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Action1.xml" ContentType="application/vnd.ms-office.inkAction+xml"/>
  <Override PartName="/ppt/tags/tag1.xml" ContentType="application/vnd.openxmlformats-officedocument.presentationml.tags+xml"/>
  <Override PartName="/ppt/tags/tag2.xml" ContentType="application/vnd.openxmlformats-officedocument.presentationml.tags+xml"/>
  <Override PartName="/ppt/ink/inkAction2.xml" ContentType="application/vnd.ms-office.inkAction+xml"/>
  <Override PartName="/ppt/tags/tag3.xml" ContentType="application/vnd.openxmlformats-officedocument.presentationml.tags+xml"/>
  <Override PartName="/ppt/ink/inkAction3.xml" ContentType="application/vnd.ms-office.inkAction+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ink/inkAction4.xml" ContentType="application/vnd.ms-office.inkAction+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ink/inkAction5.xml" ContentType="application/vnd.ms-office.inkAction+xml"/>
  <Override PartName="/ppt/tags/tag12.xml" ContentType="application/vnd.openxmlformats-officedocument.presentationml.tags+xml"/>
  <Override PartName="/ppt/ink/inkAction6.xml" ContentType="application/vnd.ms-office.inkAction+xml"/>
  <Override PartName="/ppt/tags/tag13.xml" ContentType="application/vnd.openxmlformats-officedocument.presentationml.tags+xml"/>
  <Override PartName="/ppt/ink/inkAction7.xml" ContentType="application/vnd.ms-office.inkAction+xml"/>
  <Override PartName="/ppt/tags/tag14.xml" ContentType="application/vnd.openxmlformats-officedocument.presentationml.tags+xml"/>
  <Override PartName="/ppt/ink/inkAction8.xml" ContentType="application/vnd.ms-office.inkAction+xml"/>
  <Override PartName="/ppt/tags/tag15.xml" ContentType="application/vnd.openxmlformats-officedocument.presentationml.tags+xml"/>
  <Override PartName="/ppt/notesSlides/notesSlide1.xml" ContentType="application/vnd.openxmlformats-officedocument.presentationml.notesSlide+xml"/>
  <Override PartName="/ppt/ink/inkAction9.xml" ContentType="application/vnd.ms-office.inkAction+xml"/>
  <Override PartName="/ppt/tags/tag16.xml" ContentType="application/vnd.openxmlformats-officedocument.presentationml.tags+xml"/>
  <Override PartName="/ppt/notesSlides/notesSlide2.xml" ContentType="application/vnd.openxmlformats-officedocument.presentationml.notesSlide+xml"/>
  <Override PartName="/ppt/ink/inkAction10.xml" ContentType="application/vnd.ms-office.inkAction+xml"/>
  <Override PartName="/ppt/tags/tag17.xml" ContentType="application/vnd.openxmlformats-officedocument.presentationml.tags+xml"/>
  <Override PartName="/ppt/ink/inkAction11.xml" ContentType="application/vnd.ms-office.inkAction+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ink/inkAction12.xml" ContentType="application/vnd.ms-office.inkAction+xml"/>
  <Override PartName="/ppt/tags/tag21.xml" ContentType="application/vnd.openxmlformats-officedocument.presentationml.tags+xml"/>
  <Override PartName="/ppt/tags/tag22.xml" ContentType="application/vnd.openxmlformats-officedocument.presentationml.tags+xml"/>
  <Override PartName="/ppt/ink/inkAction13.xml" ContentType="application/vnd.ms-office.inkAction+xml"/>
  <Override PartName="/ppt/tags/tag23.xml" ContentType="application/vnd.openxmlformats-officedocument.presentationml.tags+xml"/>
  <Override PartName="/ppt/ink/inkAction14.xml" ContentType="application/vnd.ms-office.inkAction+xml"/>
  <Override PartName="/ppt/tags/tag24.xml" ContentType="application/vnd.openxmlformats-officedocument.presentationml.tags+xml"/>
  <Override PartName="/ppt/ink/inkAction15.xml" ContentType="application/vnd.ms-office.inkAction+xml"/>
  <Override PartName="/ppt/tags/tag25.xml" ContentType="application/vnd.openxmlformats-officedocument.presentationml.tags+xml"/>
  <Override PartName="/ppt/ink/ink1.xml" ContentType="application/inkml+xml"/>
  <Override PartName="/ppt/ink/inkAction16.xml" ContentType="application/vnd.ms-office.inkAction+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ink/inkAction17.xml" ContentType="application/vnd.ms-office.inkAction+xml"/>
  <Override PartName="/ppt/tags/tag30.xml" ContentType="application/vnd.openxmlformats-officedocument.presentationml.tags+xml"/>
  <Override PartName="/ppt/ink/inkAction18.xml" ContentType="application/vnd.ms-office.inkAction+xml"/>
  <Override PartName="/ppt/tags/tag31.xml" ContentType="application/vnd.openxmlformats-officedocument.presentationml.tags+xml"/>
  <Override PartName="/ppt/ink/inkAction19.xml" ContentType="application/vnd.ms-office.inkAction+xml"/>
  <Override PartName="/ppt/tags/tag32.xml" ContentType="application/vnd.openxmlformats-officedocument.presentationml.tags+xml"/>
  <Override PartName="/ppt/ink/inkAction20.xml" ContentType="application/vnd.ms-office.inkAction+xml"/>
  <Override PartName="/ppt/tags/tag33.xml" ContentType="application/vnd.openxmlformats-officedocument.presentationml.tags+xml"/>
  <Override PartName="/ppt/ink/inkAction21.xml" ContentType="application/vnd.ms-office.inkAction+xml"/>
  <Override PartName="/ppt/tags/tag34.xml" ContentType="application/vnd.openxmlformats-officedocument.presentationml.tags+xml"/>
  <Override PartName="/ppt/ink/inkAction22.xml" ContentType="application/vnd.ms-office.inkAction+xml"/>
  <Override PartName="/ppt/tags/tag35.xml" ContentType="application/vnd.openxmlformats-officedocument.presentationml.tags+xml"/>
  <Override PartName="/ppt/ink/inkAction23.xml" ContentType="application/vnd.ms-office.inkAction+xml"/>
  <Override PartName="/ppt/tags/tag36.xml" ContentType="application/vnd.openxmlformats-officedocument.presentationml.tags+xml"/>
  <Override PartName="/ppt/ink/inkAction24.xml" ContentType="application/vnd.ms-office.inkAction+xml"/>
  <Override PartName="/ppt/tags/tag37.xml" ContentType="application/vnd.openxmlformats-officedocument.presentationml.tags+xml"/>
  <Override PartName="/ppt/ink/inkAction25.xml" ContentType="application/vnd.ms-office.inkAction+xml"/>
  <Override PartName="/ppt/tags/tag38.xml" ContentType="application/vnd.openxmlformats-officedocument.presentationml.tags+xml"/>
  <Override PartName="/ppt/ink/inkAction26.xml" ContentType="application/vnd.ms-office.inkAction+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ink/inkAction27.xml" ContentType="application/vnd.ms-office.inkAction+xml"/>
  <Override PartName="/ppt/tags/tag42.xml" ContentType="application/vnd.openxmlformats-officedocument.presentationml.tags+xml"/>
  <Override PartName="/ppt/ink/inkAction28.xml" ContentType="application/vnd.ms-office.inkAction+xml"/>
  <Override PartName="/ppt/tags/tag43.xml" ContentType="application/vnd.openxmlformats-officedocument.presentationml.tags+xml"/>
  <Override PartName="/ppt/ink/inkAction29.xml" ContentType="application/vnd.ms-office.inkAction+xml"/>
  <Override PartName="/ppt/tags/tag44.xml" ContentType="application/vnd.openxmlformats-officedocument.presentationml.tags+xml"/>
  <Override PartName="/ppt/ink/inkAction30.xml" ContentType="application/vnd.ms-office.inkAction+xml"/>
  <Override PartName="/ppt/tags/tag45.xml" ContentType="application/vnd.openxmlformats-officedocument.presentationml.tags+xml"/>
  <Override PartName="/ppt/tags/tag46.xml" ContentType="application/vnd.openxmlformats-officedocument.presentationml.tags+xml"/>
  <Override PartName="/ppt/ink/inkAction31.xml" ContentType="application/vnd.ms-office.inkAction+xml"/>
  <Override PartName="/ppt/tags/tag47.xml" ContentType="application/vnd.openxmlformats-officedocument.presentationml.tags+xml"/>
  <Override PartName="/ppt/ink/inkAction32.xml" ContentType="application/vnd.ms-office.inkAction+xml"/>
  <Override PartName="/ppt/tags/tag48.xml" ContentType="application/vnd.openxmlformats-officedocument.presentationml.tags+xml"/>
  <Override PartName="/ppt/ink/inkAction33.xml" ContentType="application/vnd.ms-office.inkAction+xml"/>
  <Override PartName="/ppt/tags/tag49.xml" ContentType="application/vnd.openxmlformats-officedocument.presentationml.tags+xml"/>
  <Override PartName="/ppt/ink/inkAction34.xml" ContentType="application/vnd.ms-office.inkAction+xml"/>
  <Override PartName="/ppt/tags/tag50.xml" ContentType="application/vnd.openxmlformats-officedocument.presentationml.tags+xml"/>
  <Override PartName="/ppt/ink/inkAction35.xml" ContentType="application/vnd.ms-office.inkAction+xml"/>
  <Override PartName="/ppt/tags/tag51.xml" ContentType="application/vnd.openxmlformats-officedocument.presentationml.tags+xml"/>
  <Override PartName="/ppt/ink/inkAction36.xml" ContentType="application/vnd.ms-office.inkAction+xml"/>
  <Override PartName="/ppt/tags/tag52.xml" ContentType="application/vnd.openxmlformats-officedocument.presentationml.tags+xml"/>
  <Override PartName="/ppt/ink/inkAction37.xml" ContentType="application/vnd.ms-office.inkAction+xml"/>
  <Override PartName="/ppt/tags/tag53.xml" ContentType="application/vnd.openxmlformats-officedocument.presentationml.tags+xml"/>
  <Override PartName="/ppt/ink/inkAction38.xml" ContentType="application/vnd.ms-office.inkAction+xml"/>
  <Override PartName="/ppt/tags/tag54.xml" ContentType="application/vnd.openxmlformats-officedocument.presentationml.tags+xml"/>
  <Override PartName="/ppt/ink/inkAction39.xml" ContentType="application/vnd.ms-office.inkAction+xml"/>
  <Override PartName="/ppt/tags/tag55.xml" ContentType="application/vnd.openxmlformats-officedocument.presentationml.tags+xml"/>
  <Override PartName="/ppt/ink/inkAction40.xml" ContentType="application/vnd.ms-office.inkAction+xml"/>
  <Override PartName="/ppt/tags/tag56.xml" ContentType="application/vnd.openxmlformats-officedocument.presentationml.tags+xml"/>
  <Override PartName="/ppt/ink/inkAction41.xml" ContentType="application/vnd.ms-office.inkAction+xml"/>
  <Override PartName="/ppt/tags/tag57.xml" ContentType="application/vnd.openxmlformats-officedocument.presentationml.tags+xml"/>
  <Override PartName="/ppt/ink/inkAction42.xml" ContentType="application/vnd.ms-office.inkAction+xml"/>
  <Override PartName="/ppt/tags/tag58.xml" ContentType="application/vnd.openxmlformats-officedocument.presentationml.tags+xml"/>
  <Override PartName="/ppt/ink/inkAction43.xml" ContentType="application/vnd.ms-office.inkAction+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ink/inkAction44.xml" ContentType="application/vnd.ms-office.inkAction+xml"/>
  <Override PartName="/ppt/tags/tag62.xml" ContentType="application/vnd.openxmlformats-officedocument.presentationml.tags+xml"/>
  <Override PartName="/ppt/ink/inkAction45.xml" ContentType="application/vnd.ms-office.inkAction+xml"/>
  <Override PartName="/ppt/tags/tag63.xml" ContentType="application/vnd.openxmlformats-officedocument.presentationml.tags+xml"/>
  <Override PartName="/ppt/tags/tag64.xml" ContentType="application/vnd.openxmlformats-officedocument.presentationml.tags+xml"/>
  <Override PartName="/ppt/ink/inkAction46.xml" ContentType="application/vnd.ms-office.inkAction+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ink/inkAction47.xml" ContentType="application/vnd.ms-office.inkAction+xml"/>
  <Override PartName="/ppt/tags/tag74.xml" ContentType="application/vnd.openxmlformats-officedocument.presentationml.tags+xml"/>
  <Override PartName="/ppt/ink/inkAction48.xml" ContentType="application/vnd.ms-office.inkAction+xml"/>
  <Override PartName="/ppt/tags/tag75.xml" ContentType="application/vnd.openxmlformats-officedocument.presentationml.tags+xml"/>
  <Override PartName="/ppt/ink/inkAction49.xml" ContentType="application/vnd.ms-office.inkAction+xml"/>
  <Override PartName="/ppt/tags/tag76.xml" ContentType="application/vnd.openxmlformats-officedocument.presentationml.tags+xml"/>
  <Override PartName="/ppt/tags/tag77.xml" ContentType="application/vnd.openxmlformats-officedocument.presentationml.tags+xml"/>
  <Override PartName="/ppt/ink/inkAction50.xml" ContentType="application/vnd.ms-office.inkAction+xml"/>
  <Override PartName="/ppt/tags/tag78.xml" ContentType="application/vnd.openxmlformats-officedocument.presentationml.tags+xml"/>
  <Override PartName="/ppt/ink/inkAction51.xml" ContentType="application/vnd.ms-office.inkAction+xml"/>
  <Override PartName="/ppt/tags/tag79.xml" ContentType="application/vnd.openxmlformats-officedocument.presentationml.tags+xml"/>
  <Override PartName="/ppt/ink/inkAction52.xml" ContentType="application/vnd.ms-office.inkAction+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ink/inkAction53.xml" ContentType="application/vnd.ms-office.inkAction+xml"/>
  <Override PartName="/ppt/tags/tag84.xml" ContentType="application/vnd.openxmlformats-officedocument.presentationml.tags+xml"/>
  <Override PartName="/ppt/ink/inkAction54.xml" ContentType="application/vnd.ms-office.inkAction+xml"/>
  <Override PartName="/ppt/tags/tag85.xml" ContentType="application/vnd.openxmlformats-officedocument.presentationml.tags+xml"/>
  <Override PartName="/ppt/ink/inkAction55.xml" ContentType="application/vnd.ms-office.inkAction+xml"/>
  <Override PartName="/ppt/tags/tag86.xml" ContentType="application/vnd.openxmlformats-officedocument.presentationml.tags+xml"/>
  <Override PartName="/ppt/tags/tag87.xml" ContentType="application/vnd.openxmlformats-officedocument.presentationml.tags+xml"/>
  <Override PartName="/ppt/ink/inkAction56.xml" ContentType="application/vnd.ms-office.inkAction+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ink/inkAction57.xml" ContentType="application/vnd.ms-office.inkAction+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ink/inkAction58.xml" ContentType="application/vnd.ms-office.inkAction+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ink/inkAction59.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636" r:id="rId2"/>
    <p:sldId id="1214" r:id="rId3"/>
    <p:sldId id="2258" r:id="rId4"/>
    <p:sldId id="2266" r:id="rId5"/>
    <p:sldId id="2267" r:id="rId6"/>
    <p:sldId id="2268" r:id="rId7"/>
    <p:sldId id="2269" r:id="rId8"/>
    <p:sldId id="1450" r:id="rId9"/>
    <p:sldId id="1452" r:id="rId10"/>
    <p:sldId id="1501" r:id="rId11"/>
    <p:sldId id="1502" r:id="rId12"/>
    <p:sldId id="1503" r:id="rId13"/>
    <p:sldId id="1504" r:id="rId14"/>
    <p:sldId id="1508" r:id="rId15"/>
    <p:sldId id="2089" r:id="rId16"/>
    <p:sldId id="2270" r:id="rId17"/>
    <p:sldId id="2086" r:id="rId18"/>
    <p:sldId id="2087" r:id="rId19"/>
    <p:sldId id="2505" r:id="rId20"/>
    <p:sldId id="2506" r:id="rId21"/>
    <p:sldId id="2507" r:id="rId22"/>
    <p:sldId id="2508" r:id="rId23"/>
    <p:sldId id="2271" r:id="rId24"/>
    <p:sldId id="2444" r:id="rId25"/>
    <p:sldId id="2445" r:id="rId26"/>
    <p:sldId id="2447" r:id="rId27"/>
    <p:sldId id="2510" r:id="rId28"/>
    <p:sldId id="2509" r:id="rId29"/>
    <p:sldId id="2641" r:id="rId30"/>
    <p:sldId id="2449" r:id="rId31"/>
    <p:sldId id="1475" r:id="rId32"/>
    <p:sldId id="2451" r:id="rId33"/>
    <p:sldId id="2642" r:id="rId34"/>
    <p:sldId id="2456" r:id="rId35"/>
    <p:sldId id="2560" r:id="rId36"/>
    <p:sldId id="2458" r:id="rId37"/>
    <p:sldId id="2638" r:id="rId38"/>
    <p:sldId id="2460" r:id="rId39"/>
    <p:sldId id="2461" r:id="rId40"/>
    <p:sldId id="2462" r:id="rId41"/>
    <p:sldId id="2643" r:id="rId42"/>
    <p:sldId id="2464" r:id="rId43"/>
    <p:sldId id="2465" r:id="rId44"/>
    <p:sldId id="619" r:id="rId45"/>
    <p:sldId id="2466" r:id="rId46"/>
    <p:sldId id="2467" r:id="rId47"/>
    <p:sldId id="2513" r:id="rId48"/>
    <p:sldId id="2514" r:id="rId49"/>
    <p:sldId id="2518" r:id="rId50"/>
    <p:sldId id="2515" r:id="rId51"/>
    <p:sldId id="2516" r:id="rId52"/>
    <p:sldId id="2471" r:id="rId53"/>
    <p:sldId id="2473" r:id="rId54"/>
    <p:sldId id="2502" r:id="rId55"/>
    <p:sldId id="2503" r:id="rId56"/>
    <p:sldId id="2504" r:id="rId57"/>
    <p:sldId id="2519" r:id="rId58"/>
    <p:sldId id="2520" r:id="rId59"/>
    <p:sldId id="2476" r:id="rId60"/>
    <p:sldId id="2477" r:id="rId61"/>
    <p:sldId id="2482" r:id="rId62"/>
    <p:sldId id="2485" r:id="rId63"/>
    <p:sldId id="2521" r:id="rId64"/>
    <p:sldId id="2522" r:id="rId65"/>
    <p:sldId id="2524" r:id="rId66"/>
    <p:sldId id="2525" r:id="rId67"/>
    <p:sldId id="2523" r:id="rId68"/>
    <p:sldId id="2486" r:id="rId69"/>
    <p:sldId id="1414" r:id="rId70"/>
    <p:sldId id="2526" r:id="rId71"/>
    <p:sldId id="2527" r:id="rId72"/>
    <p:sldId id="2528" r:id="rId73"/>
    <p:sldId id="2529" r:id="rId74"/>
    <p:sldId id="1901" r:id="rId75"/>
    <p:sldId id="2532" r:id="rId76"/>
    <p:sldId id="2533" r:id="rId77"/>
    <p:sldId id="2536" r:id="rId78"/>
    <p:sldId id="2489" r:id="rId79"/>
    <p:sldId id="2537" r:id="rId80"/>
    <p:sldId id="2491" r:id="rId81"/>
    <p:sldId id="2651" r:id="rId82"/>
    <p:sldId id="2538" r:id="rId83"/>
    <p:sldId id="2543" r:id="rId84"/>
    <p:sldId id="2544" r:id="rId85"/>
    <p:sldId id="2542" r:id="rId86"/>
    <p:sldId id="2650" r:id="rId87"/>
    <p:sldId id="2540" r:id="rId88"/>
    <p:sldId id="2545" r:id="rId89"/>
    <p:sldId id="2541" r:id="rId90"/>
    <p:sldId id="2546" r:id="rId91"/>
    <p:sldId id="2649" r:id="rId92"/>
    <p:sldId id="2648" r:id="rId93"/>
    <p:sldId id="2261" r:id="rId94"/>
    <p:sldId id="2262" r:id="rId95"/>
    <p:sldId id="2263" r:id="rId96"/>
    <p:sldId id="2264" r:id="rId97"/>
    <p:sldId id="2647" r:id="rId98"/>
    <p:sldId id="2549" r:id="rId99"/>
    <p:sldId id="2559" r:id="rId100"/>
    <p:sldId id="2551" r:id="rId101"/>
    <p:sldId id="2557" r:id="rId102"/>
    <p:sldId id="2558" r:id="rId103"/>
    <p:sldId id="2561" r:id="rId104"/>
    <p:sldId id="2645" r:id="rId105"/>
    <p:sldId id="264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FF96"/>
    <a:srgbClr val="FF240D"/>
    <a:srgbClr val="FF0000"/>
    <a:srgbClr val="FF3300"/>
    <a:srgbClr val="48351C"/>
    <a:srgbClr val="993300"/>
    <a:srgbClr val="7030A0"/>
    <a:srgbClr val="E1FFEF"/>
    <a:srgbClr val="FFF6D9"/>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3" autoAdjust="0"/>
    <p:restoredTop sz="94660"/>
  </p:normalViewPr>
  <p:slideViewPr>
    <p:cSldViewPr snapToGrid="0" showGuides="1">
      <p:cViewPr>
        <p:scale>
          <a:sx n="33" d="100"/>
          <a:sy n="33" d="100"/>
        </p:scale>
        <p:origin x="1932" y="786"/>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2-05-12T01:24:23.532"/>
    </inkml:context>
    <inkml:brush xml:id="br0">
      <inkml:brushProperty name="width" value="0.05292" units="cm"/>
      <inkml:brushProperty name="height" value="0.05292" units="cm"/>
      <inkml:brushProperty name="color" value="#FF0000"/>
    </inkml:brush>
  </inkml:definitions>
  <inkml:trace contextRef="#ctx0" brushRef="#br0">12586 9947 0</inkml:trace>
  <inkml:trace contextRef="#ctx0" brushRef="#br0" timeOffset="686">11165 9372 0</inkml:trace>
  <inkml:trace contextRef="#ctx0" brushRef="#br0" timeOffset="1340">14345 7444 0</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22:32:35.509"/>
    </inkml:context>
    <inkml:brush xml:id="br0">
      <inkml:brushProperty name="width" value="0.05292" units="cm"/>
      <inkml:brushProperty name="height" value="0.05292" units="cm"/>
      <inkml:brushProperty name="color" value="#FF0000"/>
    </inkml:brush>
  </inkml:definitions>
  <iact:action type="add" startTime="11762">
    <iact:property name="dataType"/>
    <iact:actionData xml:id="d0">
      <inkml:trace xmlns:inkml="http://www.w3.org/2003/InkML" xml:id="stk0" contextRef="#ctx0" brushRef="#br0">2504 17027 686 0,'3'5'275'91,"-3"-2"-88"-91,0 0-26 0,0-1-34 0,0 1-18 0,0-3 11 0,0 3-14 1,0-3-12-1,0 0-15 0,0 0-21 0,21 0-13 1,40 0-45-1,27 0 0 0,13-17 0 0,14-7 0 0,-9-4 0 0,-7-1 0 4,-12-2 0-4,-18 7 0 1,-14 4 0 9,-19 10 0-5,-14 1 0 4,-9 7 0-4,-13 2 0 3,0 0 0-3,0 0 0 4,0 0 0-2,0 0 0 2,0-8 0-4,-21-9 0 3,-23-9 0 0,-10-11 0 2,-6-9 0-3,-8-6 0 0,-8-8 0 2,-5-6 0-1,-5-6 0-4,-8-1 0 4,-1 4 0 0,4 4 0-1,9 14 0 5,16 11 0-9,23 16 0 5,18 16 0 0,16 5 0 0,7 3 0-1,2 0 0 0,-5 0 0 0,5 0 0-1,0 11 0 2,0 37 0 0,31 35 0 1,22 21 0 0,13 16 0-2,10 17 0-1,13 14 0 5,-2-7 0-6,-5-2 0 4,-10-17 0-2,-10-22 0 0,-20-22 0 0,-5-18 0 0,-14-24 0 1,-9-18 0 1,-9-11 0-3,-2-10 0 1,1 0 0 0,5-29 0 2,4-41 0-2,-2-40 0 2,-1-29 0-4,-10-20 0 2,0-14 0 1,0-2 0 1,-3 9 0-1,-25 8 0 0,4 13 0-2,3 18 0 2,1 17 0 1,7 26 0-2,9 19 0-3,-2 24 0 5,6 16 0-2,0 18 0 0,0 7 0 1,-4 0 0-2,4 0 0 3,-3 0 0-2,-7 0 0 1,-5 34 0 0,-5 29 0-1,-7 35 0 3,-1 18 0-3,-1 23 0 0,-5 22 0-1,0 12 0 3,-3-3 0-2,0-11 0 1,5-29 0 0,-7-25 0 1,8-33 0-5,4-24 0 3,4-27 0 2,10-15 0-1,9-6 0-2,4 0 0 0,0-19 0 2,0-27 0 1,30-12-87-3,-5 3-163 2,-16 31-130 0,-9 12-524 1</inkml:trace>
    </iact:actionData>
  </iact:action>
  <iact:action type="add" startTime="16664">
    <iact:property name="dataType"/>
    <iact:actionData xml:id="d1">
      <inkml:trace xmlns:inkml="http://www.w3.org/2003/InkML" xml:id="stk1" contextRef="#ctx0" brushRef="#br0">384 5473 558 0,'0'0'238'7,"0"0"-123"-2,0 0 4 1,0 0 18 4,0 0-59-4,0 0-9 3,0 0 2-3,0 0-7 2,44-14-6-1,-30 5 5-1,17 1-21 3,11-3-5-1,9-1 8-2,14 5 2 1,5-5-10 3,14 5-3-4,10 4-3 2,10 3 3 4,12 0-2-1,5 0-9-11,8 0 5 9,5 6-2-2,3 2-1 0,1-2-9 1,-1-4-1 1,-6-2-10-2,-6 0-5-3,-9 0 0 5,-5 0 0-1,8 0 0 0,2 0 0-1,3 0 0 0,-1 3 0 0,0 1 0 1,-13 8 0 0,10-4 0-1,-6 1 0 1,6 2 0 1,5-1 0-1,-3 5 0 0,-1-5 0-4,2-1 0 3,-5-1 0 1,0-4 0 3,-8-4 0-4,5 0 0-2,-5 0 0 5,-2 0 0-1,2-9 0-4,9-8 0 3,4-3 0-4,2 4 0 5,3 2 0-2,-10 6 0 1,-1 8 0-1,1 0 0 0,2 0 0 2,-2 0 0-3,4 0 0 1,-7 8 0 1,4 1 0 0,-5-4 0 0,-2 1 0-1,5-2 0 0,-5 2 0 1,0 0 0-2,2-1 0 3,-5-1 0-2,1-4 0 2,3 0 0-2,-2 0 0 1,2 0 0-2,-2 0 0 3,-4 0 0-2,1 0 0 0,-5 0 0 0,2 0 0 4,7 0 0-5,2-4 0 0,3-7 0 1,0 4 0 2,-1-2 0-3,-8 4 0 1,0 1 0 2,-10 4 0-1,0 0 0-1,0 0 0-1,-5 0 0 4,2 0 0-3,1 6 0 0,-2 3 0 2,2-5 0-3,11 0 0 3,8-4 0-1,10 2 0 0,4 2 0-2,-1-2 0 1,7 2 0 2,2-4 0-1,3 1 0-1,9 3 0-1,6 1 0 3,1 2 0-1,4 5 0-1,8-1 0 1,6-3 0-4,8 7 0 4,7-5 0-1,11 7 0 4,0 2 0-3,8 0 0-5,-3 0 0 7,3-3 0 2,2-5 0-10,3-9 0 5,0 0 0 2,-4-2 0-1,-2 4 0-1,-7-1 0 2,-2 2 0-1,-1 0 0-2,-2 1 0 1,-3-2 0 2,-1-4 0-2,-2 0 0 1,0 0 0-4,12-20 0 6,-1-2 0-3,-3 1 0 2,0 1 0 1,-6 9 0-8,3 5 0 7,-3 6 0 1,-3 0 0-7,1 0 0 6,-4-2 0 0,2-7 0 3,4 1 0-10,6 1 0 5,5-5 0 1,4 4 0 1,3 5 0-3,-2 3 0 2,0 0 0-2,-4 0 0 4,-1-3 0-6,-2-2 0 3,-4-3 0 3,0 0 0-3,6-4 0 2,10 2 0-1,3-4 0-2,10 8 0 3,-1-1 0-2,2 1 0 0,-1 0 0-2,4 4 0 4,-11 2 0-2,-2-4 0 0,3-1 0 3,-9-3 0-3,3 0 0 3,0 0 0-7,-6 5 0 5,5 1 0-1,-18 2 0 0,-5 0 0 1,-12 0 0-1,-11 0 0 3,-4-6 0-4,-16-2 0 2,-12 0 0 0,-21-3 0 0,-13-1 0-1,-16 1 0 1,-10 1 0-1,-4-1 0 3,-9-1 0-6,-3 5 0 3,-8-3 0 2,-3 6 0-2,-5-2 0 4,-5 4 0-8,-5-1 0 6,-3-1 0-3,-11 4 0 1,-8 0 0 2,1 0 0-1,-5 0 0-1,-1 0 0 0,-5 0 0 1,5 0 0-1,-5 0 0 0,0 0 0 1,0 0 0 1,0 0 0-3,0 0 0 1,0 0 0 0,0 0 0 0,0 0 0 4,0 0 0-5,0 0 0 1,0 0 0-1,0 0 0 3,0 0 0-2,0 0 0 1,0 0-121-1,0 9-105 1,0 1-116 0,0 7-201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1T00:02:39.490"/>
    </inkml:context>
    <inkml:brush xml:id="br0">
      <inkml:brushProperty name="width" value="0.05292" units="cm"/>
      <inkml:brushProperty name="height" value="0.05292" units="cm"/>
      <inkml:brushProperty name="color" value="#FF0000"/>
    </inkml:brush>
  </inkml:definitions>
  <iact:action type="add" startTime="4560">
    <iact:property name="dataType"/>
    <iact:actionData xml:id="d0">
      <inkml:trace xmlns:inkml="http://www.w3.org/2003/InkML" xml:id="stk0" contextRef="#ctx0" brushRef="#br0">22391 6233 912 0,'0'0'151'4,"0"0"-13"4,0 0 44 0,0 0-26 0,0 0-39-1,-178 58-30 0,125-5-24 1,8 14-13-1,15 1-23 0,7 3 7 0,21-3-16 2,2-8 5-2,0-4-4-1,40-16-3 3,7-15 2-2,15-17-8 1,-3-8 4 0,3-2-12-1,-7-39-2 3,-7-23 2-4,-11-12-4 1,-14-14 3 2,-21-4-1-2,-2 10 4 3,-2 5 1-6,-35 16-5 4,-10 13 0 0,-3 19 0 6,-5 19 0-11,2 12 0 4,5 0 0-1,9 24 0 2,6 23 0-3,14 4 0 4,16 4 0-1,3-2 0 0,0-7 0-2,18-5 0 3,22-12 0-2,-1-6 0 1,6-17 0-2,-2-6 0 4,-4 0 0-4,-2-30 0 11,-12-13 0-15,-11-7 0 6,-14-3 0-5,0-5 0 4,-8 10 0 1,-34 3 0-2,-8 16 0 2,-10 15 0 0,-3 14 0-1,8 0 0 1,9 7 0 0,11 27 0 0,15 1 0-2,10-1 0 2,10 1 0 0,0 2 0 0,13-1 0-2,30 0 0 3,17 3 0-1,-2-8 0 1,2-14 0-5,-13-5 0 4,-11-12 0 0,-9 0 0 0,-13 0 0-2,-4-17 0 2,-10-10 0 0,0-1 0 5,-3-4 0-11,-36-1 0 8,-13 8 0-2,-9 9 0-4,0 11 0 2,6 5 0 2,10 0 0 1,9 0 0-1,14 16 0-2,7 3 0 4,11 6 0-4,4 6 0 4,4 3 0-6,45 4 0 12,8-7 0-15,5-6 0 5,-4-18 0 1,-10-7 0 1,-15 0 0 0,-11 0 0 0,-11-3 0-1,-11-7 0 0,0-7 0 0,0 4 0 2,-28 0 0-3,-16 1 0 2,-4 8 0 1,-4 4 0-2,7 0 0-1,8 16 0 4,9 27 0-4,14 11 0 4,14 4 0-6,0-3 0 4,7-8 0 0,31-10 0 0,4-11 0-3,0-16 0 4,-2-10 0 1,-3 0 0 2,-9-13 0-10,-9-23 0 7,-11-14 0-1,-8-9 0-4,0 2 0 2,-24 7 0 2,-19 11 0 0,-3 14 0 0,2 15 0-2,6 5 0 5,11 5 0-6,12 0 0 5,5 0 0-6,3 15 0 4,7 33 0 1,0 6 0-1,32 7 0-2,17-7 0 5,5-12 0-4,-6-21 0 0,-8-15 0-3,-7-6 0 5,-6-17 0 3,-11-29 0-5,-16-14 0-5,0-9 0 6,-26 6 0 0,-24 8 0 1,-11 16 0 0,3 15 0-2,7 17 0 0,8 7 0-2,10 0 0 2,12 24 0 2,14 19 0-2,7 9 0 2,0 2 0-2,21-1 0 0,26-14 0 1,8-12 0-1,2-16 0 0,-7-11 0 1,-2 0 0 2,-19-22 0-4,-12-21 0 0,-17-7 0 2,0-4 0 0,-12 4 0 0,-35 12 0 0,-21 11 0-1,-4 12 0 1,-7 13 0-1,12 2 0-2,12 0 0 3,15 29 0 0,13 2 0 0,15 10 0-2,12 12 0 3,4 10 0-1,54-1 0-1,14-5 0 2,10-18 0-2,1-23 0 0,-13-16 0 1,-3 0 0-3,-19-40 0 3,-20-15 0 0,-20-15 0 0,-8-9 0 1,0 0 0-2,-41 6 0 0,-9 11 0 1,-14 25 0-3,2 18 0 4,0 19 0-2,10 0 0 2,12 19 0-3,15 27 0 2,25 17 0-1,0 9 0 2,35 7 0-3,34 1 0 1,16-13 0 1,7-17 0 0,-8-21 0-1,-3-17 0 1,-19-12 0 3,-13 0 0-6,-12-35 0 3,-16-15 0-1,-21-8 0-1,0-5 0 4,-19-2 0-5,-31 5 0 4,-5 10 0-1,0 13 0 1,10 9 0-3,8 6 0 0,9 9 0 1,11 4-95 1,4 9-169-1,13 0-121 2,0 0-425-3</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00:00:24.503"/>
    </inkml:context>
    <inkml:brush xml:id="br0">
      <inkml:brushProperty name="width" value="0.05292" units="cm"/>
      <inkml:brushProperty name="height" value="0.05292" units="cm"/>
    </inkml:brush>
  </inkml:definitions>
  <iact:action type="add" startTime="3427">
    <iact:property name="dataType"/>
    <iact:actionData xml:id="d0">
      <inkml:trace xmlns:inkml="http://www.w3.org/2003/InkML" xml:id="stk0" contextRef="#ctx0" brushRef="#br0">28827 18807 779 0,'0'0'101'33,"0"0"29"-33,0 0-26 0,0 0-40 0,0 0 12 1,0 0 36-1,0 0-17 0,0 0 22 0,0 0-24 7,192-56-7-1,-88 36-20 3,24-3-15-2,20 10-4 2,15 2-13-4,3-1-7 4,2 12-8 4,-3 0 15-2,10 0-22-11,1 0-12 9,10 0 0 1,12 0 0-7,15-7 0 8,8-9 0-7,2 3 0 4,0-13 0 2,-5 7 0-7,-14 2 0 7,-17 7 0 1,-15 3 0-8,-12 7 0 6,-2 0 0 7,-12-7 0-13,-12 2 0 4,-5 0 0-4,-2-5 0 6,-10-2 0-1,-10 3 0 0,-16 1 0-5,-17 8 0 7,-14-6 0 0,-12 6 0-6,-15 0 0 5,-13 0 0 0,-13 0 0-3,-3 0 0 0,-4 0 0 0,0 0 0 3,0 0 0-3,0 0 0 3,0 0 0-1,0 0 0-1,-35 0 0 0,-33 0 0 2,-29 12 0 5,-37 1 0-11,-29 4 0 5,-24-9 0-2,-25-3 0 0,-20-5 0 4,-11 0 0-5,-24 0 0 4,-25 0 0-3,-18 0 0 1,-16-8 0 4,12 3 0-6,33 5 0 4,34 0 0-2,34 0 0 1,31 5 0 5,27 14 0-8,24-6 0-2,18-1 0 5,24-1 0 4,12-3 0-10,12-3 0 4,16 1 0 4,13-6 0 2,12 0 0-10,9 0 0 6,8 0 0 2,5 0 0-6,2 0 0 2,0 0 0 4,0 0 0-2,0 0 0 0,0 0 0-2,0 0 0 0,6 0 0 2,52 0 0 2,29 0 0-5,36-6 0 3,25-7 0 9,38 2 0-14,33-1 0 0,31 12 0 7,26 0 0-6,2 0 0 8,0 0 0-8,0 0 0 7,-9-13 0-6,-4-8 0 11,-1-5 0-11,-16 2 0-5,-12-1 0 11,-21 6 0-7,-26 8 0 4,-12 3 0 0,-28 3 0 2,-30-2 0-6,-29 7 0 5,-38 0 0 4,-25 0 0-11,-17 0 0 8,-10 0 0-5,0 0 0 0,-24 7 0 3,-71 22 0 2,-57 10 0-6,-64-3 0 6,-42-12 0 0,-34-13 0-6,-18-11 0 6,-24 0 0-6,-19 0 0 5,-33-11 0 1,-12-13 0-6,7 5 0 5,30-4 0 1,51 21 0-5,36 2 0 2,41 0 0 3,37 13 0-6,36 6 0 5,50-3 0 0,40-6 0-2,37-5 0-2,17-5 0 9,12 0 0-12,4 5 0 6,14-5 0 0,49 7 0 0,32 0 0 0,29-2 0-1,18 0 0 2,23 1 0-4,20-6 0 0,27 0 0 6,35 0 0-1,36-6 0-6,27-7 0 4,-8 2 0 0,-28 3 0-3,-34 6 0 9,-25 2 0-12,-10 0 0 7,-17 0 0-3,-15 0 0 2,-22 0 0 0,-16 0 0 2,-23 0 0-6,-18 0 0 4,-18 0 0 2,-18 0 0-7,-21 0 0 6,-16 0 0 0,-11 0 0-3,-10 0 0 2,0 5 0 0,-37 30 0-2,-54 9 0 1,-52 16 0 3,-43-13 0 0,-30-10 0-7,-38-20 0 6,-15-7 0 1,-13-10 0-7,5 0 0 5,28 0 0 0,33-15 0 1,48 3 0-2,50 8 0-1,46-2 0 4,35 4 0-5,27-2 0 3,10 4 0 3,0 0 0-8,18 0 0 4,64 0 0 1,51 0 0 0,57 28 0 0,29-1 0 3,16 1 0-8,0-9 0 6,-8-6 0 1,-33-7 0-7,-33-6 0 5,-31 0 0 1,-36 0 0 1,-12 0 0-7,-17 0 0 5,-10-9 0 0,-11-1 0 6,-12 4 0-12,-18 1 0 7,-9 5 0 2,-5 0 0-9,-19 0-32 6,-68 11-122 1,-42 18-12 2,-60 10-66-10,101-22-128 8,0 2-726 2</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01:00:01.176"/>
    </inkml:context>
    <inkml:brush xml:id="br0">
      <inkml:brushProperty name="width" value="0.05292" units="cm"/>
      <inkml:brushProperty name="height" value="0.05292" units="cm"/>
    </inkml:brush>
  </inkml:definitions>
  <iact:action type="add" startTime="7539">
    <iact:property name="dataType"/>
    <iact:actionData xml:id="d0">
      <inkml:trace xmlns:inkml="http://www.w3.org/2003/InkML" xml:id="stk0" contextRef="#ctx0" brushRef="#br0">28354 16282 601 0,'0'0'195'7,"0"0"-51"-5,0 0-14 5,0 0-26 1,0 0-27 0,167 0 33-2,-119 0-12 2,7 0-13 1,10 0-4-2,7 3-11 1,9 6-15-1,12-1-15 1,16-1-13-1,12 3 2 0,16 3-8 1,13-5 3 10,-1 9-1-18,6-13-5 6,6 4-2 5,5-8-2-3,8 0-6-4,9 0-6 4,-4 0 0 5,-5 0 2-10,-5-4-1 7,-19 0 1-7,-16 4 1 8,-13 0 7-6,-8 0-7 4,-3 0 2-5,8 0-4 4,2 0 3 4,0 0-6-7,-4 4-2 4,-16 0-1-5,-15 0 3 4,-7-1-1-1,-3 2 0 1,-8 0 1 7,-1 4 2-12,-7-4-2 7,0-1 1-6,5-3 0 4,-4-1 0-2,4 0-1 4,4 0 1-6,-5 0-2 4,2-1 1 5,-4-11 0-9,-11-4 1 4,-3-1-1-4,-15 3 0 5,-8 4 0 5,-11 1 0-11,-6 9 0 6,-7-5-1-6,0 5 0 6,0 0-6 0,-13 0-2-1,-44 0 3-3,-35 0 6 11,-27 11 0-10,-23-8 1-6,-30-3-1 8,-11 0 0-2,-28 0 3 3,-24 0 5 2,-4 0 5-7,-7 0-1 5,-4 3-10-5,16 4 2 4,10 5 2 2,6 0-6 2,22 0 0-10,9 2 0 7,23-5 0-1,16-2 0-5,17-3 0 5,11-4 0 3,6 0 0-6,8 0 0 3,6 0 0 1,14 0 0-4,12 0 0 2,15 0 0 4,7 4 0-7,14-1 0 4,18-1 0 2,7 2 0-6,13-4 0 4,0 0 0 2,0 0 0-4,13 3 0 1,49 4 0 0,45 2 0 3,37 5 0 2,28-3 0-9,20 1 0 5,18 3 0-2,0 4 0 2,6 0 0 2,16-3 0-5,5 1 0 3,-3-7 0 0,-6-1 0-1,-13-9 0-1,-4 0 0 2,-8-13 0 5,-15-17 0-8,-20-9 0 5,-32 9 0-6,-26 14 0 7,-28 2 0-7,-27 11 0 9,-21 0 0-5,-17 3 0-8,-17 0 0 10,0 0 0-6,0 0 0 8,-55 27 0-8,-35 15 0 5,-41-5 0-1,-36-1 0-4,-40-10 0 5,-39-9 0-3,-27-13 0 3,-19-4 0 5,8 0 0-11,26 0 0 7,34-4 0-7,39-6 0 6,39 10 0 6,33 0 0-10,31 0 0-5,35 0 0 8,23 0 0 5,22 0 0-10,2 0 0 5,0 0 0 0,50-5 0 0,45 3 0 0,44 2 0-5,42 0 0 4,35 0 0 5,25 0 0-9,13 5 0 6,0 7 0 3,-3-5 0-9,-17-2 0 4,-22-1 0 5,-29-4 0-8,-31 0 0 4,-35 0 0-1,-24 0 0 2,-29 0 0-3,-29-6 0 7,-18 6 0-10,-14 0 0 7,-3 0 0-7,-64 0 0 6,-64 7 0-3,-72 18 0 6,-74-5 0-9,-43-3 0 5,-26-12 0 0,5-3 0-2,31-2 0 5,38 0 0-6,50 0 0 2,56 0 0 5,53 0 0-9,48 0 0 5,36 0 0 3,26 0 0-8,10 0 0 5,78 0 0 0,61 0 0 1,54 0 0-1,50 9 0-3,20 11 0 7,-7 6 0-9,-24-2 0 3,-37-2 0 5,-40 2 0-3,-29-9 0-1,-30-4 0 2,-39-6 0-5,-28-5 0 4,-21 0 0-1,-18 0 0-1,0 3 0 3,-100 6 0 1,-73-2 0-6,-71 1 0 4,-43-5 0 2,1-3 0 1,32 0 0-8,41 0 0 6,58 0 0 1,55 0 0-7,49 0 0 5,51-3 0-3,24 3 0 6,109 0 0-4,85 0 0 1,66 3 0-2,2 25 0 1,-35 10 0 2,-60 0 0 1,-76-2 0-7,-46-11 0 5,-47-6 0 3,-22 5 0-8,-82 7 0 6,-55-4 0-2,-48-6 0 3,-7-13 0-6,-9-4 0 5,24-4 0 1,32 0 0-5,42 0 0 4,45 0 0-2,43 0 0-1,18 0-31 2,81 0-111 0,-13 0-204 0,11 5-266 5</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2T01:23:27.013"/>
    </inkml:context>
    <inkml:brush xml:id="br0">
      <inkml:brushProperty name="width" value="0.05292" units="cm"/>
      <inkml:brushProperty name="height" value="0.05292" units="cm"/>
      <inkml:brushProperty name="color" value="#FF0000"/>
    </inkml:brush>
  </inkml:definitions>
  <iact:action type="add" startTime="4330">
    <iact:property name="dataType"/>
    <iact:actionData xml:id="d0">
      <inkml:trace xmlns:inkml="http://www.w3.org/2003/InkML" xml:id="stk0" contextRef="#ctx0" brushRef="#br0">4699 1870 359 0,'0'0'375'5,"0"0"-220"-1,0 0-25 4,0 0-47-2,0 0-31 2,0 0 4 0,94 0-8 0,-66 0 24-2,7 0 10 2,5 0 0 0,9 0-13 0,6 0 5-2,2 4-13 2,5 4-12 0,-2-6-10 0,1 3-1-1,0 0-13 1,-5 4 6 1,9-4-16 10,3 0 6-18,1 4 7 1,10-7-17 7,10 2 18-3,5-4-17 0,1 0-8 2,2 0 4 5,0 0 6-8,4 2-1 4,1 12-1-3,1-4-12-1,-2 6 0 3,-7-8 0-1,1 1 0 2,-7-6 0-2,0 0 0 4,-3 1 0-7,-2-4 0 3,-1 0 0 0,-3 0 0 1,-2 0 0 0,1 0 0-2,-4 0 0 5,-3 4 0-6,-6-1 0 1,1 0 0 2,-5-1 0 0,5-2 0 3,5 0 0-6,-1 0 0 4,6 0 0-2,0 0 0 1,3 0 0-4,-4 0 0 5,-3-5 0-1,-4-2 0 1,-3 7 0-5,-2-4 0 4,1 1 0 0,-2 0 0 1,4 3 0-3,-3 0 0 2,5 0 0 0,-7-2 0 4,2 2 0-9,-6-3 0 8,-2-1 0-5,4 4 0 1,-1-1 0-3,5 1 0 5,2 0 0-2,1 0 0 2,1 0 0-4,-8 0 0 5,9 0 0-4,-6 0 0 4,0-3 0-6,3-3 0 4,-1-1 0 1,-1-5 0-2,1 0 0 1,-3 3 0-2,0-3 0 4,-3 1 0 5,-3 4 0-13,-3-2 0 6,-1 2 0-3,-2-1 0 1,-1 6 0 1,4-3 0 0,3 3 0 2,3-4 0-3,2 2 0 2,1-3 0 1,0-2 0-3,-1 4 0 3,4-3 0-4,1 2 0 9,-2 5 0-10,-2 1 0 5,-2-4 0-3,0 4 0 0,-1 0 0 2,1 0 0 0,4-3 0-3,0 0 0 4,2-3 0-2,7 5 0 2,5 1 0-4,5 0 0 5,4 0 0 0,7 0 0 3,-1 0 0-12,2 0 0 6,-3 0 0-2,-2 1 0 3,5-1 0-2,-4 0 0 6,2 0 0-4,-7 0 0-5,-13 0 0 5,-8 0 0-2,-7-7 0 4,2-1 0-5,2-1 0 4,6 4 0-2,3 2 0 2,9 1 0-2,9 2 0 0,13 0 0 0,4 0 0 2,4 0 0-2,1 0 0 0,-3 0 0 2,0 0 0-1,-1 5 0-1,4-3 0-1,-1-2 0 5,-12 0 0 1,-11 0 0-10,-14-7 0 6,-4-18 0-3,-8 1 0 3,-5-4 0-3,-7 3 0 4,-8 6 0-1,-8 3 0 0,-12 8 0-1,-14 8 0-1,-6 0 0 1,0 8-71 1,0 50-111 2,-37 26-94-5,10-32-24 5,-1 0-241-4</inkml:trace>
    </iact:actionData>
  </iact:action>
  <iact:action type="add" startTime="7340">
    <iact:property name="dataType"/>
    <iact:actionData xml:id="d1">
      <inkml:trace xmlns:inkml="http://www.w3.org/2003/InkML" xml:id="stk1" contextRef="#ctx0" brushRef="#br0">4572 7830 652 0,'0'0'303'1,"0"0"-142"7,194-23-26 1,-82 23-19-4,39 0-12 3,36 0-36 0,32 0 3 0,36-12-8-2,29-10-7 2,24-6-5 3,24-2-6-5,-6-5-20 2,-10-1-6-2,-30 1 4 6,-49 4-8-8,-51 5-15 9,-56 4-1-8,-51 11-2 5,-40 5-7-6,-20 6-48 2,-19 0-68 1,-6 0-92-1,-43 0-128 4,-4 6-195-4</inkml:trace>
    </iact:actionData>
  </iact:action>
  <iact:action type="add" startTime="8041">
    <iact:property name="dataType"/>
    <iact:actionData xml:id="d2">
      <inkml:trace xmlns:inkml="http://www.w3.org/2003/InkML" xml:id="stk2" contextRef="#ctx0" brushRef="#br0">1742 4561 686 0,'0'0'169'6,"0"0"-19"0,-247 80-54 2,111-1-31 0,-11 17-12 0,-8 21-14-2,7 21 6 3,19 16 0-2,14 25 17 2,26 18-9-4,37 18-15 3,39 2-5 4,13-7 1-7,78-7-13 1,43-19-11 2,47-23 14 1,53-30-13-1,53-43-4 0,39-50-2-3,21-38 0 8,-5-50 1-9,-26-78-2 4,-41-45-4-1,-59-38 0-1,-63-23-4 3,-79-12-5 3,-61 0 5-10,-72 9-1 6,-96 33 3 0,-48 43-3-2,-29 54-17 2,-8 50-91 1,152 57-107-3,29 53-85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2T01:24:22.88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context xml:id="ctx1">
      <inkml:inkSource xml:id="inkSrc11">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1" timeString="2022-05-12T01:24:22.880"/>
    </inkml:context>
  </inkml:definitions>
  <iact:action type="add" startTime="3864">
    <iact:property name="dataType"/>
    <iact:actionData xml:id="d0">
      <inkml:trace xmlns:inkml="http://www.w3.org/2003/InkML" xml:id="stk0" contextRef="#ctx0" brushRef="#br0">22690 76 708 0,'0'0'270'10,"0"0"-160"-8,0 0 22 5,0 0-36-1,0 0-19 3,0 0-17-2,0 0-18 1,4 0-9 0,-4 0-1-2,-11 0-4 2,-29 0 50 0,-10 0-3-2,-5 5-17 5,-3 0-9-5,-1 4-16 1,2-4-3-1,-6 1-12 2,-5-3 3 0,-1-2 0 3,-3-1-3-7,0 0-8 5,0 0 0 0,-1 0 4-2,-1 0-1-1,7 0-2 3,-2 0-11-3,0 0 0 3,-5-4 0-3,-1-2 0 2,1-2 0 1,2-1 0-3,4 2 0 2,2-3 0-1,-2 5 0 2,2 3 0-2,-2 2 0 1,2 0 0-3,5 0 0 6,-1 0 0-6,6 0 0 1,-5 0 0 3,-4 0 0-1,4 0 0 0,-5 5 0-3,-4 4 0 6,3-1 0-6,4 0 0 5,11 5 0-3,9 1 0-2,10 0 0 4,3-1 0-2,7-4 0 1,5 0 0-1,10-5 0 2,2 0 0-3,2-4 0 3,4 0 0-4,0 3 0 3,0-3 0 0,0 0 0 0,0 2 0-1,0-2 0 0,0 0 0 1,0 0 0-2,0 0 0 3,0 0 0-2,0 2 0 1,0 20 0-1,0 17 0 1,0 15 0-1,0 18 0 2,0-2 0-3,0 2 0 2,0 1 0 2,0 1 0-5,4-2 0 8,-1-4 0-9,2-5 0 6,-5-6 0-2,6-2 0-7,-6 0 0 8,0 0 0-1,4-3 0 0,-4-1 0 1,0-2 0-4,0-13 0 4,0-10 0-2,0-14 0 0,0-3 0 0,3-1 0 0,0 6 0 3,-3-2 0-3,1 3 0 4,-1 1 0-8,5 1 0 5,-3-1 0-3,4-3 0 3,1-1 0 0,-1-5 0 1,1 0 0-4,4-2 0 4,10-3 0-1,16-2 0 1,9 0 0-4,15 3 0 5,3-3 0-4,2 3 0 3,4 2 0-5,-1 1 0 5,8 0 0-1,6-4 0 1,7-2 0-5,7 0 0 5,9 0 0-1,11 0 0 0,2 0 0-2,-1 0 0 2,-2 0 0 0,-12 0 0 1,-6 0 0-5,-8 0 0 5,-11-2 0 0,0-4 0-1,-6 0 0-4,-1 4 0 6,-4 2 0-2,-8 0 0-1,-5 0 0-1,-7 0 0 5,2 0 0 1,-5 0 0-10,-6 0 0 5,-3 0 0-2,-10 0 0 5,-3 0 0-3,-2 0 0 3,-3 0 0-6,-5 0 0 5,0 0 0-3,-2 0 0 0,-1 2 0 2,-2-2 0 0,5 0 0 0,-6 0 0-1,10 0 0 2,-1 0 0-1,2 0 0 1,3 0 0-1,-5 0 0-2,-5 0 0 0,-1 0 0 1,-9 0 0 0,3 0 0 0,5 0 0 4,1-25 0-4,-2-18 0-2,-1-25 0 3,-7-25 0 0,0-25 0 0,0-16 0-3,-2-8 0 4,-21 11 0-1,-1 27 0 0,6 27 0-2,2 36-5 3,10 25-67-3,-2 4-50 3,-5 11-78-3,8 1-108 1,-11 0-45 1</inkml:trace>
    </iact:actionData>
  </iact:action>
  <iact:action type="add" startTime="5832">
    <iact:property name="dataType"/>
    <iact:actionData xml:id="d1">
      <inkml:trace xmlns:inkml="http://www.w3.org/2003/InkML" xml:id="stk1" contextRef="#ctx0" brushRef="#br0">20105 673 569 0,'0'0'209'2,"0"0"-138"5,0 0 17 1,0 0-24-2,0 0 54 2,-167-4-45 0,67 4 15 1,-23 0 13-4,-13 8-7 3,-21 5-15 0,-14 10-9 0,-23 0-9-1,-22 8-14 1,-22 3 5 6,-2-3-22-13,6 5 5 7,9 7-16-1,10 0-3 3,3 6 4-3,9 1-2 5,3 3 0-8,5 2-9 5,12 8-1-3,4 4 7-1,12 5 22 3,5 7-18 1,17 1-14-2,4-1 9-1,16-5-14 2,8-2 0 1,3-4 0-2,4-9 0 1,11 1 0-3,5-7 0 6,12-1 0-6,6-5 0 2,0-1 0 2,4 1 0 3,-4-1 0-7,-3 9 0 2,0-4 0 0,0 5 0-1,1-4 0 3,6 3 0-4,-5 5 0 5,-1 3 0-4,-7-1 0 2,-6 6 0-2,-7-2 0 3,-3 3 0 5,-1-4 0-10,-1 1 0 4,12-6 0-6,-1 0 0 6,7-2 0 1,9-1 0-3,3 1 0 3,-5-1 0 1,9-3 0-2,2-4 0-5,4-5 0 6,11-8 0-3,0 6 0 3,7-1 0-4,3 4 0 8,2 4 0-7,-2 7 0 1,2 15 0-1,-8 9 0 0,5 3 0 4,3 2 0-3,-1-4 0 1,9-8 0-2,-5-11 0 11,2-15 0-14,-5-2 0 3,-8-8 0-1,8-3 0 1,-3 0 0 4,-3-1 0-5,6-8 0 4,8 10 0-2,-12 2 0 2,-1 8 0-5,3 4 0 5,2-6 0-1,9-8 0-1,17-15 0 0,1-7 0 2,10-6 0-3,-2-3 0 2,1 1 0 0,-2 0 0 0,2-1 0-2,2-3 0 3,2 2 0-2,0-1 0 2,0-1 0-2,0-2 0 2,0 3 0-6,0-3 0 5,0 0 0 0,0 0 0 0,0 0 0-2,0 0 0 2,0 2 0 0,-3 1 0 1,-9 3 0-4,-7-1 0 5,3 3 0-4,-1 0 0 4,2-2 0-4,4 3 0 1,7-8 0 3,1-1 0-5,3 0 0 1,-10 0 0 3,0-7-3-2,-1-23-5 2,3 0 0-2,-1 1 2 1,8 5 5-1,1 5 1 2,0-1 1-4,0-9-1 2,0-9 1 2,0-5 0-2,0-2-1 1,10 6 0-1,1 12 2 2,2 11-2-3,-5 9 3 0,2 1-2 2,-6 6 3 0,7 0 0 1,-5 13 1-3,3 29-1 2,-9 15-4 0,0 2 0 0,0 8 0-2,0-2 0 3,0-10 0-2,-6-9 0 3,-3-10 0-7,5-8 0 7,1-12 0-3,3-5 0 1,0-6 0-3,0-5 0 3,7 0 0 0,36 0 0 1,13-12 0-2,12-19 0 0,0-3 0 2,-5 8 0-1,-2 3 0-3,-13 12 0 4,-5 6 0-2,-16 5 0 1,-8 0 0-3,-5 0 0 4,-7 3-124-2,-4 16-108 4,-3-7-79-8,0-2-161 6</inkml:trace>
    </iact:actionData>
  </iact:action>
  <iact:action type="add" startTime="7533">
    <iact:property name="dataType"/>
    <iact:actionData xml:id="d2">
      <inkml:trace xmlns:inkml="http://www.w3.org/2003/InkML" xml:id="stk2" contextRef="#ctx0" brushRef="#br0">8233 7014 670 0,'0'0'264'2,"0"0"-76"6,0 0-1 0,0 0-18 0,0 0-37-1,165-20-23 1,-61 20-1-1,43 0-25 1,44 0-28-1,34 0-7 0,39 0-14 2,24 0-34-2,-2 8 0 3,-17 0 0-4,-43 0 0 2,-57-8 0 2,-60 0-14-7,-51 0-64 7,-61 0-130-4,-45 0-196 3</inkml:trace>
    </iact:actionData>
  </iact:action>
  <iact:action type="add" startTime="10064">
    <iact:property name="dataType"/>
    <iact:actionData xml:id="d3">
      <inkml:trace xmlns:inkml="http://www.w3.org/2003/InkML" xml:id="stk3" contextRef="#ctx0" brushRef="#br1">27155 655 202 0,'0'0'527'6,"0"0"-455"1,0 0 25 0,0 0-14 1,0 0-17 0,0 0 35-3,0 0-21 3,-26-44-4 1,-1 37 7-2,-7 7-9 1,-6 0-9-2,-15 0-19 4,-2 0-2-4,-7 0-9 4,-4 0-2-6,2 0-1 4,-4 0-3 1,5 7-9-1,3 3 11 0,-6-3-7-2,5 3-11 3,-1 4 17-2,-2 3-1 2,-5-3-2-2,-1 3-9 1,-5-4-1-2,-9-2 3 1,1-6-5 2,0 0-6-3,7-5-2 4,8 0 3-6,0 0-3 5,5 0 1-1,2 6 2 0,6 2-3-3,-8 3-7 5,7 0 0-3,-5 5 0 7,2-5 0-12,1 3 0 5,-1-5 0 1,0-1 0-3,-4-1 0 4,-1 0 0-2,-4 0 0 3,3-5 0-6,0 2 0 5,-2-4 0-3,-2 4 0 10,1-4 0-14,3 0 0 4,4 2 0 2,5-2 0-1,-1 0 0 1,2 0 0-2,-3 0 0 2,-2 0 0 0,5 0 0 3,2 0 0-6,10 0 0 1,3 0 0 2,2 0 0 0,1 0 0 0,1 5 0-3,5-3 0 6,-2 4 0-5,8 0 0 0,-1 2 0 3,8-6 0-2,-1 3 0 2,3 1 0-4,-5 0 0 4,3-1 0-2,-6 1 0 2,-10 0 0-5,1-4 0 5,-2 3 0-1,8-1 0-2,6-2 0 2,6 4 0 0,-1 2 0-1,-3 0 0-1,0 0 0 4,2-1 0-3,4 0 0 0,2-2 0-1,7 0 0 3,4-1 0-2,2-2 0 1,0 1 0 1,0 7 0-5,0 13 0 7,0 7 0 0,0 6 0-8,5 10 0 6,8 6 0-1,2 5 0-2,0 9 0 2,-3 10 0-3,1 9 0 7,-2 5 0-6,-2 9 0 1,3-3 0-1,1-7 0 1,-4 3 0 4,3-8 0-6,-5-10 0 3,6 2 0-1,-2-5 0 2,-2-9 0-2,-1-9 0-2,-1-10 0 4,0-17 0-1,-2-1 0 0,2-6 0-3,-6 0 0 5,3-5 0-4,-1-1 0 0,0-4 0 2,1-4 0 0,-4 4 0 0,1-4 0-2,4 2 0 3,-2 1 0 2,2-1 0-3,8-5 0-2,5-2 0-2,12 0 0 4,14 0 0 0,13 0 0 0,10 0 0-1,14 0 0 2,17 0 0-2,-1 0 0 3,6-2 0-6,1 2 0 5,-1-7 0-2,7 2 0-2,2 0 0 5,1-2 0 3,-2 0 0-9,-4-1 0 5,-7 6 0-6,-6-1 0 5,4 1 0 2,-9-2 0-7,-3-1 0 7,-3 2 0-3,-6-6 0 1,9 2 0-2,-3-5 0 3,10 4 0-1,1 3 0 0,-3 3 0 0,2 2 0-3,-3 0 0 3,-5 0 0 0,-2 0 0-3,0-3 0 3,-3 0 0 1,-1-1 0 0,-7 2 0-5,5-3 0 7,2 3 0-5,4-1 0 4,-6-1 0-7,1 4 0 6,-6-4 0 0,-4 0 0-2,-15-1 0 2,-4-4 0-5,-9 4 0 6,-3-2 0-3,-1-8 0 0,-3 5 0-1,-2-4 0 4,-7 3 0-3,1 3 0 0,-4-3 0 0,-2 5 0 2,-2-3 0-2,-8 8 0 0,0-3 0 1,-5 1 0-2,-1 3 0 3,-3 0 0 2,0-8 0-5,0-13 0 2,0-15 0-3,0-21 0 2,-25-15 0-1,-1-12 0 3,1-20 0-2,-5-22 0 2,8-28 0-5,-5-17 0 6,-1-4 0-3,1 2 0-1,6 15 0 3,5 25 0-1,3 28 0 0,8 28-16-3,2 29-49 8,3 25-69-5,-8 23-101-3,8 0-107 1,-5 44-467 1</inkml:trace>
    </iact:actionData>
  </iact:action>
  <iact:action type="add" startTime="12348">
    <iact:property name="dataType"/>
    <iact:actionData xml:id="d4">
      <inkml:trace xmlns:inkml="http://www.w3.org/2003/InkML" xml:id="stk4" contextRef="#ctx0" brushRef="#br1">23309 2684 266 0,'0'0'286'6,"0"0"-150"-1,0 0 40 4,0 0-41-2,0 0-45 2,0 0-20-4,-68 26-14 3,25 0-2 0,-24 1-16 1,-14 4 0-4,-28 1 15 3,-18 4 1 1,-22 3-10-2,-29-1 10-1,-15-5-5 3,-26 0-1 2,-12-2-9-4,-9 1-8-3,0 4 10 14,6-1-20-16,8 4-6 6,20-5 4-2,17 2 3-1,17-3-4 2,16 3-2 3,-1 8 4-6,6 2-1 7,-1 9-3-2,1-4-4-4,9 4-9 1,5 0-2 2,6 0 0 1,8 5 12-2,6 0-12 1,10 3 7-2,9-3 7 4,14 0-11-4,8-2-4 1,2-1 5 0,8-4-3 2,4-5 4-2,6-3 0 0,6-10-3 1,6 3 1 0,9 1-3 0,6-1 4 0,3-3-4-3,12-1 2 3,-1 1-1 0,5-5-1-2,1 5 1 6,-1 7-2-3,2 4 1-2,-2 4 0-2,-3 4-2 0,-1 2 2 4,-1-8 0-3,2 1-1 1,-1-3 0 2,1-4-1-3,-2 4 1 4,-2-5 0-5,4-6 0 4,0-8 0-2,2-4-3 3,0-7 3-7,9-5-2 7,0-6 2-3,2-2-7 0,0-3 1-1,0 0 0 2,0 0-6 0,-3-24-7 2,-7-22 12-5,-6-21 6 3,2 0-2 2,-4-5-3-5,-2 9-10 2,6 17 3 6,6 16 4-9,-2 17 3 7,3 6-1-7,5 7 3 2,-5 0 1 1,-1 12 3 1,-4 29 12-1,5 8-4 5,5 5 2-4,2-1-4-4,0-4 9 4,0-14 7-3,0-8-1 3,0-7-1 1,0-10 3-3,26 0-8 4,11-9-15-4,15-1 0 3,12 0 0-4,-6 0 0 3,2-1 0 0,-8-13 0 0,3 5 0-2,-1 1 0 3,1 8 0-3,3 0 0 4,-3 0 0-6,-10 5-48 9,-3 15-90-1,-2 6-101-11,-36-10-58 4,-4 11-151 3</inkml:trace>
    </iact:actionData>
  </iact:action>
  <iact:action type="add" startTime="13810">
    <iact:property name="dataType"/>
    <iact:actionData xml:id="d5">
      <inkml:trace xmlns:inkml="http://www.w3.org/2003/InkML" xml:id="stk5" contextRef="#ctx0" brushRef="#br1">16553 7070 298 0,'0'0'295'5,"0"0"-141"3,0 0 21-2,0 0-36 2,0 0-5 0,0 0-1 0,0 0 8-2,150 5-27 3,-77-5-4-2,30 0-19 1,39-2-8-2,47-18-15 4,50-9-9-4,58-16-22 2,33-4-21 1,12 6-16-2,-21 9 0 1,-36 18 0 0,-38 16 0-2,-42 0 0 3,-50 0 0-3,-61 0 0 4,-51 0 0-6,-43 0-40 5,-102 0-224-1,6 0-100 0,-27 0-216-3</inkml:trace>
    </iact:actionData>
  </iact:action>
  <iact:action type="add" startTime="20869">
    <iact:property name="dataType"/>
    <iact:actionData xml:id="d6">
      <inkml:trace xmlns:inkml="http://www.w3.org/2003/InkML" xml:id="stk6" contextRef="#ctx0" brushRef="#br0">16273 14428 840 0,'0'0'124'4,"0"0"26"2,0 0-64 3,0 0-41-1,0 0 10-2,0 0 14 2,111-165 38-1,-32 59-20 1,4-16 10-1,19-16-13 1,15-28-17 0,13-25-18 0,6-21-8-3,4-16-12 4,-9 7-12-1,-7 8-7 6,-11 14-2-13,0 15-3 6,-10 21 0 1,-13 26 0 1,-8 22-1-1,-17 28 0-3,-20 28-1 4,-14 27-1-1,-15 16 0-3,-11 10 2 4,-5 6-3 1,0 0-1-5,0 0 3 1,-45 37 2 4,-31 22-5-2,-17 13 3 1,8-4-3-5,3-8 0 6,10-3 1-4,12-11-1 4,13-10 0-3,15-14 1-2,12-14-1 3,12-4 1 1,8-4-2-3,0 0-8 0,2 0 2 3,44-17-4-1,13-24 2-2,4 0 8 4,-2-2-1-3,-3 3 1 1,-3 8 2-3,-10 4-1 4,-11 9 0-2,-13 7 0 2,-11 10 2-4,-6 2 1 6,0 0-1-7,-4 0-2 4,3 0 5-1,-3 0-2 0,0 6 8 1,0 35 0 2,0 11-8-3,0 8-3-2,0-16-1 5,0-15-11-3,0-6-17 0,0-13-22-1,16-7-37 2,20-3-51 0,12-24-58 1,-22-8-51-2,-2-8-126 0</inkml:trace>
    </iact:actionData>
  </iact:action>
  <iact:action type="add" startTime="21641">
    <iact:property name="dataType"/>
    <iact:actionData xml:id="d7">
      <inkml:trace xmlns:inkml="http://www.w3.org/2003/InkML" xml:id="stk7" contextRef="#ctx0" brushRef="#br0">18532 10919 471 0,'0'0'272'5,"0"0"-67"0,0 0-44 4,0 0-61-1,0 0-11 0,0 0-23-3,0 0-47 3,102-42 18 1,-60 15-6-1,3-7-3-2,7-5-8 2,-2-4-10 0,-8-9-2 0,-7 4-4-3,-8 7-4 3,-12 11 2 0,-5 14-2 0,-7 9 2 0,-3 7-1-1,0 0-1 2,0 0 4-3,0 9 12 0,0 45 24 3,-14 24-15-1,-7 11-9 0,1 5-6-2,6 2-1 4,-4 0-2-2,2-4 3-1,1-1-2-1,1-17-3 4,-5-14-5-4,1-20 0 2,0-15 0-2,-6-11-4 3,1-6-3-1,2-5-10-1,-6-3-5 1,7 0 5-1,6 0 9 1,6 0 7-2,8 0-1 0,0 0 2 3,0 0 2-1,0 0-1 0,0 0 27-3,15-3 10 3,30-17 28 2,22-3-23-1,7 0 33-4,17 2-28 5,-7 4-5-5,-12 3-23 5,-17 7-12-6,-21 0-3 4,-16 4-5 0,-16 3 0 1,-2 0-26-4,0 0-78 3,-28 0-118 2,-3 0-130-3,-6 0 16-2</inkml:trace>
    </iact:actionData>
  </iact:action>
  <iact:action type="add" startTime="29042">
    <iact:property name="dataType"/>
    <iact:actionData xml:id="d8">
      <inkml:trace xmlns:inkml="http://www.w3.org/2003/InkML" xml:id="stk8" contextRef="#ctx0" brushRef="#br0">12388 18403 787 0,'0'0'155'4,"0"0"-7"4,0 0-18 0,195-25-2-3,-101 14-1 4,36-6-36-2,38-2 18 2,35 0-18-3,38-5-25 2,15 5-5-1,4-6-17 7,-7 14 1-13,-12 6-12 7,-25 5-7 1,-29 0-20 0,-37 16-6-1,-47 3 0-3,-42-6 0 5,-33-7 0-4,-23 0 0 2,-5-6 0-3,-4 5 0 4,-86 9 0-1,-68 2 0-2,-79 9 0 2,-52-11 0 0,-45 5 0 2,-19 3 0-7,3-10 0 5,31 3 0 2,49 1 0-2,48 1 0-3,49 2 0 4,50-6 0-2,51-7 0 1,41 0 0-1,31-6 0 0,18 0 0 3,74 0 0-3,53-6 0-2,56-13 0 3,38 2 0 0,27 3 0 0,7 9 0 0,-8 5 0-2,-33 0 0 2,-32 0 0 1,-32 0 0-4,-40 0 0 4,-31 0 0-2,-30 0 0 1,-39 0 0 0,-17 0 0-3,-11 0 0 3,-55 0 0 2,-70 0 0-3,-57 0 0-2,-41-11 0 6,1 3 0-6,10 8 0 3,21 0 0-1,22 3-65 1,136 18-218 0,19 5-180-2</inkml:trace>
    </iact:actionData>
  </iact:action>
  <iact:action type="add" startTime="30517">
    <iact:property name="dataType"/>
    <iact:actionData xml:id="d9">
      <inkml:trace xmlns:inkml="http://www.w3.org/2003/InkML" xml:id="stk9" contextRef="#ctx0" brushRef="#br0">18841 18189 683 0,'0'0'349'7,"0"0"-232"0,0 0 47 0,0 0-14 1,156-5-58-1,-57-12 6 1,21-2-23 0,24-14-21-1,5 4-10 2,-9 6-12-1,-16 12-16-4,-26 9-9 4,-22 2-5 0,-24 0-2 0,-18 0-12-1,-23 12-63 1,-11 0-92 0,-3-7-118 0,-28 9-383-1</inkml:trace>
    </iact:actionData>
  </iact:action>
  <iact:action type="add" startTime="31515">
    <iact:property name="dataType"/>
    <iact:actionData xml:id="d10">
      <inkml:trace xmlns:inkml="http://www.w3.org/2003/InkML" xml:id="stk10" contextRef="#ctx0" brushRef="#br0">21844 18526 539 0,'0'0'202'5,"0"0"-8"2,0 0-55 3,165 4-35-4,-105-4 9 0,11 0 18 3,14 0-22-2,12-10-4 2,19 1-3-3,23-1-7 2,29 4-21-1,32-2-13 2,37 5-6-3,37 3-31 4,39 0-24-3,45 17 0 1,34 12 0-1,41 2 0-1,34-6 0 4,17-6 0-2,-10-14 0-4,-30 1 0 6,-39-6 0-3,-40 0 0 2,-45-6 0-5,-37-13 0 6,-56-6 0-3,-53 9 0 3,-47 8 0-6,-45 8 0 4,-31 0-44 0,-24 0-167 0,-27 15-137-2,-33 8-182 2</inkml:trace>
    </iact:actionData>
  </iact:action>
  <iact:action type="add" startTime="652">
    <iact:property name="dataType"/>
    <iact:actionData xml:id="d11">
      <inkml:trace xmlns:inkml="http://www.w3.org/2003/InkML" xml:id="stk11" contextRef="#ctx1" brushRef="#br0">12586 9947 0</inkml:trace>
    </iact:actionData>
  </iact:action>
  <iact:action type="add" startTime="1338">
    <iact:property name="dataType"/>
    <iact:actionData xml:id="d12">
      <inkml:trace xmlns:inkml="http://www.w3.org/2003/InkML" xml:id="stk12" contextRef="#ctx1" brushRef="#br0">11165 9372 0</inkml:trace>
    </iact:actionData>
  </iact:action>
  <iact:action type="add" startTime="1992">
    <iact:property name="dataType"/>
    <iact:actionData xml:id="d13">
      <inkml:trace xmlns:inkml="http://www.w3.org/2003/InkML" xml:id="stk13" contextRef="#ctx1" brushRef="#br0">14345 7444 0</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8T02:12:13.092"/>
    </inkml:context>
    <inkml:brush xml:id="br0">
      <inkml:brushProperty name="width" value="0.05292" units="cm"/>
      <inkml:brushProperty name="height" value="0.05292" units="cm"/>
      <inkml:brushProperty name="color" value="#FF0000"/>
    </inkml:brush>
  </inkml:definitions>
  <iact:action type="add" startTime="2040">
    <iact:property name="dataType"/>
    <iact:actionData xml:id="d0">
      <inkml:trace xmlns:inkml="http://www.w3.org/2003/InkML" xml:id="stk0" contextRef="#ctx0" brushRef="#br0">21147 9769 106 0,'0'0'575'6,"0"0"-475"0,0 0 112 2,0 0-31 0,0 0-82-2,0 0-14 2,0 0 29 0,-8 0-42 0,54 0-13 0,37-5 13-2,34-9-30 2,27-5 0 1,31-5-3-4,7-3-21 3,-6 2 7 0,-25 5-1 2,-27 5-8-4,-33 6-5 0,-26 3 15 3,-26 2-13 0,-18 1 2-3,-12 3-4 1,-9-3-3 0,0 0-2 2,0 3-3-3,-55 0-3 2,-61 0-2 0,-53 19 2 0,-26-5 3-2,6 2-3 4,23-6-4-4,29 5 2 3,30 4-2-4,31-3 4 3,25-3 0 0,25-4 0 1,18-4 1-4,8 2-1 2,1 3 2 1,64 12 4 1,42 2-3-2,33 4-2-1,12-4 4 2,-1-7-4 0,-24-4 2-1,-28-2-3 1,-36-6-1 2,-26 2 1-1,-21-7 0-4,-14 0 1 1,-2 0-1 1,0 0-1 2,-26 0-1-3,-51 0 0 1,-30 0 2 2,-10 0 0-1,25-9 0-1,18 4-2 0,33 2 0 1,20 3 0 0,14 0 2 1,7 0 0-5,0 0 3 5,55 0-2-1,36 0 3-2,24 10-2 2,-5 10 0 0,-24 3-2 0,-26-6 1 0,-29-10-3 0,-15 1 4 0,-12-8-2-2,-4 4 2 2,-27 6 0 2,-49 3-1-4,-24 4 1 0,-7-4 1 0,19-5-3 2,25-2 0 0,23 0-2 0,22-4 2-1,8-2-2 0,10 0-22 0,0 0-51 1,10 0-67-1,17 0-93 1,8 0-185 1</inkml:trace>
    </iact:actionData>
  </iact:action>
  <iact:action type="add" startTime="3655">
    <iact:property name="dataType"/>
    <iact:actionData xml:id="d1">
      <inkml:trace xmlns:inkml="http://www.w3.org/2003/InkML" xml:id="stk1" contextRef="#ctx0" brushRef="#br0">23979 10555 316 0,'0'0'84'3,"0"0"42"3,0 0 20 2,0 0-22 0,0 0 7 0,0 0-17-2,0 0-13 2,158-82-10 0,-109 60 7 0,19 0-6-2,21 3-9 2,21-1-2 0,20 1-11 0,16 3-13 0,15-1-16-1,11 0-8 3,10 5 2-2,6-5-2-4,-5 10-5 4,-1 1-3 0,2 6-1 0,3 0 14-2,8 0-20 2,15 11 1 0,-1 1-4 0,1-3-3 0,-7-9-6-2,-4 0 0 3,-5-2-6-2,4-21 0-1,2 5 0 2,-1 6 0 0,0 10 0 1,-4 2 0-3,-13 0 0 2,-6 2 0-1,-11 15 0 3,-10 0 0-6,-6-5 0 4,-3 0 0 1,-8 2 0-2,7-4 0 0,-2-4 0 0,-1-6 0 2,3 0 0-2,8 0 0 0,3-25 0 0,1-4 0 1,-1-5 0 0,-10 3 0-2,-24 8 0 3,-24 4 0-2,-32 7 0 2,-34 8 0-2,-13 4 0 0,-16 0 0-1,-3 0 0 3,0 0 0-4,-30 0 0 4,-49 10 0 1,-37 15 0-2,-33 2 0-1,-22-2 0-2,-16-4 0 5,-14-1 0-1,-3-6 0-3,-6-4 0-1,-17-1 0 3,-15-6 0 0,-24-3 0-2,-33 2 0 2,-10 3 0 1,-1 1 0-2,8 0 0-1,35-4 0 3,29 1 0-2,19 2 0 2,6 6 0-4,3 2 0 3,1 4 0 0,2-1 0 0,7 3 0-1,2-2 0 0,6-3 0 3,6-3 0 0,17-3 0-6,17-2 0 4,21-4 0-2,19-2 0 1,15 0 0 0,14 0 0 1,13 0 0 3,13 0 0-4,12 0 0-3,1-8 0 5,1 6 0-2,1-2 0 2,6 2 0-4,6 2 0 3,12 0 0 0,10 0 0-1,8 0 0-1,0 0 0 2,8 0 0 2,58 0 0 0,40 0 0-5,45 0 0 4,45 14 0-4,41 0 0 3,29-1 0-2,27 0 0 2,1 10 0 0,8 0 0 1,-3 6 0-3,-13 2 0 4,-1-4 0-5,-6-10 0 5,2-5 0-5,4-12 0 2,-7 0 0 1,-20 0 0 1,-34-12 0-4,-29 0 0 3,-33 12 0 1,-30 0 0-2,-16 0 0 0,-21 0 0 0,-19 2 0 3,-18 8 0-4,-19-3 0 0,-19-2 0 2,-6-2 0 0,-13 1 0-1,-1 12 0 0,-55 11 0 3,-62 11 0-4,-65 6 0 3,-55-9 0-4,-41-13 0 3,-40-13 0 1,-19-9 0-2,-3 0 0-1,17 0 0 2,15 0 0 0,16 0 0 0,12 0 0-2,19 0 0 2,36 0 0 0,49 1 0 0,55 13 0-2,55-5 0 2,39-6 0 0,27 2 0-1,35 3 0 0,83 9 0 3,77 10 0-5,72 8 0 4,37 1 0-4,25-6 0 3,0-8 0 0,-30-3 0 1,-37-2 0-3,-42 2 0 2,-54-4 0 1,-49 2 0-2,-35-3 0-2,-37-8 0 4,-23-2 0 0,-22 5 0-2,-74 5 0 1,-71 9 0 0,-58 3 0-1,-23 0 0 0,13-9 0-1,21 2 0 3,27-2-47-3,33 0-106 4,113-17-93-5,19 0-120 2</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5-12T01:33:12.872"/>
    </inkml:context>
    <inkml:brush xml:id="br0">
      <inkml:brushProperty name="width" value="0.05292" units="cm"/>
      <inkml:brushProperty name="height" value="0.05292" units="cm"/>
      <inkml:brushProperty name="color" value="#FF0000"/>
    </inkml:brush>
  </inkml:definitions>
  <iact:action type="add" startTime="11712">
    <iact:property name="dataType"/>
    <iact:actionData xml:id="d0">
      <inkml:trace xmlns:inkml="http://www.w3.org/2003/InkML" xml:id="stk0" contextRef="#ctx0" brushRef="#br0">26900 10519 787 0,'0'0'107'4,"0"0"26"3,0 0-15 2,213-13-25-4,-128 4-3 3,19 4 12 2,23 5-25-4,23 0 8 0,26 0 0 2,28 14-13 0,18 16-18 0,13 5-14 2,7 1-9-4,-8-5-2 1,-6-4-6 2,-9-1-12-4,-9 5 6 5,-10 1-8-4,-5 4-6 11,-16 0 7-15,-10-1-7 8,-16-3 5-8,-28-3-2 5,-28-8-2 0,-20-8 3 1,-28-4 0-1,-25-1 0 2,-13-5-6-2,-11 0 3-2,0-1-1 6,0 1-3-6,-35-3-6 3,-51 0 0 0,-44 0 5 0,-41-8-2-1,-20-27 3-1,-19-4 1 3,-18-4 2 0,-16-3-1-1,-9-1 7-4,-10 5-8 5,11 7 4-1,12 1-4 8,10 11-2-14,34-2-2 6,13-4-5-3,26 8 8 1,26 4 1 1,17 7 1 0,16 4 0 4,24 6 0-6,16 0 2 2,14 0-2 0,16 0-1 2,18 0-2-2,6 0 1-2,4 0-3 4,0 0-5-1,14-5 6 1,49-5 1-3,35-5 0 2,38 7 1-1,32 2 0 3,47 6 0-4,19 0-1 0,17 0 1 2,-4 0 6-1,-19 20 4 2,-19 16 4-1,-17 14-14 0,-17 2 0 0,-22 1 0-4,-29-7 0 5,-29-6 0-1,-27-13 0 1,-26-11 0-5,-19-8 0 6,-15-3 0-4,-8-1 0 4,0 4 0-5,-48 6 0 6,-65 4 0-2,-69 1 0-5,-59-8 0 2,-30-8 0 1,-29-3 0 2,1 0 0-2,20-14 0 0,18-16 0 1,34-10 0 1,33-1 0-3,31 0 0 1,23 2 0 1,24 15 0 1,25 13 0-3,22 11 0 1,19 11-74 1,26 57-138 0,24-27-130 1,19 14-316-4</inkml:trace>
    </iact:actionData>
  </iact:action>
  <iact:action type="add" startTime="14050">
    <iact:property name="dataType"/>
    <iact:actionData xml:id="d1">
      <inkml:trace xmlns:inkml="http://www.w3.org/2003/InkML" xml:id="stk1" contextRef="#ctx0" brushRef="#br0">16576 7787 196 0,'0'0'117'7,"0"0"1"-3,0 0-26 3,0 0 10 0,0 0 33 3,0 0-30-3,-62 49-19-2,62-49 0 3,0 0-8 0,0 2-6 0,0-2-7-2,0 0-4 3,0 0 16-1,0 0-29-3,12 0-17 4,25-2 15-2,5-18-8 2,8-4 15-2,1-9-8 0,6-3-4 0,7-3-12 9,4-9 7-16,5-2-1 7,3-1-3 1,11-7-7 1,2-2 3-3,2 0-8 1,-3-3-2 2,-10 6-6 3,0-1 4-7,-12 6-5 3,-5 0 9-1,3 1-7-2,-4-2-5 6,7-7 7-8,2 0-6 6,1-3-4-1,-3 3 0-3,1 3 4 3,-5 1-9 1,-3 2 9-1,6 0-9 0,-3-1 0-1,4-9 0-1,9-1 0 3,0-6 0-2,6 0 0-1,-5 8 0 2,4 5 0 0,-1 6 0 0,-1 6 0-2,-4 0 0 4,1-2 0-3,-1 0 0 2,7-4 0-4,5 1 0 3,-5 3 0 0,3 2 0-3,-2 7 0 5,-11 4 0-4,1 1 0 4,-9 5 0-4,-4-1 0 4,-9 3 0-6,-4 2 0 5,-12 2 0-1,-3 6 0-3,-11 5 0 3,-2 0 0 0,-8 5 0-1,-4 1 0 1,-7 4 0 1,0-2 0-4,0 4-6 1,0 0 0 2,0 0-1 1,0 0 7-1,-7 0 0 0,-23 0 0-1,-12 0 1 1,-10 0 2 0,-3 12-2 0,-13 15 0-1,-9 6 2 0,-12 3-2 1,-11 2 3 0,-1-2-3-3,1-7-1 4,4-3-4-2,13-6 4 0,3 0-2 0,12-7 1 4,13 2 0-6,17-10 1 6,21 2-1-8,7-7 1 4,10 0-1 2,0 0 1-2,0 0-4-1,23 0-6 3,32-27 9 0,22 0 2-4,15-3 3 4,12-2-2-2,19-1 0 1,-4 3 0-1,-7 2-2 1,-9 7 0-1,-19 1 0 3,-12 1-2-4,-12 2 0 1,-8 3 2 2,-15 7-1-1,-10 1 2 0,-12 4 2-4,-5 2-3 7,-4 0 2-2,-6 0 0-6,0 0 2 5,0 22-4-1,0 38 0 2,0 19 1-2,-16 11-1 0,-13 1 1 0,-4-5 0 11,1 0-2-15,-1-9-1 2,1-12 2 3,0-7-12-4,5-17-24 5,0-8-21-4,-1-13-26 6,1-16-67-5,-7-4-56-1,21-11-98 3,-1-18-304 0</inkml:trace>
    </iact:actionData>
  </iact:action>
  <iact:action type="add" startTime="16381">
    <iact:property name="dataType"/>
    <iact:actionData xml:id="d2">
      <inkml:trace xmlns:inkml="http://www.w3.org/2003/InkML" xml:id="stk2" contextRef="#ctx0" brushRef="#br0">20428 16114 316 0,'0'0'102'4,"0"0"13"4,0 0 36 0,0 0-52 0,0 0-33-2,0 0-21 2,0 0-18 2,18 10-8-4,-18-10-2 0,0-3 4 3,0-18 15-2,-21-13 6 2,-7-4-1-4,-9-11-2 3,-8-11-1 0,-7-3-3 0,-6-6 6-2,0-5-5 2,-3 4-8 3,4-1-3-5,-7-4 11 9,-1-4-9-12,-4-8-6 9,-7-9-3-11,-9 0-2 6,-6 0 0 0,-7 9-5 9,1 13-1-14,10 9 2 4,6 15-3-1,12 14-3 3,8 4-1 2,4 8 0-6,6-4-2 4,-1-3 1 1,-2-5 0-1,7-3 1-3,-2-11-2 4,4-4 1-1,3-1-4-1,-6-2 2 1,10 4-1-2,-2 7-1 4,5 3 1-4,1 0-1 1,-3 0 0 1,1-3 0-1,-1-7 1 2,-3 1 0-4,4-5 0 5,3-2-1-4,-1-3 0 5,3-1 0-7,5 6 0 4,-1 6 0-1,1 1 0 10,5 9 0-15,0 3 0 10,6 4 0-11,3 10 0 5,1 2 0 0,7 9-1 2,-2 2 1-1,2 2 0 2,-2-4 0-3,-2 6-1 2,1-2 0 0,1 2 0 0,3 7 1-3,1 0-2 4,2 0 0-2,-3 0 1 3,-3 0-1-6,6-1 2 6,-1 1 0 2,-2 0 0-5,3 0 1-3,0 0-1 2,0 0 1 2,0 0-1 1,0 0-1-2,0 0 1 0,0 13 0 0,0 31 5 1,3 15-2-3,18 16-1 5,10 4 0-3,-4 17 2 2,5 5 4-4,3 7 1 8,-5-12-2-6,-2-10 2-1,-4-11-3 0,-4-15 2-1,-3-14 2 5,-7-14 0-3,1-12-3-1,-11-13 1 3,0-4-2-2,0-3-6 2,0 0 0-5,0 0-1 4,0 0 0 0,0 0-1 0,0 0-2-2,0-5-1 2,0-36 5 1,-21-19 1-1,-9-17 2-2,2-14-2 4,-3-3-1-4,1-5 1 3,-5-1-1-4,3 11 0 3,2 7 0 6,-2 8 1-8,12 14 0-1,4 19-1 0,8 17 1 4,5 15-1-3,0 8 1 0,3 1-1 2,0 0 3 0,0 0 5 1,0 1 0-4,27 22-6 5,7 9-2-2,5 6 9 0,5 3 16-2,11 12-3 4,10 4-8-4,3 5 9 4,1-1 5-3,-2-7-16-2,-7-12-4 3,-7-13 0 0,-5-7-2-2,-12-8-3 2,-10-8 0 0,-3-2-3 0,-8 0-1-4,-6-2 0 6,-5 4-3 1,-4 13-66-4,0 14-67-1,0-14-72 4,0 6-89-5</inkml:trace>
    </iact:actionData>
  </iact:action>
  <iact:action type="add" startTime="21164">
    <iact:property name="dataType"/>
    <iact:actionData xml:id="d3">
      <inkml:trace xmlns:inkml="http://www.w3.org/2003/InkML" xml:id="stk3" contextRef="#ctx0" brushRef="#br0">9546 9576 388 0,'0'0'72'3,"0"0"4"5,0 0 16 0,0 0-24-2,0 0 116 2,0 0-88 0,0 0-12 0,-152-102-29-2,134 85 11 2,-2 2-11 0,-3-6-8 0,-9-3 14-2,4 2-26 2,-3 1-5 0,-1-4-8 0,0-6-10-2,-2 0 7 2,3-3-1 0,-1 1 3 0,1 1-6-2,1 1 6 2,-2 2-9 0,2-2-1 3,3 2 1-7,0 1-3 5,-1-5-2 0,1 3 0-2,-1-2 2-2,-1-1-8 4,0 0 6-2,0 4-4 2,-2-5 12-4,4 5-10 4,-7-7 8 0,2 0-4-3,-2-8 1 0,0 1 1 4,4-7-3-3,-2 4-2 2,9-1 0-4,-1 1-2 3,6 5 0-1,1 3-1 2,4-4 1-2,9 7 3-1,-1-6 4 4,-3-4 1-4,0-1 0 1,-2-4 1 4,3 2-5 2,-6 2 1-12,6 0-1 6,-5 7-4-2,0 3-2 3,0 3 3 0,-1-1-2-2,0 3 0 5,-1-9 1-6,-1 3 0 6,-1-5 3-7,2 2-1 5,-4 0 0-3,2 9-2 3,-2-1-4-2,2 1 1 0,-2 7 2 1,4-7-1 0,-2 4 1-3,-2-1-2 4,0-6 2-2,-5-6 0 0,1-6 3 0,-1-3 0 2,-4-3-3 3,-2-6 2 2,-7 3-4-10,1-8 4-4,-2 1-5 7,8-1 6-1,-6 0-5 2,8 0 4 1,3 3 1-2,-3-3-1 3,-1 3 4-4,4 5 3 1,0 3-3 3,1 0-2-4,3 2-5 1,2-4 1-1,1-1-1 3,2 1 1-2,3 1-2 0,1 2 3 1,1-1-1 1,2 2 7-3,-1-4 0 1,2-6-2 2,-4-2 0 2,-3-11-1 1,-3 4-3-11,-1-4 1 3,-4 2 2 5,4 4-4-4,-2 0 0 5,3 7 0-4,2 2 5 8,4 5-6-11,-2 0 3 2,0 3-2 3,1 1-3-1,3 3 0 2,-2 3 0-3,1-4 0 3,-3-6 0-2,5-2 0 2,-1-1 0-3,-2-4 0 4,4 2 0-5,1 8 0 6,-1 0 0-7,7 2 0 4,0-4 0-1,0-6 0 0,0-5 0 1,0 0 0 0,0 1 0 0,0-1 0 0,0 0 0-3,0-3 0 4,0 3 0 3,0 6 0-4,0-1 0-5,0 1 0 5,0-3 0-2,0-11 0 3,0 0 0-3,0-4 0 3,0 10 0-2,0 3 0 2,0 7 0-5,0 6 0 8,0 0 0 0,0-5 0-11,7 4 0 6,-1-8 0-1,0 3 0 4,1-3 0-4,-2-1 0 1,4-4 0 0,-2 3 0 2,-1-1 0-4,-1 7 0 3,2 6 0 0,-1 9 0 0,2-2 0 0,2 1 0-2,1-6 0 5,5 3 0-6,-3-6 0 10,-5 2 0-13,1-6 0 7,-2-2 0-1,-3 2 0-4,7 3 0 4,-2 6 0-3,-1 5 0 6,2 3 0-4,0 0 0-2,-3-3 0 11,-3-1 0-14,3 3 0 8,-3 2 0-7,1-1 0 4,0 5 0 1,-5-1 0 0,3 1 0-1,-3 10 0 3,0 6 0-5,0 9 0 2,0 2 0 0,0 4 0 0,0 0 0 1,0 0 0 1,0 0 0-4,0 0 0 4,0 0 0-1,0 0 0-1,0 0 0-1,0 0 0 3,0 0 0-2,-13 20 0 2,-29 18 0-2,-13 8 0 1,-4-1 0 0,-9 1 0-1,2 0 0 1,-2 1 0 4,8 5 0-8,6-2 0 5,5-4 0-4,3 3 0 1,11-2 0 2,6-9 0 1,3-2 0-2,12-12 0 0,3-7 0 2,5-7 0-3,-1-7 0-1,7-3 0 3,-4 0 0 2,4 0 0-1,0 0 0-3,0 0 0 3,0 0 0-3,0 0 0 1,0 0 0-1,0 0 0 2,0 0 0-1,0 0 0 1,0 0 0-2,0 0 0 3,0-11 0-2,17-20 0 3,25-17 0-4,9-12 0 1,-2-1 0 3,-4 2 0-4,-2 3 0 0,-9 10 0 2,-1 6 0 1,-2 3 0-1,-9 7 0-3,-1 2 0 3,-3 7 0 0,0 2 0 0,1 0 0-2,-1-2 0 4,2 4 0-3,0 0 0 1,-1 1 0-2,4 3 0 2,-8 1 0 0,-3 8 0-1,-10 3 0 1,1-2 0-2,-3 3 0 3,0 0 0-5,0 0 0 5,0 0 0-2,0 0 0 2,0 0 0-4,0 0 0 4,0 0 0-1,0 0 0-1,0 0 0 1,0 0 0-2,0 0 0 3,0 0 0-2,7 14 0 3,12 43 0-5,9 22 0 4,17 22 0-1,-3 0 0 1,1 0 0-3,-1 9 0 2,-3 0 0 0,1-6 0-3,-6-12 0 3,-7-18 0 1,-6-19 0-2,-11-19 0 1,-2-17 0-3,-8-11 0 4,0-8 0-3,3 0 0 2,-3 0 0-1,0 0 0 0,0 0 0 1,3 0 0-2,-3 0 0 3,0 0 0-2,0 0 0 1,7 0 0-2,17 0 0 4,18-3-74-3,-14 1-357 3,-1 2-79-3</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01:48.798"/>
    </inkml:context>
    <inkml:brush xml:id="br0">
      <inkml:brushProperty name="width" value="0.05292" units="cm"/>
      <inkml:brushProperty name="height" value="0.05292" units="cm"/>
      <inkml:brushProperty name="color" value="#FF0000"/>
    </inkml:brush>
  </inkml:definitions>
  <iact:action type="add" startTime="8510">
    <iact:property name="dataType"/>
    <iact:actionData xml:id="d0">
      <inkml:trace xmlns:inkml="http://www.w3.org/2003/InkML" xml:id="stk0" contextRef="#ctx0" brushRef="#br0">12899 15071 745 0,'0'0'230'5,"0"0"-108"3,0 0-29 0,0 0-15-2,0 0 31 2,0 0-29 0,189-36 8 0,-47 29-8-2,60 0-13 2,59 2-16 0,25 1-10 0,-1 4 5-2,-16 0-25 5,-27 0 34-5,-29 9-28 1,-22 3-10 1,-23-7-3 0,-25-2-2-1,-32-3-5 1,-30 0-3-1,-41 0 1 0,-20 0-2 1,-20 0 6-3,0 0-9 3,-86 2-2 1,-79 13 1 1,-92 1 1-4,-88-2 5 0,-40-10 14 2,-13-4 3 0,40 0-22 2,56 0 0-5,68 0 0 3,67 0 0-1,52 0 0 2,46 0 0-4,42 0 0 2,25 0 0 1,2 0 0-1,77-11 0 1,59-2 0 0,59 5 0 28,32 8 0-34,14 0 0-2,-18 17 0 0,-18 14 0 0,-25 5 0 6,-19-3 0 4,0-3 0 0,-17-4 0-5,-20-9 0 3,-31-10 0-3,-28-2 0 4,-31-5 0-2,-19 0 0 3,-15 0 0-7,0 0 0 6,-59 0 0-1,-68 0 0 0,-65 0 0-2,-29-12 0 2,-6-12 0 0,25 5 0 0,41 8 0 0,43 7 0 1,47 4 0-3,44 0 0 1,20 0 0-2,7 0 0 3,50 0 0 1,55 21 0 1,32 23 0-4,10 6 0 1,-38-12 0 1,-39-11 0-2,-30-13 0 1,-25-6 0 1,-15-6 0-1,0 1 0 1,-55 3 0 0,-51-6 0-1,-43 0 0 1,-9 0 0 0,21 0 0-3,23-13 0 3,39 2 0 0,28 2 0 1,31 2-17-3,16 7-82 1,0 0-39 1,52 4-65-1,-10 15-112 3,16 20-585-2</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01:48.798"/>
    </inkml:context>
    <inkml:brush xml:id="br0">
      <inkml:brushProperty name="width" value="0.05292" units="cm"/>
      <inkml:brushProperty name="height" value="0.05292" units="cm"/>
      <inkml:brushProperty name="color" value="#FF0000"/>
    </inkml:brush>
  </inkml:definitions>
  <iact:action type="add" startTime="6076">
    <iact:property name="dataType"/>
    <iact:actionData xml:id="d0">
      <inkml:trace xmlns:inkml="http://www.w3.org/2003/InkML" xml:id="stk0" contextRef="#ctx0" brushRef="#br0">12779 15175 706 0,'0'0'237'5,"0"0"-119"2,0 0 21-3,0 0-11 3,0 0 8 2,0 0-46-1,0 0-3-3,217-83-18 5,-110 72 6-3,54-2-17 2,58 3-19-4,54 0-3 3,32 5-2 0,5 3 1 1,-22 2 1-3,-50 0-12 2,-35 0-24 2,-35 0 0-4,-22 0 0 2,-22 0 0-2,-23 0 0 3,-37 0 0-2,-29 0 0 4,-18 0 0-6,-17 0 0 1,0 0 0 2,-23 0 0-3,-85 0 0 5,-80 0 0-4,-95 0 0 4,-52 2 0-4,-34 13 0 0,-1 1 0 3,39 2 0 1,50 2 0-4,65 5 0 0,60-4 0 2,59-4 0-1,47-4 0 0,32-9 0 1,18-4 0-1,41 0 0 1,81 0 0-2,80 0 0 2,72 0 0 1,26 0 0-1,-6 0 0-3,-34 8 0 4,-51 5 0-1,-49-3 0 1,-35-7 0-5,-39-3 0 4,-41 0 0 1,-24 0 0-2,-14 0 0 0,-7 0 0 0,-12 0 0 1,-91 0 0 0,-71 0 0 0,-67 0 0-2,-25-7 0 2,10-8 0 1,38 7 0-3,40 4 0 2,61 4 0 0,46 0 0 0,40 0 0-3,29 0 0 4,9 0 0-2,83 0 0 3,61 0 0-6,45 0 0 4,-4 31 0 0,-30 0 0 1,-45 1 0-3,-47-6 0 2,-30-12 0 0,-25-4 0-1,-15-8 0 0,0 18 0 1,-57 8 0 0,-46 7 0-1,-38 5 0 2,-12-23 0 2,2-8 0-7,15-9 0 3,28 0 0-1,39 0 0 4,28-3 0-5,30-3 0 5,11-2 0-6,6-1-133 5,54 2-92-2,-10 4-129 2,8 3-468-3</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03:21.198"/>
    </inkml:context>
    <inkml:brush xml:id="br0">
      <inkml:brushProperty name="width" value="0.05292" units="cm"/>
      <inkml:brushProperty name="height" value="0.05292" units="cm"/>
      <inkml:brushProperty name="color" value="#FF0000"/>
    </inkml:brush>
  </inkml:definitions>
  <iact:action type="add" startTime="13408">
    <iact:property name="dataType"/>
    <iact:actionData xml:id="d0">
      <inkml:trace xmlns:inkml="http://www.w3.org/2003/InkML" xml:id="stk0" contextRef="#ctx0" brushRef="#br0">31899 16926 759 0,'0'0'209'4,"0"0"-36"3,0 0-27 1,0 0-24 1,0 0-20-2,0 0-24-1,93-3-8 2,-21 3-8 0,12 0-19 0,32 20-12-2,18-3-2 2,11 2-9 0,20-2-16-1,-5-5 17 0,2-1-14 1,-13-3 0 2,-17-6 8-5,-24 1-1 3,-22-3-3 0,-24 0-7 0,-24 0 6 1,-19 0-8-2,-19 0-3-1,0 0 1 3,-47 0-7-2,-61-5 5-2,-50-9 2 4,-44 3 4-2,-14-2-3 1,-1 1 6-1,21-1-4 1,21 1 1 3,31 3-3-2,37 2 1-6,28 2-1 4,37 5 0 0,23-3-1 1,19 3 0-2,0 0 1 2,47 0 3 3,49 0 15-2,48 0-19-3,22 20 0 0,15-8-5 2,-15 5 3-2,-25 2 1 0,-30 4 2 3,-32-4-1-1,-26-6 3 0,-27-5 0-3,-16-2-2 3,-10-3-2 0,-10 11 0 1,-63-4 1-3,-36 4-2 4,-27-3 2-5,-17-8 1 1,12-3 0 2,21 0-1 3,26 0 2-2,33 0-1-4,30 0 1 2,20 0-2-1,11 0 4 4,0 0-2-4,54 11 24 1,50-4 9 0,33 9-35 4,0-6 0 0,-20-3 0-9,-26 7 0 6,-33-6 0-2,-28-1 0 3,-20 3 0-4,-10-4 0 4,-24 5 0-2,-50 2 0 4,-23-7 0-4,-12-6 0-1,5 0 0 1,14 0 0-1,26 0 0 2,25 0 0-1,20 0 0 3,19 0 0-6,0 0 0 4,14 0 0 0,47 0 0 0,28-6 0 0,5 6 0-2,-16 0 0 3,-16 0 0 1,-22 0 0-1,-22 0-21-2,-12 0-58-3,-6 6-48 4,-17 5-115-3,-14-3-119 5,-9 8-548-3</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22:40:27.633"/>
    </inkml:context>
    <inkml:brush xml:id="br0">
      <inkml:brushProperty name="width" value="0.05292" units="cm"/>
      <inkml:brushProperty name="height" value="0.05292" units="cm"/>
      <inkml:brushProperty name="color" value="#FF0000"/>
    </inkml:brush>
  </inkml:definitions>
  <iact:action type="add" startTime="9774">
    <iact:property name="dataType"/>
    <iact:actionData xml:id="d0">
      <inkml:trace xmlns:inkml="http://www.w3.org/2003/InkML" xml:id="stk0" contextRef="#ctx0" brushRef="#br0">19899 6243 811 0,'0'0'203'15,"0"0"-62"-15,0 0-42 5,179-29-2-2,-85 12-31 8,36-5-2-9,42-8-7 6,31 6 4-1,13 4-6 4,-4 16 6-8,-21 4 0 7,-20 0-11 5,-31 12-17-8,-40 5-14-7,-38-10-2 11,-32 0-8-2,-30-7 0-6,-50 0-9 5,-77 0-3 2,-74-11 2-6,-48-12-2 4,-12 7-1 1,12 3 1-2,39 11-3 2,49 2-8 5,48 0 6-9,50 7 8-5,32 10 1 9,31-3 3-1,0-6 0-2,76 0-1 2,34 3 0 0,27 5-1 2,1 6 4-6,-17 9 4 3,-28-4-3 4,-38-11 0 2,-28-6-7-7,-24-3 0-5,-3-5-12 6,-16 4-79 3,-32-4-98-6,14-2-109 6,8 6-214 0</inkml:trace>
    </iact:actionData>
  </iact:action>
  <iact:action type="add" startTime="10777">
    <iact:property name="dataType"/>
    <iact:actionData xml:id="d1">
      <inkml:trace xmlns:inkml="http://www.w3.org/2003/InkML" xml:id="stk1" contextRef="#ctx0" brushRef="#br0">27344 6090 935 0,'0'0'171'6,"0"0"-42"1,244-15 29-1,-107 15-58-3,27 0-29 9,15 2-4-5,0 15-5 1,-11 2 2-5,-19 0-16 7,-30-6-16-3,-32-4-8 1,-34-7 1-1,-35 1-14 16,-18-3-11-22,-47 0 0 0,-80-26-7 9,-69-13 6-7,-50-1 0 7,-20 8 0 1,17 11-1-8,36 6 2 6,51 10-1-3,53 5-1 6,45 0-4-9,36 0 4 5,28 20 2-3,21-4 5 5,77 6 1 3,61 2 0-11,41 3 3 8,11 1-2-6,-24-3-3 4,-47-12 3-1,-51-7-4 0,-50-4-3 4,-39-2-6-8,-6 0-71 4,-72 0-114 5,14 0-61-3,-5 0-276-6</inkml:trace>
    </iact:actionData>
  </iact:action>
  <iact:action type="add" startTime="11647">
    <iact:property name="dataType"/>
    <iact:actionData xml:id="d2">
      <inkml:trace xmlns:inkml="http://www.w3.org/2003/InkML" xml:id="stk2" contextRef="#ctx0" brushRef="#br0">19838 10252 822 0,'0'0'213'5,"0"0"-95"2,0 0-24 1,0 0 5-5,0 0-25 3,191-10-13 7,-46 10 2-7,27 0 4 0,11 0-4 0,1 0 8 1,-19 0-14 2,-26 0-16-3,-39 0-14 1,-39 0-3 5,-37 0-10-4,-24 0-8-6,-103 0-6 7,-70-5-1-1,-67-14 1 6,-21 7 0-10,10 5 4 3,32 7-3 1,47 0 1 3,42 3 2-7,53 17-4 3,40-5 0 2,37-10 2-2,40-5-2-4,70 0-2 6,46 0-1-2,28-2 2 3,-1-3-6-2,-22 5 0-3,-44 0-26 2,-40 0-67 2,-77 0-84-2,0 5-142 0</inkml:trace>
    </iact:actionData>
  </iact:action>
  <iact:action type="add" startTime="12458">
    <iact:property name="dataType"/>
    <iact:actionData xml:id="d3">
      <inkml:trace xmlns:inkml="http://www.w3.org/2003/InkML" xml:id="stk3" contextRef="#ctx0" brushRef="#br0">27459 10298 763 0,'0'0'278'6,"247"-25"-110"1,-101 4-7-3,22 4-40 2,17 7-26 3,4 8-20-2,-16 2-11 7,-27 0-6-12,-36 0-19 4,-44 0-14 2,-31 0-5 0,-22 0-12 6,-13 0-8-10,-45 0-1 8,-86 0-9-12,-77 0 8 10,-51-5 2-2,-18-7-2 1,19 5 2-5,56 7 1 1,57 0 0 5,53 0 2 0,47 3-3-4,30 5 1 0,15-5 1 5,49 0 0-8,63 3-1 8,30 4-1-6,13 4-4 5,-18-1 3-5,-30 1 1 3,-43-2-6 1,-33-7-36-3,-31-3-76 2,0-2-92 1,-37 0-204-4</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04:22.747"/>
    </inkml:context>
    <inkml:brush xml:id="br0">
      <inkml:brushProperty name="width" value="0.05292" units="cm"/>
      <inkml:brushProperty name="height" value="0.05292" units="cm"/>
      <inkml:brushProperty name="color" value="#FF0000"/>
    </inkml:brush>
  </inkml:definitions>
  <iact:action type="add" startTime="2612">
    <iact:property name="dataType"/>
    <iact:actionData xml:id="d0">
      <inkml:trace xmlns:inkml="http://www.w3.org/2003/InkML" xml:id="stk0" contextRef="#ctx0" brushRef="#br0">281 7259 213 0,'0'0'227'5,"0"0"-95"3,0 0-15-2,0 0-14 2,0 0-53 0,0 0 46 1,-4-42-35-4,4 42-7 3,0-2 2 0,0 2-7 0,0 0 7-2,0 0 8 2,0 0 11 0,0 0 12 0,0 0-30-1,0 0-9 0,0 0-8 2,0 0 0-2,0 6 3-1,0 20-29 2,0 2 2 0,0-1-8 0,-2-8 9-2,2-2-13 2,0-7-2 0,0-3 1 1,0-5-1-4,0-2-2 3,0 0 2 0,0 0 3 0,0 0 6-2,0 0 7 2,0 0-14 0,0 0 15 0,0 0-8-1,0 0 2 0,0 0 11 2,17 0-3-2,14 0-10-1,-8 0 0 2,5 0 5 0,3 0-4 0,0 0 13-2,2 0-8 2,5 0 3 0,-7 0-6 1,7-2 3-2,-4 2-9 2,2-4 5-3,4 1-1 3,-3 1-7-3,2-1-1 2,-4 3-4 0,-1-2 0 0,1 2 0-1,1 0 0 0,-4 0 0 3,9 0 0-6,-2 0 0 4,5 0 0 1,3 0 0-2,-1 0 0 1,-3 0 0-3,-1 0 0 4,3 0 0-1,-3-3 0 0,5 1 0-2,-3-2 0 2,-2 3 0-1,6-3 0 3,-3 1 0-5,7-2 0 3,-7-3 0 0,3 2 0-1,-4-3 0 1,-4 4 0-2,-8 2 0 4,2-2 0-4,0 3 0 0,-2 2 0 3,-1 0 0-1,3 0 0 0,3 0 0-2,-5 0 0 1,5 0 0 1,-1 0 0 2,0 0 0-5,-1 0 0 4,0 0 0-2,-4 0 0 1,-8 0 0-2,4 0 0 1,-6 0 0 3,-3 0 0-2,3 0 0-2,0 0 0 1,1 2 0 1,-3 1 0-2,1-1 0 3,1 1 0-1,-8 0 0-2,-5-3 0 2,-2 0 0-2,-6 0 0 2,0 0 0 0,0 2 0-1,0-2 0 0,0 0 0 0,0 0 0 2,0 0 0-1,0 0 0-2,0 0 0 1,0 0 0 2,0 0 0-1,0 0 0-1,0 0 0 0,0 0 0 2,0 0 0-2,0 0 0-1,0 0 0 2,0 0 0 0,0 0 0-2,0 0 0 2,0 0 0 0,0 0 0 0,0 0 0 1,0 0 0-2,0 0 0 0,0 0 0 4,13-13-5-7,2-19-151 3,-1-7-74 0,-9 23-62 1,-5 7-86 0</inkml:trace>
    </iact:actionData>
  </iact:action>
  <iact:action type="add" startTime="8250">
    <iact:property name="dataType"/>
    <iact:actionData xml:id="d1">
      <inkml:trace xmlns:inkml="http://www.w3.org/2003/InkML" xml:id="stk1" contextRef="#ctx0" brushRef="#br0">3345 3361 313 0,'0'0'526'3,"0"0"-356"7,0 0-32-2,0 0 46 1,0 0-42-5,0 0-31 5,-8-7 20-2,8 7-15 2,0 0-26-5,0 0-26 4,0 0-7 1,0 0-52-2,6 0-5-1,34 0 0 2,19 0 0 0,18 7 0 0,2-7 0-1,6 0 0 3,-3 0 0-2,1 0 0-2,-7 0 0 1,-7 0 0 1,-11 0 0 0,-6 0 0 0,-12 0 0-2,-13 0 0 1,-9 0 0 2,-12 0 0 0,-6 0 0-6,0 0 0 6,0 0 0-2,0 0 0 2,0 0 0-3,0 0 0 2,0 0-173 0,0 0-88 0,0 0-100-1,0 0-818 2</inkml:trace>
    </iact:actionData>
  </iact:action>
  <iact:action type="add" startTime="8915">
    <iact:property name="dataType"/>
    <iact:actionData xml:id="d2">
      <inkml:trace xmlns:inkml="http://www.w3.org/2003/InkML" xml:id="stk2" contextRef="#ctx0" brushRef="#br0">5903 3363 520 0,'0'0'206'6,"0"0"-40"2,0 0 32 0,0 0-46-1,0 0-23 0,0 0 21 1,0 0-20 0,-13 0-19-1,13 0-18 0,0 0-18 3,14 0-11-4,29 0-27 0,23 0-21 2,13 0-16 0,11 0 0 0,15 0 0-2,8 0 0 4,4 3 0-3,-3 11 0 2,-8-1 0-4,-20-2 0 4,-19-2 0-2,-24-6 0 1,-21-3 0-2,-18 0 0 2,-4 0 0 0,0 0 0-1,0 0-158 1,-22 0-157-1,-5-14-32 3</inkml:trace>
    </iact:actionData>
  </iact:action>
  <iact:action type="add" startTime="9891">
    <iact:property name="dataType"/>
    <iact:actionData xml:id="d3">
      <inkml:trace xmlns:inkml="http://www.w3.org/2003/InkML" xml:id="stk3" contextRef="#ctx0" brushRef="#br0">8579 3421 453 0,'0'0'192'3,"0"0"10"2,0 0-10 4,0 0-43-2,0 0-9 2,0 0 8-4,0 13-21 3,15-9-31 0,6-4-12 1,0 2-3-4,6-2-22 3,1 0-10 1,5 0-6-2,6 0-11 0,5 0-32 0,4 0 0 1,10 0 0 0,1 0 0-2,12 0 0 5,3 0 0-5,-4-2 0 3,4-3 0-3,7-2 0 2,0 2 0 0,8-3 0 1,9-3 0-4,-1-3 0 3,0 3 0 0,-2 0 0 7,-5-1 0-12,-4 5 0 1,-4 2 0 5,-7 1 0-3,-6 3 0 2,-2 1 0-2,3 0 0 3,-3 0 0-1,2 0 0-3,9-3 0 3,-3 0 0 0,5-1 0 0,2 2 0-2,-3 0 0 3,0-1 0-3,-4-3 0 5,2 6 0-7,-6-3 0 4,1 0 0 0,-3 3 0 0,-2 0 0-2,3 0 0 2,-3 0 0 1,1 0 0-2,-7 0 0 0,-4 0 0 0,-2 0 0 2,-2 6 0-2,-5-3 0-1,-5 3 0 2,-3-4 0 0,5 4 0 2,-7 0 0-3,2-1 0 3,-7-3 0-6,-2 4 0 4,-4-2 0-3,-7-4 0 3,0 4 0 0,-10-4 0 3,-2 0 0-6,-8 0 0 2,0 0 0 1,0 0 0-1,0 3 0-1,0-1 0 2,0 1 0 0,-8 2 0 0,-53 4 0-2,-45-6-217 2,47-3-177 1,-14 0-437-3</inkml:trace>
    </iact:actionData>
  </iact:action>
  <iact:action type="add" startTime="11350">
    <iact:property name="dataType"/>
    <iact:actionData xml:id="d4">
      <inkml:trace xmlns:inkml="http://www.w3.org/2003/InkML" xml:id="stk4" contextRef="#ctx0" brushRef="#br0">433 1680 73 0,'0'0'116'5,"0"0"-13"3,0 0 20-2,0 0-14 2,0 0-9 0,0 0 20 0,0 0-20-2,0 10-5 3,0-8-4-2,0 0-11 3,0 1-4-6,0 0-11 5,0 0 5-2,0 3-5-1,6-2 5 2,10 0-41 0,2 2-10 0,3-1-9 0,0-5-8-2,6 0 4 2,4 0-4 0,0 0 2 0,0 0-2-2,7 0 3 2,2-8-4 2,-4 1 10-3,-2 3 2-1,-1 4 9 4,-2 0 0-4,0 0-11 3,-2 0 0-1,2 0-8-1,-1 0 4 1,1 0-5-2,0 8 0 1,4-2-1 0,-1 1 4 2,-6-1-5-2,5-6 1 0,-6 0-1 0,1 0 1 3,6 0-2-2,-2-8 2-4,2-3-1 5,-4 3 3-2,-2 5-3 1,0 3 3-2,4 0 0 4,-1 0 3-4,-1 0-2 4,-2 0 2-3,0 0-6-2,5 7 4 3,-1 4-4 3,5-3 2-6,-3 0-1 2,3 1-1 1,-4-3 0 2,3-4 2-3,0-2-5 23,1 0 4-30,2 0-2 0,1 0 2 0,-3-2-2 3,-4-1 4 5,-6 3-3 1,3 0 1-1,-3 0 0 0,5 0-1-2,-5 0 1 4,4 0-2-6,1 7 4 4,-2 3-2 0,5-5-1 2,2 0 0-4,-5-2 2 1,5-3-1 2,-3 0-1-3,0 0-2 1,1 0 0 0,2 0 2 1,5 0 3-2,-3 0-2 3,8 0-1-2,-3 0 0 1,2 0-3-1,2 0 3 0,-7 4-2 3,0-4 1-1,1 0-2-4,-2 0 3 3,1 0 0-2,-2 0 0 2,4 0 0 0,-3 0 0-2,0 0 0 2,-3 0 0 2,-4 0 0-4,6 0-1 1,-7 0 1 0,3 0 0 4,-4 0 0-3,7 0 1-2,-5-12-2 0,2 1-3 1,2 0 2 1,-8-1 0-2,2 0 2 4,-4 1-1-4,-3 0 1 3,2 2 0-4,-5 2 0 3,0 1 3 0,1 2-1 1,4 4-2-2,2 0 1-1,4 0-1 3,2 0 0-1,0 0 0-2,3 0 0 1,-5 0 0 1,2 6-2 0,-7 2-7 0,1 4-17 0,-7 2-5-1,-2-2-53 2,-19-8-93-4,0 0-83 3</inkml:trace>
    </iact:actionData>
  </iact:action>
  <iact:action type="add" startTime="14500">
    <iact:property name="dataType"/>
    <iact:actionData xml:id="d5">
      <inkml:trace xmlns:inkml="http://www.w3.org/2003/InkML" xml:id="stk5" contextRef="#ctx0" brushRef="#br0">7298 7321 1 0,'0'0'101'5,"0"0"-65"1,0 0-24 2,0 0 5 0,0 0-14 0,0 0 19-1,0 0 26 1,10 0-9 0,-10 0-4-1,0 0-3 1,0 0-27-2,0 0 5 2,0 0 14 0,0 0 17-2,0 0 12 3,0 0 2-2,0 0 17 2,0 0 39-4,0 0-11 3,0 0-11 0,0 0-3 0,0 0-8 0,0 0-13-2,0 0-2 2,0 0-8 0,0 0-6-1,5 0-11 0,5 3-17 1,-3 14-12 0,0 2 3-2,3 3 1 2,-1-3-6 0,1 0 1 0,-6 0 3-2,0-2 0 3,3 2-7-2,-4-5 8 2,3-1-2-3,-4-6-3 1,4-3 5 1,-2-4-4 0,-1 0 3-2,10 0 0 2,4 0 23 0,8 0-29 0,2 0 0 0,-3 0 3-2,7 0-2 3,3-11 3 1,-2-1-1-6,2 2 1 5,-4 3-8-1,1-5 8 0,0 2-3-2,-4 3-2 3,-3 2-2-1,-3 2 7 0,1 3-3-2,1 0-1 1,-1 0-2 0,5 0 0 1,-1 0 3-2,-7 0-3 2,4 0 11 0,-5 6-3 0,3 5-3 0,-2 6-6-2,-2-2 2 3,5 6-1-1,-1-4 0-3,-2 2-1 3,-1 1-1 0,0-1 3 0,-4 3-1-2,2 0 0 4,2 8-2-1,-2 6 0-3,-5 0-1 0,5 0 0 0,-6-9-1 3,-2-6 1-1,-5-6 1 0,0-13 0-2,1-2 0 2,-4 0 0 0,1 0-2 0,4 0-3-2,-3 0 2 3,4 0-3-2,1-22-7-2,-1-8 11 4,-1 5 2-1,4 1 1 0,1-2-1 0,2 5-1 0,1-2 2 0,-2 10-2-1,-2 3 0-2,3 1 0 3,-4 1 2-1,0 2-1 2,0 6 2-3,2-2-2 1,3 2 5 2,1 0-5-1,4 0 6 0,2 0-3-1,10 0 0 1,-5 0 0-1,8 0-1-1,-1 0 5 2,2 0-6 0,0 0 5 1,0 0-3-1,1 0 0 0,-1 0-2-1,2 0 4 1,1 0 2-4,0 0-3 4,-3 0 3 0,-5 0 1 0,2 0 1-2,-1 0-6 1,-2 0 6 2,-1 0-9-1,-5 0 0-1,4 0 1 0,-8 0-1 1,3 0 0 0,-5 0 1-1,-2-4 3 3,1-1-4-3,2 0 8 2,-3-2-4-6,5 0 3 7,-4-5-8-4,1 0 5 4,-2-3-4-4,0 5 2 2,-1-1-1 1,2 3 1-4,-2 1-2 1,-3-2-1 2,-6 2 3 0,5 6-3 0,-7 1-1-1,-2 0-2 0,6 0-19 2,0 0-43-2,4-6-70-1,-5 0-119 1,-5-5-95 1</inkml:trace>
    </iact:actionData>
  </iact:action>
  <iact:action type="add" startTime="16554">
    <iact:property name="dataType"/>
    <iact:actionData xml:id="d6">
      <inkml:trace xmlns:inkml="http://www.w3.org/2003/InkML" xml:id="stk6" contextRef="#ctx0" brushRef="#br0">13732 7225 85 0,'0'0'142'5,"0"0"-29"3,0 0 26 1,0 0-24-4,0 0-31 3,0 0 7 0,0 0 6 0,13-4-17-2,-13 4-18 2,0 0-7 0,6 2-23 0,-5 15-15-2,6 10 0 2,-7 2 6 0,4 2 1 0,-2 2-5-2,-2-3-1 2,4-3-3 0,-1-5-2 0,0-8 1-2,-1-6 2 4,6-6-5-4,-3-2 4 3,4 0-1-4,9 0-4 3,7 0-9 0,-1 0 0 0,3 0 2-2,1 0-3 2,-1-2 3 1,-4-3-2-2,5 0 6 0,-1 1-7 2,-2-1 5-3,3 5-3 3,-4 0 0-1,-3 0 1 1,1 0 3-2,-1 0 7 1,0 0 10-4,0 0-2 5,-3 11 2-2,-2 2-1 3,1 1-10-6,0 0-8 4,-7-1 1 0,2 3-1 1,0 1-1-3,-7 2 0 0,4 7 0 4,-8 0-2-3,8 1-2 0,-9-1 1 0,0-10 0 2,2-5 0-2,-2-3 1-1,0-8-2 1,0 0 0 2,0 0 0-1,5 0 0-2,3 0-7 3,1-11-13-2,6-16 21 3,1-3 2-6,-2 4-2 5,5-1 1-1,1 6-1-1,0-1 0 0,4 3 1 0,0 2 3 2,3 7-3-2,7 1 11 2,-1 6-1-3,10 3 2 4,2 0-1-4,7 0 3 0,-1 0-5 2,7 0 1 0,-1 0-1 0,-2 0 2-3,3 0 2 5,-3 0 6-3,-3 0-8 3,2 0-3-7,-5 0 6 6,-3 0-3-1,0 0-1 0,-5 0 1-2,-7 0-6 2,0 0 3 0,-6-11-8-1,-7-4 0 2,-1-6 0-4,2 1-2 3,-6-11 1 0,1-2-2-2,-3-2 2 2,-1 7 0 0,1 4 0 0,-3 10 0-3,-1 4 0 5,-3 3 0-4,0 7-2 4,3 0-34-6,-2 0-27 5,2 0-60-1,-7 0-96 0,0 0-150-2</inkml:trace>
    </iact:actionData>
  </iact:action>
  <iact:action type="add" startTime="22892">
    <iact:property name="dataType"/>
    <iact:actionData xml:id="d7">
      <inkml:trace xmlns:inkml="http://www.w3.org/2003/InkML" xml:id="stk7" contextRef="#ctx0" brushRef="#br0">17621 11774 57 0,'0'0'900'3,"0"0"-740"3,0 0-69 2,0 0-25 0,0 0-15 0,0 0 11-2,0 0 27 2,32-4-12 0,-25 4-4 0,6 0 3-1,5 0-20 0,9 0 3 2,10 0-21-2,2 0 2-1,-5 0-4 2,3 0-8 0,-2 0 2 0,-1 0-5-2,1 0-6 2,6 0-5 0,-4 0-14 3,2 0 0-7,1 0 0 5,-6 0 0-1,-2 0 0 0,2 0 0 0,-4 0 0-2,3 0 0 2,1 0 0-1,0 0 0 1,-7 0 0-2,4 0 0 3,-4 0 0-2,7 0 0 2,-1 0 0-4,1 2 0 3,11 0 0 0,1 1 0-2,0 4 0 4,5-6 0-2,1 5 0 1,-3-4 0-5,5 2 0 3,-2-4 0 1,-4 3 0 2,3-2 0-3,1 6 0-2,0-5 0 4,-7-2 0-2,-2 0 0 0,-1 3 0 0,2 0 0 3,4 1 0-2,4 3 0-3,6-4 0 2,5-3 0 1,-1 0 0 0,5 0 0 0,-11 0 0-1,-4 0 0 0,-7 0 0 2,2 0 0-4,1 0 0 4,-2 0 0-2,2 0 0 1,2 0 0 0,5-6 0 0,3 2 0 1,1-3 0-2,9-1 0-2,1 0 0 2,4 0 0 3,3-4 0-3,-7 5 0-2,6-5 0 3,-9 1 0 4,-2 5 0-4,-4-1 0-4,-2 4 0 3,0-2 0 0,7 1 0 1,-4 2 0-3,-1 2 0 4,-2-3 0 0,0 3 0-2,-2 0 0 1,-1 0 0 0,-3 0 0 1,1 0 0-3,-7 0 0 1,2 0 0-1,-8 0 0 4,-5 0 0-4,2 0 0 0,-5 0 0 2,0 0 0 0,-2 0 0 0,-2 0 0-2,-14 0 0 2,-1 0 0 0,-7 0 0 2,-2 0 0-6,-4 0 0 4,0 0 0 0,0 0 0 0,0 0 0 0,0 0 0-2,0 0 0 2,0 0 0 0,0 0 0-1,0 0 0-1,0 0 0 47,-25 0 0-53,-36-3-174 0,24-6-168 0,-14-3-55 0</inkml:trace>
    </iact:actionData>
  </iact:action>
  <iact:action type="add" startTime="29371">
    <iact:property name="dataType"/>
    <iact:actionData xml:id="d8">
      <inkml:trace xmlns:inkml="http://www.w3.org/2003/InkML" xml:id="stk8" contextRef="#ctx0" brushRef="#br0">24856 3396 506 0,'0'0'208'5,"0"0"-66"1,0 0-20 1,0 0-15 2,0 0-39-1,0 0-12-3,0 0-6 3,60 6-5 0,-34 15 10-2,8 6-3 2,10 9-6 1,10 5-13-2,6 7-3 1,4 0-11-2,9 7 9 3,0-3-11-2,2 5 4 1,1 1-10 0,3-1 3 5,-2 5 7-8,4 7-8 2,0 2 5 0,5 8-11-2,4 17 11 5,3 17-3 1,4 14-3-9,-2 11 2 6,2 7 2-1,-5 4-1 1,-7 6-5-2,-6 4 2 4,-3 7-2-2,-6 4 8 0,-1 13-6-3,0 8 3 3,-1 12-13-1,5 2 2-1,-5-6 1 2,-7-7-4 0,-6-8 2 0,-11-1-1 0,-4-3-1-1,-6 6 0 1,-1 6 5 0,-5-4 0 2,-4-1 1-5,0-6-6 3,-3-12 5-1,-5-8-5 1,-4-8 1-3,0-8 0 3,-10-8-1 0,3-5 2 3,-5-13-3-6,0 2 4 3,0-12-3-2,0-5-2 3,0-10 1-4,-7-7 0 4,-8-3 0-2,0-1 1-1,5 5-1 4,-3 2 2-4,5-3 0 3,-9 4-1-3,7-6 3 1,-10-4-4 1,6 1 1 0,-4-5 0-2,-2 0 0 2,3-3-2 0,-1 2 2 1,-3 1 1-1,0 0-2-2,-1-1 3 3,-4 0-1-2,4 2-3-1,-6-5 2 2,7-3-1 0,0-3 0 0,-3-7 1-2,0 3 2 3,0-6-1-2,1 1-3 2,-1-4 4-2,2-4-6 0,2-4 3 0,-1-4 0 1,3-4 0 0,-1-3 0-2,1-5 0 2,3 3 0 0,2 3 2-1,0-1-1-1,0 10 0 4,-1-2 0-3,0 6-1-1,-4 8 1 1,0 5 0 2,-4 7-1-1,-6 8 1 0,4 3-2-1,-3-12 3 0,-1-9-1 2,7-16-1-4,1-17 0 5,6-12-1-5,9-11 1 3,2-3-1 0,3 0-2-1,-6 0 0 3,-1-19-1-4,1-41 1 3,-2-28 3-5,-2-13 0 6,-3 3 0-4,3 4 0 0,-4 12-2 2,2 10 1 0,-1 16 0 0,2 13 0 0,2 12-1-1,-1 12 3 0,5 10-1 2,5 9 0-2,-3 0 1-2,3 0 1 4,0 0-1-2,0 6 3 1,0 31-2-2,0 22 0 3,0 12 1-1,0 9-3-1,0-4 2 0,0-3 3 3,3 0-2-4,9-6 8 2,0-9-7-2,3-12 6 1,1-13 6 2,-1-9-5-3,-3-14 11 3,0-1-6-2,7-2-12 4,7-6-4-5,11-1 0-1,8 0 0 3,13 0 0 0,10-13 0-2,4-18 0 2,8-5 0 0,2-4 0 0,-3 1 0 0,3 2 0-2,-3 9 0 4,-3 4 0-4,-13 10 0 0,-13 9 0 2,-12 5 0 2,-12 0 0-2,-9 0 0 0,-8 0 0-1,-9 0-15-1,-3 12-199 2,-24 0-159-1,0 7-58-1</inkml:trace>
    </iact:actionData>
  </iact:action>
  <iact:action type="add" startTime="33457">
    <iact:property name="dataType"/>
    <iact:actionData xml:id="d9">
      <inkml:trace xmlns:inkml="http://www.w3.org/2003/InkML" xml:id="stk9" contextRef="#ctx0" brushRef="#br0">23316 16996 787 0,'0'0'273'4,"0"0"-108"3,0 0-40 1,0 0-4 1,0 0-42-2,0 0 20-1,157 0-2 2,-111 0-27 0,9 0 3 0,9 0-12-2,1 0-6 3,7 0-13-2,-3 0-42 0,8 0 0 0,-5 0 0 1,-3 0 0-1,6 0 0 3,-9 0 0-3,11 0 0 0,-1 0 0 1,1 6 0 0,9 0 0-3,0-6 0 4,-1 0 0-1,-3 0 0 0,-3 0 0-1,-4 0 0-1,2 0 0 5,2 0 0-6,3 0 0 2,-2 0 0 0,5 0 0 2,0 0 0-1,-4 0 0-2,5 0 0 3,-2 0 0-3,6-6 0 4,-3 0 0-6,2-4 0 4,-7 7 0 1,0-1 0-1,-5 2 0-2,1 2 0 1,-8-5 0 5,0 0 0-5,-10-3 0-1,1 1 0 0,-6 3 0 2,0 4 0-1,1-5 0 2,-1 5 0-2,5 0 0-1,-3-7 0 2,1 4 0 1,1-2 0-2,1 0 0 0,-5 5 0 2,-7-6 0-5,4 6 0 4,-1 0 0 0,6 0 0 0,3 0 0-2,7 0 0 4,8 0 0-2,0 0 0 0,9 0 0-3,3 0 0 3,-1 0 0-1,-5 0 0 1,1 0 0-2,3 6 0 2,1-6 0 0,-3 3 0 0,10 7 0-2,-3 2 0 5,1 4 0-4,2-1 0 0,-6 8 0-1,2-3 0 1,-4-4 0 1,6 4 0 0,4-3 0-2,5 0 0 2,3 2 0-1,3 1 0 1,-8-9 0 0,-6 1 0-2,-9-5 0 3,-6-7 0-1,-3 0 0-3,7 0 0 4,-2 0 0-1,-7 0 0-1,2 0 0-1,-7 0 0 3,-10-7 0-1,1 7 0 0,-8-4 0-3,-5 1 0 3,0 0 0 1,1 1 0-2,-3-2 0 0,-4 3 0 0,-2 1 0 2,-3 0 0-2,-5 0 0-1,-2 0 0 2,-1-6 0 0,-4 6 0 0,5 0 0-2,1-6 0 3,6 4 0-2,0-1 0 2,3 0 0-4,-1-3 0 4,-1 1 0-2,6-7 0 3,-1 5 0-6,-3 2 0 4,-5-2 0 0,-4 2 0 0,-9 5 0 0,-11 0 0-2,-7 0 0 4,-1 0 0-4,0 0 0 0,-26 0 0 2,-52 0-25 0,-43 5-209 0,50-5-65-2,5 0-164 2</inkml:trace>
    </iact:actionData>
  </iact:action>
  <iact:action type="add" startTime="36318">
    <iact:property name="dataType"/>
    <iact:actionData xml:id="d10">
      <inkml:trace xmlns:inkml="http://www.w3.org/2003/InkML" xml:id="stk10" contextRef="#ctx0" brushRef="#br0">4677 13529 73 0,'0'0'459'6,"0"0"-253"-1,0 0-47 1,0 0-15 2,0 0-42-4,0 0-26 4,0 0-5 0,0-6-13 0,0 6 7-2,0 0-19 2,0 0-17 1,0 6-8-2,-5 24-13-1,-21 4 2 3,-2 8-7-2,0-1 2 1,-3 0-3-2,1 5 2 2,2-5-2 0,4 6 9 3,2-1 5-6,7 0 0 2,1 4 2 3,10-1-8 2,1 3 11-9,3 1-1 6,0 0 5-4,0 3-8 3,3 3 13-3,25 4-4 3,3 4-6 2,5-5 11-2,6 1-14-3,0-5 5 3,1-1-10-1,-1 3 4 3,0 0-13-6,0 5 7 4,5-3-6 0,-3 1 0 0,-2-10 5-1,-5-3-4 1,-8-14 2 1,0-9-6-3,-8-8 12 0,0 1-9 2,3-1 2 0,7 4-3 0,-2 2-3-2,8 4 0 2,0-3 0 0,-3-3-1 0,-3-3 2-2,-9-4-2 3,-1-5 4-2,-5-2 3 1,-8-5-5-2,-1-2 4 2,-7 2-5 0,0-4 1 0,0 0-1-1,0 0 1 0,0 0-4 2,0 0 5-2,0 0-3 1,0 0 2 1,0 0-2-3,0 0-5 3,0 0 4-4,0 0-5 2,-8 0-3 1,-36 0 3 0,-14-4 7-2,-5-11-3 3,2-5-5-2,2 1-1 2,8 2-1-4,16 7 4 3,7 1 0-1,17 7 5 2,6 2-1-3,5 0 2 2,0 0-1 1,0 0 3-2,0 0 1-1,0 0 1 2,0 0 6 1,0 0-6-1,19 0 24-1,22 7-17 1,14 17-7-1,0-5 4 1,0 4-1-3,0-4 9 5,-6 1-4-3,-10-2 3 1,-8-2-7-3,-9 1 5 3,-12-3-7 0,2-6 8 0,-8 1-8-1,-4-4-6 0,0 1 0 3,0-6 0-4,7 0 0 2,8-36 0 1,6-27 0-2,1-8 0 0,-9 6 0-2,1 3 0 3,-5 16 0 0,-5 12 0 3,-3 11 0-6,-1 11 0 3,0 12 0 0,0 0-66-2,0 0-64 0,0 7-111 2,0 28-136 0</inkml:trace>
    </iact:actionData>
  </iact:action>
  <iact:action type="add" startTime="37828">
    <iact:property name="dataType"/>
    <iact:actionData xml:id="d11">
      <inkml:trace xmlns:inkml="http://www.w3.org/2003/InkML" xml:id="stk11" contextRef="#ctx0" brushRef="#br0">4727 18670 411 0,'0'0'251'5,"0"0"-95"3,0 0-49-2,0 0-28 2,0 0-1 0,0 0-8 0,0 0 19-2,14 81-29 3,-10-64 3-1,-1-5-9 0,0 3-21-2,0-6 8 2,-2-9-14 0,7 3 6 0,-5-3-11-2,1 0 4 2,6 0-8 0,6 0-10 0,5 0 0-2,10 0-8 2,-4 0 2 0,4 0 1-2,-4 0 11 2,-1 0 3 0,0 0 9 0,-2 0 1-2,7 0 1 7,-4 0 3-11,1 0 1 10,3 0-9-5,4 0-5 0,2 0-2-2,-1 3 1 5,1-1 9-3,-6 4-15-1,4-6 7 1,-1 0-8 2,-1 6 4-3,2 0 4 1,6-5-3 2,-2 5 5-2,-2 0-3 1,-2-1-7-2,1-5-10 2,-10 6 0 2,3-6 0-1,-5 0 0-4,-2 0 0 1,1 0 0 3,-6 0 0-2,-3 0 0 0,-3 0 0 0,5 0 0 2,-2 0 0-2,5 0 0 1,4 0 0-1,0 0 0 2,-2 0 0-1,3 0 0-2,1 0 0 0,2 0 0 3,-3 0 0-2,4 6 0-1,2-6 0 2,-1 2 0 0,1 0 0-3,5 1 0 4,-2-3 0-1,6 6 0 2,10-6 0-1,-1 0 0-3,2 0 0 0,2 0 0 2,-7 0 0-1,0 0 0-1,2 0 0 2,-5 0 0 2,0 0 0-2,-2 0 0-2,-1 0 0 1,-3 0 0 1,5 0 0 0,-5 0 0-1,4 0 0 0,-5 0 0 2,3 0 0-3,2 0 0 2,2 0 0 0,0 0 0 0,-2 0 0 0,-1 0 0-1,-2 0 0-1,2 0 0 1,-1 0 0 1,8 0 0-2,-1 0 0 2,1 0 0 0,8 0 0 2,-9 0 0-2,1 0 0 0,1 0 0-3,-9 0 0 1,2 0 0 1,-1 0 0 1,-6 0 0 1,-2 0 0-4,0 6 0 3,-2-2 0 1,-1 0 0-2,2 2 0-1,0-1 0 2,2 0 0 0,3-5 0 0,2 7 0 0,3-3 0-2,2-4 0 2,-1 0 0 0,-2 0 0 0,-5 0 0 0,4 0 0 1,-4 0 0-2,3 0 0 0,-1 0 0-2,1 0 0 3,-2 0 0 0,-1 0 0-2,3 0 0 2,-6 0 0 0,1 3 0 0,1 0 0-2,2-1 0 2,4 3 0 3,1 1 0-4,-5 0 0 1,6 1 0-1,-4-1 0-1,-5 0 0 1,8-1 0 1,2-2 0 0,0 0 0 1,11 0 0-3,-4-3 0 2,-1 0 0-2,1 0 0 2,-4 0 0 0,-2 0 0-2,-1 0 0 2,-5 0 0 0,-6 0 0 0,-5 0 0-2,-11 0 0 2,0 0 0 0,-5 0 0 0,-3 0 0 0,-1 0 0-2,-6 0 0 2,2 0 0-1,-2 0 0-1,0 0 0 2,6 0 0 0,1 0 0 0,7-20 0-2,0-22 0 2,9-8 0 0,-5 8 0 1,-4-1 0-4,2 13 0 4,-3 10 0 0,-1 3 0 0,-6 12 0-5,-2 3 0 4,-1 2 0 1,-3 0 0-3,0 0 0 1,0 0-62 1,0 0-242-1,0 0-169 1</inkml:trace>
    </iact:actionData>
  </iact:action>
  <iact:action type="add" startTime="40678">
    <iact:property name="dataType"/>
    <iact:actionData xml:id="d12">
      <inkml:trace xmlns:inkml="http://www.w3.org/2003/InkML" xml:id="stk12" contextRef="#ctx0" brushRef="#br0">11062 13900 321 0,'0'0'202'6,"0"0"-76"-1,0 0 8 1,0 0-32 2,0 0-44 0,-26 141 8-1,13-101 13 0,2 6-11 2,-1 4-5-2,5 4 7-1,3 1-5 2,0-6-13 0,2 0-8 0,2-5-5-1,0-5-9 0,0-5-2 1,2-1 1 1,20 3-2-4,11-3-3 3,9-1-2 0,13 1 0 0,7-2 2 0,6-4-7 1,7-2-2 0,1-2 5-3,-1 0-3 0,5 0 4 1,-1 0 7 4,0 4-12-4,1-8-2-3,-2 8-6 5,-2-6 5-2,4-2-7 1,-2 0 1-2,4-2 4 3,4 3-3-2,-4-4 1 2,-5 2-7-3,4 1 0 1,-5 1-1 1,7-1 0 0,-4 2-1-2,1 4 1 2,1 0 1 0,-2 4-1 0,-3 7 5-1,-3 0 3 0,-1 3-1 3,-4 1-5-3,-5-1 2-2,-5 8-5 4,-3 2 4-2,0 2-2 1,-1 7-2-2,1-4 2 3,0-1-2-2,-3-7 2 2,-5 0-2-4,-1-7 2 3,-8-6 0 0,-5-9 1 2,-15-10-2-3,-10 0 0 0,-3-7-1 0,-5 0 0 0,0-4 0 0,0-1 0 0,0-2 0 2,0 0-3-2,0 0 1-1,0 0-3 2,-10 0 3 0,-27 0-5 0,-22 0 6-2,0-14-1 3,-10-8 0 0,1 3 1 1,3 0 1-6,9 0-1 4,10 4 0-2,18 8 1 2,8 2 0-2,19 5 0 2,1 0 1-1,0 0-1 2,0 0 1-2,0 0 4 0,0 0 1 2,10 0 1-2,35 7-6-1,16 18 0 2,9-6 4 2,2 2-3-1,0-6 10-3,0-4 6 0,-7-1 0 1,-6-3 4 2,-14-2-12-4,-12-5-10 3,-16 0 0 0,-9 0 0 0,-8 0 0-2,0 0 0 2,0-12 0 0,0-28 0 0,0-16 0 0,0 2 0-2,0 10 0 5,-6 8 0-4,-6 16 0-2,0 8 0 3,3 10-7-1,-10-1-89 1,-5 3-74 0,-10 0-56 0,20 0-121-2,7 32-480 3</inkml:trace>
    </iact:actionData>
  </iact:action>
  <iact:action type="add" startTime="41970">
    <iact:property name="dataType"/>
    <iact:actionData xml:id="d13">
      <inkml:trace xmlns:inkml="http://www.w3.org/2003/InkML" xml:id="stk13" contextRef="#ctx0" brushRef="#br0">13690 17764 735 0,'0'0'225'5,"0"0"-70"1,161-36-34 0,-98 30-17 1,16 0-19 1,13 1-26-3,11 5-5 3,7 0-12 0,-4 0 12 0,-6 0-4-2,-8 0-12 2,-18 5-12 0,-12 7-2 0,-22-12-15-1,-20 5-4 0,-9-5-5 1,-11 0-2 0,-3 0-2-2,-49 0-9 2,-30 0 12 0,-18 0 1 0,5 0-2 0,4 0 0 4,17 0 1-6,11 0 0 1,18 0 2 1,17 0 0-3,16 0-1 3,12 0 5-1,0 0 3-1,0 0 4 2,47 0 26 0,33 8 20 0,27 13-49-1,12 8 10 0,-6-2 12 3,-16-4-2-4,-26-4-1 0,-31-9-14 2,-21-5 5 3,-16-5-10-4,-3 5-9-2,-72-5-8 3,-41 0 2-1,-39 0 5 2,-12 0-2-4,6 0 3 3,11 0-5 0,23 0 4 1,32 0-2-4,35 0-19 3,30 0-38 0,27 0-35 0,0 0-40-1,39 0-24 2,16 0-235-1</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06:21.648"/>
    </inkml:context>
    <inkml:brush xml:id="br0">
      <inkml:brushProperty name="width" value="0.05292" units="cm"/>
      <inkml:brushProperty name="height" value="0.05292" units="cm"/>
      <inkml:brushProperty name="color" value="#FF0000"/>
    </inkml:brush>
  </inkml:definitions>
  <iact:action type="add" startTime="3657">
    <iact:property name="dataType"/>
    <iact:actionData xml:id="d0">
      <inkml:trace xmlns:inkml="http://www.w3.org/2003/InkML" xml:id="stk0" contextRef="#ctx0" brushRef="#br0">21990 14774 697 0,'0'0'271'5,"0"0"-88"4,0 0-81-3,0 0-21 2,0 0-1 0,0 0-38 0,0 0 1-2,27 142 2 2,-24-102 0 0,0 1-7 0,1-9-1-2,2 1-4 3,-2-7-10-2,4-6 0 2,-3-11-6-5,-1-3 4 5,2-6-12-1,-4 0 1 0,5 0-1-2,0 0 1 2,8 2 1 0,-1 7-3 0,3-4 8-2,-3 3-4 1,1-1 9 2,-2-3-5-1,-3 1 0-2,1-1-12 2,-2-1 7 0,3 0-6 0,1-1-1-2,5 0 0 3,3-2-3-2,3 0 5 2,3 0 0-2,3 0 11-1,8 0-6 5,-1 0 9-4,2 0-3 3,3 0-6-6,-5 0 0 5,-2 0-11-4,-1 0 0 3,-3 0 0-2,-1 0 0 5,2 0 0-3,8 0 0-5,2 3 0 6,2 4 0 2,-1-2 0-4,0-1 0-1,-1 2 0 1,3-1 0-1,2 1 0 5,-2-3 0-7,1-3 0 3,8 3 0 2,1-3 0-2,1 0 0 0,4 0 0 0,-2 0 0 2,5 0 0-1,0 0 0-2,2 4 0 2,-1-1 0-1,-1 4 0 0,1-2 0 1,1-1 0 0,-2 0 0 1,3 2 0 0,-1 1 0-4,-4-1 0 4,-5 2 0-4,4 0 0 5,-11-3 0-6,5 1 0 4,-11-2 0 1,8 2 0-4,0-5 0 3,1 3 0 0,3-4 0 1,-4 0 0-1,1 2 0 0,-7-2 0 1,4 0 0-4,-3 0 0 3,-4 0 0-3,4 0 0 4,2 0 0-1,-1 0 0 0,1 0 0-2,1-6 0 3,5 1 0-2,1-1 0 2,3-1 0-4,1 3 0 2,7-1 0 2,-2 2 0-1,2 1 0-2,-3-4 0 2,5 3 0 1,-2 0 0-3,-3 3 0 0,-3 0 0 3,-6 0 0-2,1 0 0-1,3 0 0 2,-9 0 0 1,-1 0 0-1,-2 0 0-2,2 0 0 2,2 0 0 1,-5 0 0-3,3 0 0 4,-10 0 0-5,0 0 0 3,-8 0 0 0,-5 0 0 0,-4 0 0-2,-5 0 0 2,-1 0 0-1,-6 0 0 2,1 0 0-4,-9 0 0 3,-1 0 0 1,4 0 0 0,2 0 0-3,1-17 0 2,-1-6 0-1,-4-8 0 0,-2 1 0 0,2 6 0 2,-2 7 0-3,0 8 0 1,0 1 0 0,0 4 0 1,0-11-155 0,0 11-119 0,11-8-117 2</inkml:trace>
    </iact:actionData>
  </iact:action>
  <iact:action type="add" startTime="5337">
    <iact:property name="dataType"/>
    <iact:actionData xml:id="d1">
      <inkml:trace xmlns:inkml="http://www.w3.org/2003/InkML" xml:id="stk1" contextRef="#ctx0" brushRef="#br0">30351 13962 503 0,'0'0'297'5,"0"0"-133"3,0 0-40-2,0 0-68 3,0 0-15-1,0 0 1 0,0 0-3-2,0 50 3 3,0-42-6-2,0-3 3 2,0-1-11-4,0-2 1 3,0 4-9 0,0-1-5 0,10 4-1-2,2 1 2 2,-2-2 0 0,-3 0-3 0,5 0 8-2,-2-1-9 2,0-2 6 0,1 2-8-2,5-3 5 2,2 2-10 0,-1 0 7 0,3-5 12-1,1 1 3 0,3-2-1 2,4 0-6-2,-1 0 1-1,5 0-6 4,2 0-3-3,7 0-5 0,1 0 3 1,12 0 0-1,4 0 8 1,4-2 1 1,3-3 0-2,3 3 3-1,-1-4-14 2,0 2 9 2,-3 0-10-2,-2-2 6-3,3 1-12 4,3 0 9-3,-9-2-3 2,-5 5-5-2,1 0 5 3,-7-3-4-3,-9 5 11 4,-3-3-12-5,-7-1 8 2,6 4-7 1,-4-5 2 1,-2 3-5-3,-3 2 0 2,0-3 0 0,-4 0 3-3,5-1-4 3,-4 2 2 1,2 2-1 0,-2 0 2-2,-6 0-3 0,-2 0 1 2,-5 0 0-3,-1 0 0 2,-2 0 2-2,-3 0-2 4,-4 0 2-4,4 0 0-1,-4 0-2 3,0-1 0 0,0-11 0 0,6-2 0-1,-5-12 0 3,8-1 0-3,-4-2-1 3,-5-4 2-5,2-1-3 1,2 7 4 1,0 6-4 4,-1 7 0-6,-3 9 0 1,0 5-47 2,0 0-46 0,0 0-82 1,0 0-121-4,0 0-304 6</inkml:trace>
    </iact:actionData>
  </iact:action>
  <iact:action type="add" startTime="11298">
    <iact:property name="dataType"/>
    <iact:actionData xml:id="d2">
      <inkml:trace xmlns:inkml="http://www.w3.org/2003/InkML" xml:id="stk2" contextRef="#ctx0" brushRef="#br0">21776 10131 142 0,'0'0'145'6,"0"0"-56"-1,0 0 0-1,0 0-5 4,0 0 54-3,0 0 47 4,0 0-21-1,0 0-55 0,-17 19-22-2,17-19-24 2,0 0-3 0,0 0-1 1,0 0-16-4,3-13-6 3,15-14 17 0,1-4-6 0,0-1-8-2,4-3 7 2,5-2-8-1,2-1 9 2,1 0-1-3,1-1-12 1,-1 1-3 6,3-1-12-9,-1-2 5 2,3 0-12 2,-1 3 15 0,1 0-16 1,-2 2 0-3,-2 0 1 2,3-1-4 2,3-3 1-2,-5 6-4-2,5-4 9 1,-6-5-15 1,6 7 0-2,-2-10 0 0,-4 0 0 2,3 3 0 3,-5-1 0-4,-2 1 0-1,2-2 0 1,-1 5 0 1,5 3 0 0,-1 1 0-1,2 0 0 1,-3-3 0-1,8-8 0 1,1-6 0-3,1 0 0 7,2-7 0-6,0 2 0 1,-2 1 0-1,2 1 0 1,-5 4 0 1,1 1 0 1,-2-1 0-3,1 0 0 1,-1 2 0 4,-2 4 0-3,-3 0 0-3,-4 2 0 2,0 3 0 1,-5 3 0-1,2 5 0-1,-2 8 0 2,-3 1 0 0,-3 4 0 0,3 1 0-1,-5-2 0 2,2 2 0 0,0-6 0-3,2 3 0-1,0-1 0 3,0 3 0 1,2-3 0-2,2 3 0 0,-3 1 0 0,-4 6 0 2,3 2 0-2,-7 2 0 28,-2 2 0-34,-4-1 0-1,-1 4 0 0,-4 3 0 0,-2 1 0 9,0 0 0-2,0 0 0 1,0 0 0-2,0 0 0 3,0 0 0 0,0 0 0-2,-36 5 0 0,-12 16 0 1,-13 4 0-1,-6 4 0 1,-3 0 0-2,3-6 0 1,9 0 0 1,16-10 0 1,6-1 0-3,19-10 0 1,7-2 0 1,9 0 0 1,1 0 0-4,0 0 0 3,0 0 0 0,9 0 0 0,27 0 0-2,19 0 0 4,3-8 0-3,3 2 0 2,-1 1 0-4,-2 0 0 2,-6 2 0 1,-4-3 0 0,-4-1 0-1,-6-3 0 1,-8 3 0 0,-5-2 0-1,-9 2 0 1,-2 1 0-2,-7 2 0 2,-4 4 0 0,-3 0 0-2,0 0 0 2,0 0 0 2,0 0 0-2,0 4 0-2,-6 25 0 2,-15 13 0-2,0-2 0 4,0 0 0-4,5-5 0 2,0-4 0-1,4-2 0 1,3-5 0-2,-2 4 0 1,7-1-130 2,-6 1-44-1,10-26-69-1,0 6-234-1</inkml:trace>
    </iact:actionData>
  </iact:action>
  <iact:action type="add" startTime="12857">
    <iact:property name="dataType"/>
    <iact:actionData xml:id="d3">
      <inkml:trace xmlns:inkml="http://www.w3.org/2003/InkML" xml:id="stk3" contextRef="#ctx0" brushRef="#br0">23948 8930 573 0,'0'0'261'1,"0"0"-98"7,0 0-38-2,0 0-53 4,0 0-20-5,16 173 43 3,-22-93 17 0,-7 4-29 0,5-3-18-2,-5-4-10 2,-2-5-21 0,3-16-15 0,0-6-17-1,6-18 0 0,-2-6-4 0,8-13-17 0,0-7-57 1,0-6-32 0,0 0-112 0,0-9-10 0,11-13-131-2,-8 4-115 3</inkml:trace>
    </iact:actionData>
  </iact:action>
  <iact:action type="add" startTime="13071">
    <iact:property name="dataType"/>
    <iact:actionData xml:id="d4">
      <inkml:trace xmlns:inkml="http://www.w3.org/2003/InkML" xml:id="stk4" contextRef="#ctx0" brushRef="#br0">23930 9457 272 0,'0'0'349'4,"0"0"-105"4,0 0-80-2,0 0-39 2,0 0-2 0,0 0-28 0,-148-19-20-2,100 25-25 2,8-6-24 0,15 0-1 0,4 0-7-2,8 0 2 2,7 0 3 1,2 0 5-2,4 0-4 2,0 0-5-4,0 0-3 3,0 0-11 0,0 0-5 0,0 0 3-2,0 0-4 2,0 0 1 0,0 0 0 0,0 0-1-2,0-2 2 2,0-23-1-1,10-14 21 2,11-2 5-3,0-5-10 2,0 3 2 0,1-3-12 0,-8 10 1 0,1 3-7 8,-3 14 1-12,-7 4-2 1,-5 10-7 0,3 2 2 1,4-1-63 2,4-6-37 0,2 3-75-2,-7 4-75 3,-4 0-205-2</inkml:trace>
    </iact:actionData>
  </iact:action>
  <iact:action type="add" startTime="13580">
    <iact:property name="dataType"/>
    <iact:actionData xml:id="d5">
      <inkml:trace xmlns:inkml="http://www.w3.org/2003/InkML" xml:id="stk5" contextRef="#ctx0" brushRef="#br0">24648 8905 780 0,'0'0'213'5,"0"0"-78"3,0 0-58 0,0 0-42-2,0 0-2 3,0 0-11-2,26 0 31 2,-52 0 9-4,-5 0-21 3,-3 0-26 0,1 0-9 0,2 0-5-2,5 0 3 2,4 0-4 0,4 0 0 0,3 0-1-2,3 0 3 2,4 0-4 0,6 0 4 0,2 0 2-2,-2 0 3 2,-1 0 28 0,-7 9 2 0,4 22-2-2,-6 13-24 3,-3 4-6-2,3 4 2-2,-4-1-3 4,5-8 0 1,-5 3-1-4,11-19-2 1,-2-4-1 1,2-4 0-1,5-2 2 2,0 0-2-1,0-3 2-2,5-2 0 1,13-5 0 3,6 3-1-1,10-1 6-5,3 1-7 5,5 7 4-3,0-3-3 2,-8 3 2-1,-11 4 1 2,-4 2 2-3,-10 0 6 0,-9 8-10 3,0-1-1-1,0 3 0 0,-6-4-2 0,-21 0 2-2,-4-5 0 2,-8-8-1-1,5-5-3 1,2-9 1 0,5-2-19-2,11 0-34 2,1 0-31-2,9-20-43 3,6-19-49-1,0 16-26 0,0 6-420 0</inkml:trace>
    </iact:actionData>
  </iact:action>
  <iact:action type="add" startTime="14234">
    <iact:property name="dataType"/>
    <iact:actionData xml:id="d6">
      <inkml:trace xmlns:inkml="http://www.w3.org/2003/InkML" xml:id="stk6" contextRef="#ctx0" brushRef="#br0">25071 9024 491 0,'0'0'150'6,"0"0"-27"-6,0 0-54 7,0 0-34-2,0 0 14 4,0 0 24-3,32-29 10 2,-35 29-18 0,-15 0-11 0,-2 0-11-2,6 3-8 2,2 6-2 0,0 2-6-1,7-4 6 0,5 5 1 1,0-8 7 0,0 5-10 0,0 1-21-2,5 0 3 3,19 0-11-2,7-3-2 1,-3-7 1-2,-5 0-5 2,0 0 6 0,-5-20-4-2,-7-6 0 2,-4 3 1 0,-7-2-2 0,0 0-4 0,0 2-13-2,-28-4-22 2,-9 6-43-1,-5 4-54 2,21 15-107-3,8 2-465 2</inkml:trace>
    </iact:actionData>
  </iact:action>
  <iact:action type="add" startTime="18739">
    <iact:property name="dataType"/>
    <iact:actionData xml:id="d7">
      <inkml:trace xmlns:inkml="http://www.w3.org/2003/InkML" xml:id="stk7" contextRef="#ctx0" brushRef="#br0">1226 11114 261 0,'0'0'162'2,"0"0"-37"6,0 0 27 0,0 0 12 0,0 0-7-2,0 0-21 2,0 0-48 0,0 23-12 0,0-42-8-2,0-16 32 2,0-6-35 1,0-5-3-2,0-4 6-2,0-8-11 4,0-7 6-1,0 0-30 0,7-4 6-2,2 0-7 2,-2 1-5 2,1-4-6-2,-2-3 5-3,1-2-10 6,-4-3 8-6,-1 3-6 5,4-3-11-6,-3 5-7 5,4 4 0-2,-1 3 0 1,-1 5 0 3,2 3 0-6,-1 0 0 3,-3 1 0-2,2-6 0-1,2 2 0 3,2-2 0 0,-3-4 0 1,3 1 0-1,-4-4 0 1,3-1 0-3,-2 2 0 2,-1 6 0-3,4 3 0 3,-2 9 0-1,0 5 0 3,1 2 0-5,-3 1 0 4,2-6 0 0,0-3 0-3,-2-10 0 1,1 5 0 0,-3 3 0 2,4 8 0-3,-1 7 0 3,3 3 0-1,-4 2 0-1,5 0 0 1,2 1 0-3,-3-7 0 3,1-1 0-1,-2-7 0 2,2-3 0-2,-4-3 0 2,-2 6 0-3,4 2 0 1,-4 6 0-1,3 2 0 3,1-1 0-1,-3-1 0 0,-2 0 0-1,0 4 0 0,4 7 0 2,-1-3 0-2,-4 7 0 4,4 0 0-6,-2 0 0 1,-1-3 0 2,-2 2 0-3,6-3 0 4,-4 7 0-1,2 2 0 0,-5 12 0-1,1 1 0 1,-1 9 0 1,0-3 0-3,0 3 0 1,0 0 0 1,0 0 0-2,0 0 0 2,0 0 0-1,0 0 0 0,0 0 0 3,0 0 0-4,0 0 0 0,0 0 0 2,0 0 0 0,0 0 0 0,0 0 0-2,0 0 0 2,0 0 0 0,0 0 0 1,0 0 0-3,0 0 0 3,0-19 0 0,0-10 0-2,0-10 0-1,0-4 0 1,0 10 0 0,0 11 0 1,0 1 0-1,0 9 0 1,0 0 0 0,0 5 0-1,0 7 0 1,0 0 0 1,0 0 0-3,0 0 0 1,0 0 0-1,0 0 0 2,0 0 0 0,0 0 0 1,0 0 0-4,0 0 0 3,0 0 0 0,0 0 0 0,-11 2 0-2,-10 20 0 3,-6 8 0-1,-4 12 0 0,0 1 0 0,0 7 0-1,-2 7 0 3,4 2 0-5,0 1 0 0,3-1 0 4,-3-8 0-1,8-3 0-1,3-12 0 0,7-5 0 2,1-12 0-2,4-13 0 1,6-1 0-3,0-5 0 4,0 0 0-2,0 0 0 1,0 0 0-2,0 0 0 2,0 0 0 0,0 0 0 0,0 0 0-1,0 0 0 0,0-5 0 3,6-32 0-3,22-5 0-2,9-19 0 4,-8 1 0-1,8 0 0-1,-3 0 0 2,2 0 0-2,0 5 0 2,-5 6 0-1,0 10 0-3,-7 7 0 2,-6 13 0 0,-7 5 0 3,-5 8 0-6,-6 6 0 4,4 0 0 0,-4 0 0 0,0 0 0-1,0 0 0 0,0 0 0 2,0 0 0-2,0 0 0-1,16 36 0 3,3 27 0-2,8 19 0 2,9 11 0-4,-10 0 0 4,5-1 0-2,-4-6 0 3,-6-20 0-6,-2-20 0 5,-7-19 0-2,-6-15 0 1,0-11 0-2,-6-1 0 2,0 0 0 0,0 0 0 0,0 0 0-1,0 0 0 0,0 0 0 2,0 4 0-2,0-2-110-1,-5 4-305 2</inkml:trace>
    </iact:actionData>
  </iact:action>
  <iact:action type="add" startTime="24778">
    <iact:property name="dataType"/>
    <iact:actionData xml:id="d8">
      <inkml:trace xmlns:inkml="http://www.w3.org/2003/InkML" xml:id="stk8" contextRef="#ctx0" brushRef="#br0">25471 18194 401 0,'0'0'240'7,"0"0"-53"1,0 0-54-2,0 0-19 2,0 0 16 0,0 0 15 0,0 0-13-2,0 0-24 2,0 0-35 0,-8 69-10 0,-5-33-6-2,5 8-20 2,-2-1-1 0,1-2-7 0,2-5-6-2,2-4 2 2,2-9-8 0,-1-4 3 0,4-14-8-1,0 3 5 0,0-8-7 2,0 0 6-2,0 0-9-1,0 0 8 1,0 0-15 2,0 7 0-1,0-3 0-1,0 1 0 2,10 3 0-2,-5-2 0 2,2-6 0-4,-1 6 0 2,4-1 0 1,1-5 0 0,7 6 0-2,6-4 0 1,5 4 0 2,0-6 0-1,5 5 0-1,-3-5 0 0,2 0 0 2,-2 0 0-2,0 0 0 1,2 0 0-1,5 0 0 4,5 0 0-4,-1 0 0-1,5 0 0 1,-5 0 0 0,3 0 0 1,-1 0 0-3,-2 0 0 5,3 0 0-4,-2 0 0 2,3 0 0-2,2 0 0 3,-6 0 0-1,8 0 0-1,-2 0 0 1,0 0 0-1,1 0 0 2,3 0 0-2,-4-5 0-1,2-1 0 2,2 0 0 0,1-1 0 0,-2 1 0-3,3 0 0 4,-6 6 0-2,-6-5 0 3,-7 2 0-6,0 3 0 4,-5 0 0 1,4 0 0-2,0 0 0 0,-2 0 0 0,5 0 0 2,0 0 0 0,2 0 0-2,10 0 0 1,4 0 0-1,6 0 0 0,6 0 0-1,1 0 0 2,2 0 0 2,-6 0 0-2,3 0 0-4,-5 0 0 4,-2 0 0 3,0 0 0-4,0 0 0-1,-2 0 0-1,11 0 0 3,-1 0 0 0,0 0 0-2,2 0 0 3,-2 0 0 0,-2 0 0-1,0 0 0-1,0 0 0-1,-6 0 0 3,0 0 0-3,-10 0 0 1,1 0 0 1,-8 0 0 2,10 0 0-2,-5 0 0-3,8 0 0 4,-4 0 0-3,0 0 0 2,-5 0 0-3,3 0 0 4,4 0 0-1,0 0 0-1,1 0 0 0,-4 0 0 1,2 3 0 0,-1-3 0 0,3 5 0-1,2-5 0 0,0 6 0 2,-6-6 0 0,6 0 0-4,0 0 0 2,0 0 0 1,0 0 0-1,-1 0 0-1,-1 0 0 3,-5 0 0-2,-1 0 0 2,-4 0 0-4,0 0 0 3,-4 0 0 1,2 0 0-2,-4 0 0 0,5 0 0 1,2 0 0 1,7 0 0-1,1 0 0-1,6 0 0-1,8 0 0 1,4 0 0 1,5 0 0-2,6 0 0 3,-2 0 0-2,0 0 0 2,-6 0 0-3,-3 0 0 2,2 0 0 2,-8 0 0-3,-4 0 0-2,1 0 0 3,1 0 0-1,-1 0 0 2,2 0 0-4,1 0 0 4,1-6 0-1,-2 6 0 0,-2-8 0-1,2 6 0 0,-5-5 0 3,0 0 0-2,-6-1 0-2,-7 3 0 0,-5-2 0 2,-4 3 0 0,0-2 0 0,-1 4 0 1,-4 2 0-4,4 0 0 4,-1 0 0-5,-2 0 0 5,2-4 0-1,-4 4 0-1,1 0 0-1,0-3 0 2,3 3 0 3,-2-2 0-3,-1 0 0-2,-7 2 0 3,-1 0 0-3,-3 0 0 0,-2 0 0 4,-8-6 0-6,-3 6 0 6,-3 0 0-2,-4 0 0-3,0 0 0 3,0 0 0-1,0 0 0 2,0 0 0-4,0 0 0 3,0 0 0 0,0 0 0 0,0 0 0 0,0-6 0-2,0-18 0 2,0-15 0 0,3-15 0 0,1-12 0-1,2-7 0 10,-1 7 0-15,5 10 0 1,-4 18 0 5,0 14 0-1,-4 14 0 2,-2 10 0-4,0 0 0 4,0 0 0 0,0 0 0-1,0 0 0 0,0 0 0-4,0 0-202 4,0 0-137 0,0 0-182-2</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08:42.862"/>
    </inkml:context>
    <inkml:brush xml:id="br0">
      <inkml:brushProperty name="width" value="0.05292" units="cm"/>
      <inkml:brushProperty name="height" value="0.05292" units="cm"/>
      <inkml:brushProperty name="color" value="#FF0000"/>
    </inkml:brush>
  </inkml:definitions>
  <iact:action type="add" startTime="2880">
    <iact:property name="dataType"/>
    <iact:actionData xml:id="d0">
      <inkml:trace xmlns:inkml="http://www.w3.org/2003/InkML" xml:id="stk0" contextRef="#ctx0" brushRef="#br0">3974 3317 660 0,'0'0'365'5,"0"0"-189"2,0 0 8 2,0 0-59-2,0 0-41 1,0 0-2-2,-2 10 13 2,42 1-34-1,19 9 8 1,31-1-20-2,24-3-13 2,22-2-8 0,16-4-10 0,17-1-3-2,-1-1-15 2,-13 0 0 2,-18-2 0-3,-34-1 0 0,-25-5 0 1,-19 0 0 1,-20 0 0-2,-17 0 0-1,-10 0 0 1,-7 0 0 3,-5 0 0-2,0 0 0-3,0 6 0 3,-67-6 0-1,-51 3 0 2,-59-3 0-2,-26 0 0 2,-4 5 0-2,10 0 0-1,26 4 0 0,31 5 0 2,32-1 0 0,34 1 0 0,35-9 0-1,23-2 0 0,16-3 0 2,0 0 0-2,21 0 0-1,71 6 0 24,42 7 0-29,38 3 0-1,6 1 0 0,-14 0 0 8,-15-5 0-1,-28-2 0 1,-29-3 0 1,-29-3 0-4,-26-4 0 3,-19 0 0 0,-9 0 0-3,-9 0 0 4,0 2 0-1,0 4 0 0,-35-1 0-1,-39-3 0 0,-31 2 0 3,-10-4 0-4,7 0 0 0,13 0 0 2,19-4 0 0,24-3 0 0,25 4 0-2,14 0 0 2,13 1 0-1,0 2 0 3,0-4 0-4,0 4 0 2,34 0 0 2,16 0-159 3,-26 0-154-12,-3 0-124 5</inkml:trace>
    </iact:actionData>
  </iact:action>
  <iact:action type="add" startTime="4267">
    <iact:property name="dataType"/>
    <iact:actionData xml:id="d1">
      <inkml:trace xmlns:inkml="http://www.w3.org/2003/InkML" xml:id="stk1" contextRef="#ctx0" brushRef="#br0">18844 1129 575 0,'0'0'200'4,"0"0"-106"5,0 0-17-2,0 0-23 2,0 0-30-4,0 0 30 3,0 0-11 0,-230-25-3 0,125 17 19-2,-10 1-11 2,-11 5-15 0,2 0 6 0,-4 2 3-1,7 0-11 0,3 0 18 1,-1 0-16 0,-3 0-7 1,-12 0 12-3,-12 0-8 3,-12 4 10-1,-12 11 3-3,-16-1 11 4,-11-3-17-1,-11-3-21 1,0-6 7-4,0-2 11 3,1 0-8-1,17 0-5 2,6 0 9-4,11-2-11 3,12 2 7 0,2 0-19 1,5 0 13-2,6 5-17 0,4 11-1 2,7 4 4-2,0-1-4-1,3-4 9 1,3 2-7 2,17 0 12-1,7-3-10-3,16-3 6 5,4-6-12-4,16 0 0 10,4-5 0-15,6 0 0 5,9 0 0 3,3 0 0-3,3 0 0 0,4 0 0 2,-3 0 0 0,0-5 0 1,-5 0 0-3,-5-1 0 1,2 1 0 1,-9-1 0 0,-6 0 0 0,-4 1 0 1,-12 0 0-2,-8 0 0 1,-3 0 0-4,-5-4 0 5,3 6 0-2,0-1 0 2,-1 4 0-4,-2 0 0 2,-3 0 0 2,-4 0 0 0,1 0 0 0,3 0 0-2,2 4 0 0,5 1 0-1,7 3 0 1,10 1 0 0,0-4 0 3,6 0 0-4,3 4 0 0,3-1 0 2,3 1 0 0,4-2 0 0,-2 7 0-2,7-2 0 3,0-2 0-2,8 0 0 2,8 2 0-4,-1-5 0 6,6 3 0-3,2-5 0-1,4 1 0-1,-6-3 0 1,7-1 0 2,2-2 0-2,10 0 0-2,7 0 0 3,7 0 0 0,1 0 0 0,0 0 0-2,0 0 0 1,0 0 0 1,0 0 0 1,0 0 0-4,0 3 0 4,-3-3 0-2,3 0 0 3,0 0 0-3,0 0 0 1,0 0 0 0,0 0 0-4,0 0 0 5,0-3 0-3,0-2 0 3,0 1 0-2,0 4 0 1,0 0 0-2,0 0 0 3,0 0 0-1,0 0 0-2,-3 0 0 2,0 0 0 0,-1 0 0 1,4 0 0-2,-3 0 0-1,-7 0 0 2,-7 4 0 1,-10 16 0-4,-6 6 0 3,-4 7 0 0,3-6 0-2,13-8 0 2,5-9 0 0,9-6 0 0,7-4 0 0,0 0 0-1,0 0 0-1,0 0-5 3,0-16-7-2,0-9 12 0,12-5 0 1,9-9 2 0,6-1-1 0,6-8 0-2,7-3-2 3,2-1 5-2,2 5-4 3,-2 9 1-7,-4 7 1 10,-4 16 2-6,-11-1-1 0,-3 4-3-2,-5 5 0 1,-8 1 0 3,-1 3 0-1,-6 3 0-2,0 0 0 1,0 0 0 2,0 0 0-4,-16 20 0 4,-23 23 0-1,-13 13 0 0,2-3 0 0,2-1 0-2,9-3 0 3,3-6 0-2,17-12 0 3,7-12 0-6,10-9 0 3,2-10 0 2,0 1 0-2,39 5 0 3,22 4 0-4,15 4 0 2,-7 3 0-1,2-4 0 0,-14-1 0 0,-14-1 0 2,-17-3 0-2,-7 0 0-2,-11 5 0 3,-8 4 0 1,0 5-166-1,0-15-203-3,-8 3-349 5</inkml:trace>
    </iact:actionData>
  </iact:action>
  <iact:action type="add" startTime="6759">
    <iact:property name="dataType"/>
    <iact:actionData xml:id="d2">
      <inkml:trace xmlns:inkml="http://www.w3.org/2003/InkML" xml:id="stk2" contextRef="#ctx0" brushRef="#br0">1260 844 250 0,'0'0'273'3,"0"0"-180"4,0 0 67 1,-155-47-56-2,40 47-41 2,-23 23 13 0,-23 47-31 0,-15 35 18 0,-9 33-15-2,5 41 2 4,6 31-10-4,25 23 8 4,29 25 15-4,31 0-1 1,34-8 0 1,40-12 8-3,15-25 8 4,67-16-28-1,70-19-19 2,73-25 6-1,65-35-19-2,61-61-13 0,35-57-5-2,0-88-5 1,-26-116 5 2,-67-84 2 0,-90-75 1 0,-102-55 5 1,-86-22 3-1,-59 1-10 0,-80 40-1-2,-40 63-3-1,-24 81-47 6,-1 87-31-5,-2 79-57 1,131 111-119 1,21 53-251-2</inkml:trace>
    </iact:actionData>
  </iact:action>
  <iact:action type="add" startTime="18371">
    <iact:property name="dataType"/>
    <iact:actionData xml:id="d3">
      <inkml:trace xmlns:inkml="http://www.w3.org/2003/InkML" xml:id="stk3" contextRef="#ctx0" brushRef="#br0">8205 12363 81 0,'0'0'16'6,"0"0"10"0,0 0 22 3,0 0-28-6,0 0-3 5,0 0 24 0,0 0-35 0,0 0 0-2,0 0 28 3,0 0 22-2,0 0 6 2,0 0-15-4,0 0-3 3,0 0-15 0,0 2-3 0,0-2 29-2,0 0 49 2,0 0 20 0,0 0-3 0,0 0-26-2,0 6-5 2,0 5-18 0,0 5-11 0,0 9-38-2,0 7 16 2,0 3 11 0,0 11-13 0,0-6 0-2,0-1-9 3,0-1 1 1,0-2-7-3,0 3-3 0,-3-5-3-2,0 1-7 4,3-4 7-1,-5-6-11 0,5-6 11-3,0-8-7 4,0-7 7-2,0 0 1 1,0-4 6-2,0 0-10 3,0 0-6-2,0 0 1-1,0 0-7 2,0 0 8 0,11 5-7 1,10-2 3-3,0 2-4 3,3-5 4-2,4 0-1 2,-1 0-3-1,0 0 1-2,5 0-1 3,1 0 1-3,-6-5-1 0,4-7 3 1,-2-1-3 2,-1-1 6-1,-1 4-7 0,3-4 2-2,-5 2 1 3,2 2 0-3,-6 0 2 1,-2 1-4 1,-7 4 6 0,1 2-5-1,-2 3 4 0,-2 0-5 2,3-3 4-2,-5 3 3 2,1 0-3-4,-4 0 4 4,1 0 2 0,2 0 7-2,2 0-9-1,4 0 11 1,-1 16-15 1,0 8 7 0,0-7-5-2,0 12 1 2,-1-3 1 0,2 10-3 0,1 10 2-2,3 9-5 2,-5 5 3 0,4 7 0 0,-6-2-3-2,7 2 1 3,-5 2-2-2,2-3 2 2,2 1 0-1,-3 2-2-1,-4 0 3 1,3 0 2-2,-7 2-6 0,5 0 3 2,-8 2 0 0,5 4-5 2,-7-1 2-4,3 2 2 2,-2-6-3 0,-1 1 2-2,6-6-2 0,-1-4 2 2,-2 1 0 0,3-7-1 0,-6-3 0 0,4 5 2-1,-4-8-4 0,3 1 1 2,-3-6-2-4,0-4 2 3,1-10 0 0,-1-7 2 1,0-11-2 0,0-9 2-2,0-5 0-1,4 0-4 1,-1 0-4-2,0 0 5 4,0-49-3-1,-3-35-1 0,0-31 3-2,0-12 4 2,0 1-1-1,0 12 1 2,0 10-4-4,0 14 3 5,0 11-2-3,0 6-2 3,0 4 3-7,0 0-1 7,0 3 5-1,13-3-7-2,-1 1 6 0,0 6-3-1,-3 9 0 2,1 7 0 0,2 8-2-2,0 7 2 2,-3 4 1 0,3 3 0 0,-3 3-2-3,5 4 4 4,3-9 0-1,1 6-3 0,1-6 0-2,2 2 3 4,-3 4-3-4,-4 4 0 4,3-1 0-7,0 4 9 6,6-1 2-2,5 3 11 2,10-4-16-3,-3 3-6 2,9-2 0 1,2 1 0-2,8 2 0 1,1 3 0-2,-7-3 0 2,7 1 0 0,0 3 0-3,-1-1 0 4,9 3 0-1,-1-7 0 0,-4 4 0-2,1 0 0 5,3 1 0-5,0-1 0 3,5 6 0-2,-1-3 0-1,0 3 0 2,5-1 0-1,-5-4 0-1,2 7 0 4,-2-7 0-2,2 2 0-2,-3 1 0 0,6 3 0 2,-6-3 0 0,3-2 0 0,-3 2 0-2,1-2 0 2,2 0 0 0,-6 3 0 0,3 1 0-2,-9-2 0 3,-1 4 0-2,-8 0 0 4,-8-1 0-5,-2 1 0 0,-7 0 0 2,1 0 0-1,2 0 0 0,1 0 0 0,-1 0 0 3,-1 0 0-2,3 0 0-2,-5 0 0 2,0 0 0-2,2 0 0 2,-5 0 0-2,3 0 0 2,-2 0 0 0,-1 0 0-1,-2 0 0 0,-2 0 0 2,2 0 0-2,-4 0 0 1,2 0 0-2,3 0 0 4,-4-3 0-2,-3-6 0 0,1 1 0-1,-4 1 0-1,-5 1 0 2,2 0 0-1,-4 2 0-1,6 0 0 2,-3-2 0-1,-3 1 0 2,6-7 0-4,1 3 0 4,5-8 0-1,6 1 0 0,-5-4 0-2,11-2 0 4,-6-5 0-4,4-6 0 4,-2-5 0-7,2-10 0 6,0-2 0-1,-1 0 0 0,-2-2 0-2,-4 9 0 2,-3 10 0 1,-4 7 0-2,-4 11 0-1,-6 9 0 1,-7 6 0 1,0 0-20 1,0 16-107-4,0 39-69 4,0-22-205-2,-13 7-373 2</inkml:trace>
    </iact:actionData>
  </iact:action>
  <iact:action type="add" startTime="21004">
    <iact:property name="dataType"/>
    <iact:actionData xml:id="d4">
      <inkml:trace xmlns:inkml="http://www.w3.org/2003/InkML" xml:id="stk4" contextRef="#ctx0" brushRef="#br0">8480 17325 411 0,'0'0'317'5,"0"0"-88"4,0 0-63-4,0 0-21 3,0 0-17 0,0 0 4 0,0 0 2-2,51 0-10 2,-1 0-41 0,27 0 2 0,14 0-22-1,18 0-33 0,14-6-30 1,4-5 0 0,1-1 0-2,-10 0 0 2,-19 4 0 2,-19 5 0-3,-13-1 0 0,-12 0 0 2,-11-2 0-3,3 0 0 3,-11 1 0-4,-2 3 0 3,-9-4 0 0,-7-1 0 0,-9 1 0-2,-9-4 0 1,0-7-156 2,0 7-190-2,0 0-164 1</inkml:trace>
    </iact:actionData>
  </iact:action>
  <iact:action type="add" startTime="22266">
    <iact:property name="dataType"/>
    <iact:actionData xml:id="d5">
      <inkml:trace xmlns:inkml="http://www.w3.org/2003/InkML" xml:id="stk5" contextRef="#ctx0" brushRef="#br0">16234 12344 445 0,'0'0'204'4,"0"0"-23"1,0 0-49 4,0 0-19-2,0 0-17 1,0 0-21-2,0 0-27 2,0 27-1 0,0 0 16 0,0 9-9-2,0 3-5 2,0-3-16 1,0 4-8-2,-4-7-8-1,4-3-2 2,0-3 0 0,0-8-4 0,0 1-1-2,0-4-4 2,4-2-1 0,15-4 0 0,5 0-2-2,7-6-1 3,1-1-1-2,8-3 0 1,-4 0 0-2,4 0-1 2,-5 0 1 2,-2 0 1-3,-7 0 0 0,0 0 9 0,-5 0-6 2,-4 0 11-2,-4 0-3-2,-4 0 14 4,-4 0-7-2,2 2-8 1,0 18 6-1,-4 4-10 1,-3 3 5 0,0 6-2-1,0 3 7 0,0 10-1 2,0 4-3-2,-22 8-3 1,-6 8 2-2,-4 4-3 6,-13 3-4-5,4 6 5 0,-2 1-5-1,-5 3 4 0,-1-4-5 3,1-2 1-2,-4 2-5-1,0 1 3 2,-6 4 1-1,-6 12-5 2,0 2 5-4,-6 10 6 4,1-3-4-1,2-1 2 1,-2 1-1-5,4-5-3 6,1 2 5-3,2 2-6 0,7-1 3 1,4 3 1-1,5-6-4 1,2-5 4 0,2-4-8 0,-2-1 8 1,2 2-8-3,2 4 0 1,1 3 0-1,-1-6 0 2,2-5 0-1,7-12 0 2,0-10 0-3,7-17 0 3,2-13 0-2,9-15 0 1,6-6 0-2,3-7 0 3,4-4 0-2,0 0 0 0,0-1 0 2,0-3 0-2,0 0 0 1,0 0 0-3,0 0 0 4,9 0 0-2,18-23 0 2,10-9 0-4,0-12 0 3,1-10 0 0,5-12 0-1,-4 0 0 1,0-2 0-2,2-6 0 3,-2-3 0-1,5-5 0-1,4-2 0 0,4-3 0 2,6-9 0-2,3-9 0 1,5-4 0-2,-5 2 0 2,4 3 0 0,-9 14 0-2,2 8 0 3,-7 10 0-2,2 9 0 2,-5 7 0-2,4-4 0-1,3-1 0 2,0-2 0 0,-2-2 0-2,2 5 0 2,-2 5 0 0,-5-1 0 0,0 8 0 0,4 0 0-2,0 0 0 3,1-2 0-2,-8-2 0 1,4-2 0-2,-1-1 0 2,-4-5 0 2,4-9 0-1,-3 6 0 0,-1-2 0-6,-5 5 0 5,2 10 0-1,-2 2 0-2,1 4 0 4,-1 3 0 2,-8 3 0-4,-4 4 0-2,1 10 0 3,-6 2 0-1,-1 6 0 1,0 2 0-2,-3 1 0 2,9-1 0 0,1 0 0 3,6-1 0-6,1-6 0 2,8 2 0 0,3-3 0 1,2-5 0-1,2 0 0 0,-2-3 0 3,1 1 0-4,-4 6 0-1,2 0 0 4,1 4 0-1,7 0 0 0,8 5 0-2,8 1 0 3,10-3 0-1,11-1 0 0,5 0 0-2,12 0 0 4,1 0 0-4,-1 1 0 5,3 4 0-8,-4 4 0 4,0 1 0 1,-2 0 0 0,-2 2 0-1,-2 2 0 1,4 3 0-1,-1 0 0 1,0 0 0-2,1 0 0 4,-12 0 0-1,-8 0 0-2,0 3 0-2,-7 7 0 3,2-1 0-1,2-4 0 1,-1-2 0-2,4-3 0 4,-3 0 0-3,-1 0 0 2,-5 0 0-5,-2 0 0 4,-3 0 0 1,-2 0 0-1,1 0 0-1,-5 0 0 4,-2 0 0 2,3 5 0-12,0 4 0 3,-7 1 0 5,-2 1 0-3,-11 0 0 0,-15-3 0 2,-12-2 0 0,-7-4 0-1,-6 1 0 2,-5-3 0-3,1 0 0 1,-3 0 0 2,0 0 0-2,5 0 0-1,-3 0 0 2,11-24 0 1,1-36 0-1,2-24 0-1,-6-12 0 0,-2-6 0 2,-2 12 0-2,-4 24 0-2,3 30 0 7,-5 31 0-4,0 5 0 1,0 39-18-6,-31 42-136 5,8-20-237-1,1 11-273-1</inkml:trace>
    </iact:actionData>
  </iact:action>
  <iact:action type="add" startTime="25264">
    <iact:property name="dataType"/>
    <iact:actionData xml:id="d6">
      <inkml:trace xmlns:inkml="http://www.w3.org/2003/InkML" xml:id="stk6" contextRef="#ctx0" brushRef="#br0">12280 17587 673 0,'0'0'277'3,"0"0"-113"5,0 0-25-2,0 0-22 2,0 0 0 0,0 0 10 0,0 0-9-2,0 0-19 3,0 0-12-2,19 0-26 2,18 6-13-2,7-6-28-1,9 0-20 2,15 0 0 0,14 0 0-2,10 0 0 2,16 0 0 2,15-23 0-3,16-4 0 0,19 1 0 0,0 0 0 1,-2 6 0-1,-14 3 0 2,-11 3 0-2,-12 8 0 5,-19 0 0-2,-11 6 0-9,-20 0 0 7,-18 0 0-2,-13 0 0 3,-14 0 0-4,-17 0 0 2,-2 0 0 2,-5 0 0-1,0 0 0-1,0 0 0 1,0 0 0 1,0 0 0-3,0 0 0 3,0 0 0-4,0 0 0 3,0 0 0 0,0 0 0-2,-32 0-36 2,12 0-267 0,-11 0-139 0</inkml:trace>
    </iact:actionData>
  </iact:action>
  <iact:action type="add" startTime="29426">
    <iact:property name="dataType"/>
    <iact:actionData xml:id="d7">
      <inkml:trace xmlns:inkml="http://www.w3.org/2003/InkML" xml:id="stk7" contextRef="#ctx0" brushRef="#br0">16402 15946 869 0,'0'0'227'5,"0"0"-95"3,0 0 43-2,0 0-33 3,199-53-7-2,-87 27-7 2,30 4-25-4,34 1-32 3,23 1-6 0,31 1-65 0,13 0 0-2,4 0 0 4,-1 6 0-3,-16 4 0 3,-29 9 0-4,-31 0 0 1,-29 0 0 2,-29 0 0-3,-33 0 0 0,-34 0 0 3,-23 0 0-3,-19 0 0 2,-3 0-17-2,-21 0-157 4,-58 0-82-3,-51 5 130 3,48 0-126-6,-1 9-281 4</inkml:trace>
    </iact:actionData>
  </iact:action>
  <iact:action type="add" startTime="29807">
    <iact:property name="dataType"/>
    <iact:actionData xml:id="d8">
      <inkml:trace xmlns:inkml="http://www.w3.org/2003/InkML" xml:id="stk8" contextRef="#ctx0" brushRef="#br0">16526 16225 632 0,'0'0'354'7,"0"0"-194"1,0 0-29-1,0 0 45 0,0 0-34 0,0 0-1 1,232-38-5 0,-105 13-32-2,43 1-33 2,33 0-71 0,20 7 0 0,11 11 0-2,-2 6 0 3,-18 0 0 0,-12 0 0 0,-29 23 0-6,-20-10 0 6,-19 3 0-1,-19-11 0 1,-24 1 0-1,-21-6 0-1,-28 0 0 2,-18 0 0-4,-17 0 0 1,-7 0 0 2,0 0 0-1,0 0 0 2,-12 0-75-3,-42 0-166 2,-16 0 0 3,23-6-80-3,5-7-515-3</inkml:trace>
    </iact:actionData>
  </iact:action>
  <iact:action type="add" startTime="30220">
    <iact:property name="dataType"/>
    <iact:actionData xml:id="d9">
      <inkml:trace xmlns:inkml="http://www.w3.org/2003/InkML" xml:id="stk9" contextRef="#ctx0" brushRef="#br0">18422 15163 794 0,'0'0'298'4,"0"0"-99"-2,0 0-26 5,0 0-62 1,0 0 2 0,0 0-15-2,192 118-11 2,-110-71-20 1,12 7 4-2,15-2-35-1,1 6-36 2,-2 2 0 0,-9 0 0 0,-10 0 0-2,-16-10 0 2,-12-6 0 0,-24-17 0 0,-16-6 0-2,-16-7 0 3,-5-9 0-2,0 24 0 1,-26 14 0-2,-42 24 0 4,-25 17 0-3,-17-2 0 1,-9 3 0-2,2-12 0 2,9-4 0 0,17-10 0 0,15-15 0-2,23-11 0 2,24-16 0 0,14-12 0 0,15-5 0-2,0 0 0 2,0 0 0 0,10 0 0-1,22 0 0 0,8-3-116 2,-11-2-117-2,-22 0-149 2,-7 5-318-5</inkml:trace>
    </iact:actionData>
  </iact:action>
  <iact:action type="add" startTime="35179">
    <iact:property name="dataType"/>
    <iact:actionData xml:id="d10">
      <inkml:trace xmlns:inkml="http://www.w3.org/2003/InkML" xml:id="stk10" contextRef="#ctx0" brushRef="#br0">25800 17599 219 0,'0'0'664'5,"0"0"-512"2,0 0-10-1,0 0 10 3,0 0-31-2,0 0-27 2,0 0 10-4,0 0-12 3,18 23-26 0,-15 4-25 0,0 4 0-2,0 11-11 2,0 12 0 0,-3 1 5 0,4 5-9-2,-1-5-2 2,-3-11-10 0,0-3-14 0,0-3 0-2,0-9 0 4,0 5 0-3,0-5 0 1,0 7 0-2,0 0 0 4,0-6 0-4,0 3 0 4,0-6 0-6,0 0 0 4,0-5 0 0,0 4 0 2,0-2 0-1,0 0 0-1,0 7 0-4,0-1 0 3,0-7 0-1,0-3 0 2,0-9 0-1,0-6 0 2,0-2 0-4,0-3 0 4,3 0 0-1,-3 0 0-1,0 0 0-1,0 0 0 5,2 0 0-6,-2 0 0 4,0 0 0-3,2 0 0 2,-2 0 0-1,0 0 0 2,8 0 0-3,13 0 0 5,9 5 0-4,12-5 0 1,6 6 0-3,6-6 0 3,-3 0 0-2,4 0 0 3,2 0 0-3,-2 0 0 4,2 0 0-4,-2 0 0 3,-2 0 0-4,2 0 0 4,5-6 0-2,-5-4 0 2,0 3 0-4,0 0 0 4,-2-3 0-1,-2 7 0-1,0-4 0-1,-5 3 0 2,1 4 0 2,0 0 0-3,0 0 0-2,3 0 0 3,-2 0 0 0,4 0 0 0,-4 0 0-2,4 0 0 2,0 0 0 3,-4 0 0-4,7 0 0-2,2 0 0 3,5 0 0-2,0 0 0 5,10 0 0-4,4 0 0-2,0 4 0 3,3-4 0 2,-3 7 0-4,-5-7 0 0,-2 5 0 3,-6-2 0-2,-3 2 0-2,-5 2 0 4,0-3 0-2,0-1 0 2,2 2 0-3,5 6 0 5,-2-5 0-4,6 1 0 2,3 5 0-5,-1-7 0 4,2 1 0-1,1-6 0 1,2 3 0-2,-7 0 0 1,2-1 0 2,-4 3 0 2,-1 2 0-6,-2-7 0 4,-3 0 0-2,-8 5 0-1,1-5 0 1,-4 0 0 0,3 2 0 0,1 0 0 2,-4 2 0-3,-3 0 0 2,-5-4 0 0,-4 7 0 0,-2-2 0 0,1-5 0-1,1 5 0 0,3-3 0 2,4 2 0-4,1 4 0 5,3-8 0-2,-1 5 0-2,0 1 0 2,-4-2 0-2,4 5 0 2,-7-2 0 0,3-2 0-1,-8 0 0 0,2 1 0 0,0-4 0 2,-1 4 0-3,1 0 0 2,2 0 0 0,0-5 0 0,2 5 0-2,6 0 0 3,2-6 0-2,-5 0 0 3,3 0 0-4,-2 0 0 2,3 0 0 0,-6 0 0-2,2 0 0 1,-2 0 0 0,-2 4 0 3,3-4 0-4,-5 7 0 1,4-2 0 0,-1-5 0 2,1 0 0-2,-4 0 0-1,1 0 0 2,0 0 0 0,-8 0 0 1,0 0 0-4,0 0 0 5,-1 0 0-4,-1 0 0 4,3 0 0-3,4 0 0-2,5 0 0 2,-1 0 0 2,7 0 0-3,5 0 0 4,3 0 0-2,4 0 0 0,5 0 0-2,-10 0 0 2,-4 0 0-2,1 0 0 2,-1 0 0-2,2-5 0 5,-4-6 0-4,1 3 0 0,-1-3 0-1,-3 5 0 3,0-8 0-3,5 9 0 4,-5-7 0-6,-1 5 0 4,-6 1 0 0,0 0 0 0,2 1 0-2,-3 5 0 4,-1-5 0-1,0 2 0-2,-5 3 0-3,5-4 0 4,0 4 0 0,-4 0 0 0,4 0 0-2,-3 0 0 2,-2 0 0 0,2 0 0 0,-1 0 0-2,-2 0 0 4,-4 0 0-5,-3 0 0 5,-2 0 0-1,-7 0 0-4,0 0 0 2,-4 0 0 0,-1 0 0 1,-1 0 0-2,-5 0 0 3,5 0 0 1,-3 0 0-3,-3 0 0 1,0 0 0-3,0 0 0 3,0 0 0-3,0 0 0 4,0-7 0-2,2-17 0 2,-2-18 0-3,3-15 0 4,-1-8 0-4,-2-9 0 3,0 7 0-4,4 0 0 3,0 6 0 0,-1 7 0 2,-3 5 0-3,0 6 0 3,0 12 0-5,0 9 0 2,0 8 0-2,0 9 0 3,0 5 0-1,0 0 0 2,0 0-13-4,0 10-176 3,0 9-89 1,0 12-164-1</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10:08.216"/>
    </inkml:context>
    <inkml:brush xml:id="br0">
      <inkml:brushProperty name="width" value="0.05292" units="cm"/>
      <inkml:brushProperty name="height" value="0.05292" units="cm"/>
      <inkml:brushProperty name="color" value="#FF0000"/>
    </inkml:brush>
  </inkml:definitions>
  <iact:action type="add" startTime="4181">
    <iact:property name="dataType"/>
    <iact:actionData xml:id="d0">
      <inkml:trace xmlns:inkml="http://www.w3.org/2003/InkML" xml:id="stk0" contextRef="#ctx0" brushRef="#br0">22033 16035 440 0,'0'0'329'7,"0"0"-122"0,0 0 4 3,0 0-36-5,0 0-41 3,0 0-9 0,0 0-21 0,235-17-33-3,-115 17-13 4,7 0-9-2,14 0-15 2,7 0-15-3,9 2-12 2,-9-2-5 0,-11 0-1 0,-24-2 5-1,-32-15-6 0,-33 5-4 2,-21 2-47-1,-20-6-73-3,-7 9-124 5,-11 6-146-4</inkml:trace>
    </iact:actionData>
  </iact:action>
  <iact:action type="add" startTime="5112">
    <iact:property name="dataType"/>
    <iact:actionData xml:id="d1">
      <inkml:trace xmlns:inkml="http://www.w3.org/2003/InkML" xml:id="stk1" contextRef="#ctx0" brushRef="#br0">25916 17459 183 0,'0'0'448'7,"0"0"-244"-1,0 0-48 3,0 0-21-3,0 0-13 2,0 0 5 0,0 0-6 0,158 29-19-2,-95-20-24 2,12-3-2-1,15-6-24 2,10 0 1-3,12 0-17 2,12 0 6 0,8 4-11-1,-2 8 0 2,1 7-2-1,-4-11-8-1,4 3-21 3,1-5 0-6,16-6 0 4,3 0 0 0,9 0 0 0,-2 0 0-1,-15 0 0 0,-4 0 0 1,-7 13 0 0,-11 7 0 0,-4 2 0-2,-3-10 0 4,-11 7 0-4,4-15 0 0,-1-1 0 2,10-3 0 0,2 0 0 0,-2 0 0-2,-10 0 0 4,-9 0 0-4,0 3 0 4,-5-1 0-6,3 3 0 4,-1-5 0 0,3 6 0 0,4-6 0-1,-3 0 0 0,0 0 0 2,0 0 0-1,-6 0 0-1,8 0 0-2,3 0 0 3,-4 0 0 0,2 6 0-2,-3-6 0 3,-4 0 0 1,-4 0 0-1,-1 0 0-3,-5 0 0-1,-18 0 0 3,0 0 0 0,-11-2 0-3,-8-8 0 3,-5 5 0 1,-12 5 0-2,-5 0 0 0,-4 0 0 0,-12 0 0 1,-4 0 0 1,-5 0 0-4,0 0-76 3,-14 0-145 0,-18 0-122 1,-8 0-38-4</inkml:trace>
    </iact:actionData>
  </iact:action>
  <iact:action type="add" startTime="9349">
    <iact:property name="dataType"/>
    <iact:actionData xml:id="d2">
      <inkml:trace xmlns:inkml="http://www.w3.org/2003/InkML" xml:id="stk2" contextRef="#ctx0" brushRef="#br0">2838 3654 697 0,'0'0'143'9,"0"0"-77"-6,0 0 79 6,0 0-34-2,0 0-64 2,0 0-9-3,0 0 31 1,13 16-12 2,-34-16-8-1,-16-19 16-2,-14-17 19 2,-5-14-40 0,-8-10-10 0,-9-11 1 0,-21-16-12-2,-16-9-1 1,-20-8-7 12,-16-3 16-18,-6 3-15 5,-3 6 12 0,-2 7-16 5,4 4-6-7,10 8 10 2,16 11-12 2,20 8 3 0,18 10-3 0,16 12-3-2,4 3 5 2,10 7-7 0,15 3 3-1,6 6-2 0,18 6 1 2,5 2 0-2,12 8 5-1,3 3-6 2,0 0 10 0,0 0-8 0,0 0-1-2,0 0 1 3,0 0-3-2,0 0 1 3,0 0-3-6,0 0 1 4,0-3 1 0,-5 0 1 0,3 3 0 1,2 0 0-4,0 0 5 3,0 0-7 0,0 0 2-1,0 0 0 0,0 0 3 1,0 0-3 0,0 0 4-2,0 0-2 2,0-2 7 0,0-3-8 0,29-7-1-2,14 2-1 3,12-1 1-2,0-1-2 3,4 1 5-6,-1 1-2 7,-1-1 1-2,-3-1 8-4,-2 2-7 3,-5-1 1-3,-2 6 0 5,-7 5 5-4,-4 0-1 1,-3 0 1 0,-7 0 3 1,-6 0-3 0,-8 0 2-2,-4 0-5 3,-6 0 3-2,0 0-7 1,0 0-4-2,0 0 1 3,-6 9-5-1,-43 11 6 1,-15 4 2-5,-9-7-1 4,-9-3 2 0,-1-5 3 0,-7-1-3 0,-2-1 3-2,4-3-6 4,12 1 3-4,19-2-2 2,20-1-1-2,16 1-1 2,12 0 1 0,9-3-4-2,0 0 8 2,0 0-3 0,0 0 2 0,0 0-5-2,0 0 3 3,0 0-1-3,0 0 0 5,0 0 2-7,0 0 1 4,0 14-2 0,0 18 9 0,3 17-10-1,39 18 0 1,11 3 0 0,6 7 0-1,0 2 0 0,-1-2 0 0,-13-14 0 1,-17-23 0 1,-8-14 0-4,-13-19 0 7,-6-3 0-5,-1-4 0 0,0 0 0-2,0 0 0 4,0 0 0-3,0 0 0 3,0 0 0-4,0 0-45 3,0 0-125 0,0-6-66 2,0 2-165 0</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11:13.593"/>
    </inkml:context>
    <inkml:brush xml:id="br0">
      <inkml:brushProperty name="width" value="0.05292" units="cm"/>
      <inkml:brushProperty name="height" value="0.05292" units="cm"/>
      <inkml:brushProperty name="color" value="#FF0000"/>
    </inkml:brush>
  </inkml:definitions>
  <iact:action type="add" startTime="4801">
    <iact:property name="dataType"/>
    <iact:actionData xml:id="d0">
      <inkml:trace xmlns:inkml="http://www.w3.org/2003/InkML" xml:id="stk0" contextRef="#ctx0" brushRef="#br0">854 5321 513 0,'0'0'354'3,"0"0"-193"3,0 0-36 2,0 0-3 0,0 0-64 0,0 0 4 0,12 146-5-2,-12-90 1 3,0 5-17-2,0 3-3-1,-4-1-11 2,-4-6-4 0,3-5 0 0,0-8-2-2,1-6 6 3,2-11-11-2,2-8 8-1,-4-7-8 2,4-8 9 0,0-4 2 0,0 0-10 0,0 0-1-2,0 0-2 2,0 0-3 0,0 0 4-2,0 0 8 3,0 0-4-2,0 0 5 1,13 0-14 0,13 0 12-2,10 0-17 2,2 0 6 0,5 0 7 0,13-4-9-2,10-1 6 5,3-2-15-5,13 2 0 0,9 2 0 3,10 1 0-2,10 2 0 1,9 0 0 0,1 0 0 0,0 0 0 0,5 0 0 0,-8 0 0-3,-2-3 0 3,-10-8 0-1,-3-6 0 3,-4-2 0-6,-12 3 0 4,-8 0 0 1,-11-1 0-2,-15 4 0-1,-16 3 0 2,-16 5 0 1,-5 3 0-1,-12 2 0-1,4-3 0 1,-5 0 0-1,0 3 0 0,-2 0 0 0,4 0 0 0,-3 0 0 1,3 0 0 0,-4 0 0-2,-1 0 0 3,0 0 0-2,0 0 0 1,0 0 0-2,4-2 0 1,-1-2 0 2,-3-9 0-1,0-18 0-2,0-17 0 2,0-19 0 3,0 5 0-4,0 9 0-2,0 9 0 2,0 7 0 1,0 7-50 0,3 22-152-2,7 8-107 2,1 11-143 2</inkml:trace>
    </iact:actionData>
  </iact:action>
  <iact:action type="add" startTime="6183">
    <iact:property name="dataType"/>
    <iact:actionData xml:id="d1">
      <inkml:trace xmlns:inkml="http://www.w3.org/2003/InkML" xml:id="stk1" contextRef="#ctx0" brushRef="#br0">6064 5475 740 0,'0'0'273'1,"0"0"-105"8,0 0-29-2,0 0-15 2,0 0-73-4,0 0 5 3,0 107 11 1,0-58-16-2,0 0 2-1,0 5-5 2,0 8-17 0,0-9-4 0,0 3-1-1,0-10-3 0,0-7 0 1,0-7-10 0,3-10 4-2,-1-12-6 2,3-1 2 0,-2-6 1 0,-1 2-1-2,3 1 4 3,6-1-9-2,-3 3 4 2,5 1-9-4,-3-2 6 3,10 5-6 0,-2-4 2 0,3-1 1-2,7-3-3 2,2-4-3 0,2 0 0 1,9 0 0-3,-1 0 0 3,2 0 0 1,5 0 0-4,2 0 0 0,6 0 0 2,7-4 0 0,-1-6 0-1,6 0 0-1,-3 1 0 4,2 4 0-3,-2 0 0 1,-2 1 0-3,-7 1 0 4,-2 1 0-1,-1 2 0 1,-2 0 0-4,1 0 0 3,-3 0 0 0,1 0 0 0,0 0 0-1,1 0 0 0,5 0 0 2,-5 0 0-2,1 0 0-1,-1 0 0 2,-9 0 0 0,1 0 0 0,-3 0 0-2,4 0 0 2,-2 0 0-1,5 0 0 3,-4 0 0-3,6 0 0-1,2 0 0 2,-4 0 0 0,8 0 0-2,-5 0 0 2,-1 0 0 0,-3 0 0-1,-1 0 0 2,-4 0 0-4,-1 0 0 5,-4 0 0-3,5 0 0-1,1 0 0 2,1 0 0 0,2 0 0-1,2 0 0 2,1 0 0-2,-3 0 0 0,2 0 0 2,1 0 0-5,1 0 0 5,-2 0 0-1,-4 0 0-1,-2 0 0 0,-3 0 0 1,-2 0 0 0,-1 2 0 0,1 1 0-1,3 1 0 0,2-1 0 2,-1-1 0-3,3 0 0 1,6-2 0 1,-1 3 0 0,-2-3 0-1,0 2 0 0,-1-2 0 1,1 0 0-1,-3 0 0 3,2 0 0-6,0 0 0 9,-1 3 0-8,0 1 0 2,-4-3 0 0,4-1 0-1,-5 4 0 2,7-4 0 3,-3 0 0-6,3 0 0 2,-1 0 0-1,1 3 0 3,-3-1 0-3,-6 1 0 2,-2 0 0 0,-3 0 0 0,0-3 0-2,-3 1 0 3,4 3 0-2,1-4 0 2,-1 0 0-4,6 0 0 3,-1 0 0 0,2 0 0 0,1 0 0-2,2 0 0 2,-2 0 0 0,-2 0 0 0,1 0 0 0,-1 0 0-2,5 0 0 3,-4-4 0-2,1 0 0-1,-1-2 0 2,1 4 0 0,2 2 0 0,6 0 0-2,1 0 0 3,-1 0 0-2,2 0 0 3,-1 0 0-7,-1 0 0 6,1 0 0-1,2 0 0 2,-2-8 0-4,1-1 0 2,-1 4 0 0,2 0 0-2,-5-2 0-1,1 5 0 4,1-3 0 0,1 2 0-2,-1 1 0-1,6-2 0 2,-6 3 0 0,0 1 0 0,4 0 0-2,0 0 0 3,0 0 0-2,2 0 0 3,1 0 0-7,0 0 0 9,3 0 0-3,0 0 0-4,-3 0 0 1,-7 1 0 1,-6-1 0 1,-8 0 0 2,-10 0 0-5,1 0 0 3,-11 0 0-1,-4 0 0 1,-2 0 0-3,0 0 0 4,-3 0 0-1,-2 0 0-1,3 0 0 0,1 0 0 1,1-18 0 0,8-21 0 1,-4-11 0-2,5-12 0-1,0-7 0 2,0 6 0 0,1 6 0-1,-2 16 0 2,-3 14 0 0,-5 20 0-4,5 7 0 1,-3 0 0 2,4 29-14 0,-13 26-199 0,-1-17-120-2,0-1-164 3</inkml:trace>
    </iact:actionData>
  </iact:action>
  <iact:action type="add" startTime="10499">
    <iact:property name="dataType"/>
    <iact:actionData xml:id="d2">
      <inkml:trace xmlns:inkml="http://www.w3.org/2003/InkML" xml:id="stk2" contextRef="#ctx0" brushRef="#br0">816 8386 938 0,'0'0'213'4,"0"0"-124"1,0 0 44 3,0 0-34 0,0 0-55 0,0 0 0-2,0 0 30 2,165-61-19 0,-92 37 8 0,6-2-11-2,3-1 0 4,2 8-12-4,-5 12 6 3,-8 0-16-4,-9 7 1 3,-3 0-11 0,-17 0 1 0,-8 0-18-2,-15 0-3 2,-11 0 0 1,-4 0 0-2,-4 0 0-1,0 0 0 2,0 0 0 0,0 0 0 0,0 0 0-2,0 0 0 2,-41-9 0 0,-22-28 0 0,-27-11 0-2,-12-9 0 3,2-5 0-2,0 5 0 2,8 3 0-1,19 16 0-2,21 13 0 2,22 11 0 2,16 11 0-2,7 3 0-4,3 0 0 4,2 0 0 0,2 0 0-3,0 0 0 4,0 0 0-1,0 0 0-1,0 0 0 0,0 42 0 1,2 20 0 0,27 18 0 0,8 1 0-3,2 3 0 5,4 0 0-3,-1-10 0 3,-2-14 0-4,-14-17 0 1,-4-18 0 0,-10-14 0 1,-9-9 0-2,0-2 0 2,0 0 0 0,4 0 0-1,-2-16 0 1,1-39 0-1,1-29 0 2,-7-29 0-2,0-18 0-1,0-14 0 2,0 8 0 0,-7 24 0 0,-4 34 0-2,4 39 0 4,1 24 0-4,3 16 0 4,-1 0 0-3,3 0 0-1,-18 0 0 2,-5 32 0-1,-10 15 0 0,-5 16 0 2,5 2 0-2,-7 9 0 1,9-2 0-2,-1-2 0 1,-1-5 0 1,9-7 0 0,8-8 0-2,2-7 0 2,6-4 0 0,-1-7 0 3,7-4-10-5,3-6-129 2,0-22-134-2,0 0-175 1</inkml:trace>
    </iact:actionData>
  </iact:action>
  <iact:action type="add" startTime="11832">
    <iact:property name="dataType"/>
    <iact:actionData xml:id="d3">
      <inkml:trace xmlns:inkml="http://www.w3.org/2003/InkML" xml:id="stk3" contextRef="#ctx0" brushRef="#br0">579 11471 674 0,'0'0'228'4,"0"0"-93"5,0 0 10-2,0 0-27-1,0 0-15 2,0 0-5 0,0 0-12 0,136-19-19-2,-95 7-13 2,7 2-8 0,0-3-8 1,7-4-20-4,-3 0 15 5,-1 7-13-4,-7-2 13 2,-13 3-14-2,-8 5 10 2,-5-2-13 0,-8 4 5-2,-6 2 0 3,0 0-12-2,-1 0 15 2,-3 0-15-2,0 0-6-1,0 0-3 2,0 0 0 0,0 0 0 0,0 0 0-2,-7 0 0 2,-32 0 0 0,-16-5 0 0,-10-15 0-2,-9-1 0 3,1-8 0-2,4 3 0 2,1-4 0-2,6 2 0 2,16 1 0 0,7 3 0-3,13 5 0 0,12 7 0 0,6 4 0 4,6 5 0-4,2 3 0 1,0 0 0 1,0 0 0 0,0 0 0 0,0 0 0-3,0 6 0 4,21 30 0-1,18 13 0-1,5 1 0 0,-2 6 0 2,-1 1 0-2,0-1 0-1,-4-7 0 2,-8-10 0 0,-3-10 0 0,-15-10 0 0,-2-7 0-1,-5-7 0 0,-1-5 0 3,-3 0 0-4,0 0 0 0,0 0 0 2,0 0 0 0,2 0 0 0,-2 0 0-2,0 0 0 2,5 0 0 0,6-22 0 0,-5-28 0-3,1-22 0 6,-6-14 0-5,-1-10 0 3,0-8 0-4,0 8 0 3,0 20 0 0,0 19 0 0,0 24 0-2,0 16 0 2,0 8 0 1,0 7 0 0,0 2 0-3,-1 0 0 1,1 0 0 0,-7 0 0 1,-5 0 0-1,-7 33 0 0,-5 19 0 4,-3 19 0-6,3 17 0 3,-4 13 0-2,1 0 0 2,4-7 0-2,6-21 0 2,2-27 0 0,6-16 0 0,2-18 0 0,7-12 0-1,0 0 0-1,0 0 0 4,0 0-16-3,0 0-64 0,7-12-83 1,12-1-71-1,-16 7-99 1,-3 6-533-3</inkml:trace>
    </iact:actionData>
  </iact:action>
  <iact:action type="add" startTime="16863">
    <iact:property name="dataType"/>
    <iact:actionData xml:id="d4">
      <inkml:trace xmlns:inkml="http://www.w3.org/2003/InkML" xml:id="stk4" contextRef="#ctx0" brushRef="#br0">9515 17276 390 0,'0'0'333'5,"0"0"-70"4,0 0-53 1,0 0-7-5,0 0-59 3,0 0-13-2,161-23-29 2,-71 20-19-2,33 3-27 3,28 0-14-2,32-2 1 2,32-6-16-4,27-5-7 3,13-4-20 0,1-3 0 0,-16 4 0 1,-29 3 0-3,-36 6 0 3,-41-3 0-1,-40 8 0-1,-37-2 0 0,-29 4 0 1,-21 0 0-1,-7 0 0-1,0 0 0 2,-59 0 0 0,-81 0 0 0,-81 12 0-2,-63-1 0 4,-23-11 0-4,9 0 0 4,27 0 0-6,43 0 0 4,40 0 0 1,36 3 0-2,49 7 0 2,38-4 0-1,38-1 0-1,27-5 0-1,7 0 0 1,82 15 0 0,59 2 0 3,46 12 0-2,12-6 0-4,-10-8 0 4,-26 1 0 3,-30-4 0-4,-37-5 0-2,-40-1 0 4,-25-1 0-3,-26-5 0 4,-12 0 0-7,0 0 0 6,-3 8 0-1,-68 3 0 0,-34 3 0-1,-32 3 0 0,0-5 0 2,16-5 0 0,23-2 0-3,21-5 0 2,29 0 0-2,21 0 0 2,19 0 0-2,8 0 0 2,5 0 0 0,40 11-166 0,-12 2-222-2,2 20-493 4</inkml:trace>
    </iact:actionData>
  </iact:action>
  <iact:action type="add" startTime="21971">
    <iact:property name="dataType"/>
    <iact:actionData xml:id="d5">
      <inkml:trace xmlns:inkml="http://www.w3.org/2003/InkML" xml:id="stk5" contextRef="#ctx0" brushRef="#br0">14436 17193 536 0,'0'0'304'2,"0"0"-124"6,0 0-66-1,0 0-12-1,0 176-27 2,0-124-1 0,0 5-17 0,0-9-15-2,-1 2-20 2,-2-8 3 0,3-11-5 1,0-14-4-2,0-5 2 0,0-5-4 0,31-1-2 1,14 0-9 1,16-6 4-4,15 0-4 4,11 0 12 0,11-19-5-3,9 2 11 1,-6 5 7 2,4 0 2 0,8 9 12-1,5 3-7-2,10 0 3 0,11 0-12 2,10 0-4-3,16 3-7 5,9 9 1-4,2-12-9 4,-4 0-2-5,-8 0 3 2,-12 0 4 2,-5 0 9-1,-3 7-1 1,-8-2 4-5,-9 6-15 5,-8-5 4-1,-4-4-10-1,4 3 0 0,-1 1-3 3,4 0 0-4,3-1 0 0,-2 4 0 2,0 2 0 0,-1-5 0 0,-3-5 0-2,-4 5 0 2,1 0 0-1,-12 5 0 2,5-6 0-1,-9 0 0-1,0 9 0 0,1-6 0 1,-1 1 0-2,-3 5 0 2,-3-9 0 0,-2 3 0 2,-10-3 0-3,-3 1 0-2,-10 0 0 5,-10-6 0-4,-5 0 0 1,-9 2 0 1,-4-2 0 0,-11 0 0 0,-8 2 0 0,-2-2 0-2,-2 0 0 1,-2 0 0 1,2 0 0-2,-2 0 0 2,2 0 0 1,-1-4 0-2,8-38 0-1,3-12 0 2,5-21 0 3,-6-4 0-4,-3 6 0-2,-6 13 0 2,-5 13 0 3,-1 20 0-4,-9 12 0-1,0 8-52 4,-3 1-59-2,0 3-69 1,0-8-50-1,4 11-146 1,12 0-393-1</inkml:trace>
    </iact:actionData>
  </iact:action>
  <iact:action type="add" startTime="23381">
    <iact:property name="dataType"/>
    <iact:actionData xml:id="d6">
      <inkml:trace xmlns:inkml="http://www.w3.org/2003/InkML" xml:id="stk6" contextRef="#ctx0" brushRef="#br0">25473 15085 707 0,'0'0'260'5,"0"0"-155"2,0 0 1 1,0 0-16-5,0 0-54 5,0 0-1 0,22 200 38 0,-22-140-17-2,0-6-2 3,0-9-8-2,0-9 0 1,5-2-8-1,0-7-12 0,4 1-9 2,3-1 6-2,1-4 15 1,1 1-25-2,7-2 5 2,0 0-5 0,5-10 9-2,1 5-13 2,1-3 8 0,2 0-4 1,-7 0 3-4,3-1 4 3,-2 3-2 0,-2-1 5 4,11 4-16-9,-1-9 7 5,8 4-10 1,6-9 4-1,12 1-7-2,7 0 8 2,7-4-1 1,1 4 2-3,-4 0 3 1,2-5 6 1,-5 8-3 0,8-1-16 0,-1 1 0-2,2 1 0 2,8-4 0 0,-1 2 0 0,0 1 0-2,-1-4 0 3,1 0 0-2,-6-2 0 1,-2-3 0-3,-4 0 0 4,-1 0 0-1,0 0 0 0,6 0 0-1,3 0 0 0,-1-8 0 2,-3-1 0-3,3-1 0 5,-9 5 0-8,-9-2 0 6,-4 5 0-1,-3-1 0-2,-2 3 0 2,-2 0 0-1,1-2 0 2,2 2 0-3,0 0 0 4,2 0 0-4,2 0 0 3,2 0 0-4,5 0 0 3,-5 0 0 0,10 0 0 0,-1 0 0-1,5 0 0 0,2 0 0 2,-4 0 0-2,4 0 0-2,1 0 0 3,-2 0 0 1,1 0 0-2,3 0 0 0,-7 0 0 1,0 0 0-1,-1 0 0 2,-3 0 0-3,-2 0 0 4,8 0 0-4,2 0 0 1,6 0 0 0,3-9 0 1,3 4 0 1,1-1 0-3,-4 4 0 3,-1 2 0-3,-7 0 0 3,-5 0 0-2,-6 0 0-1,-8 0 0 1,-8 0 0 2,-12 0 0-1,-10 0 0 0,-8 0 0-2,-7 0 0 1,-7 0 0 2,-3 0 0-3,0 0 0 2,0 0 0 2,0 0 0-3,0 0 0-1,0 0 0 0,4-23 0 2,5-21 0 0,3-26 0-1,0-23 0 0,9-9 0 3,3 4 0-2,3 2 0-4,8 20 0 4,-8 13 0-1,-6 20 0 2,-7 13 0-4,-10 12-89 4,-1 5-118-1,-3 13-91 0,0 0-168-3</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11:48.33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4298">
    <iact:property name="dataType"/>
    <iact:actionData xml:id="d0">
      <inkml:trace xmlns:inkml="http://www.w3.org/2003/InkML" xml:id="stk0" contextRef="#ctx0" brushRef="#br0">16511 9740 664 0,'0'0'470'4,"0"0"-288"4,0 0-41 0,0 0-19 0,0 0-28-1,156-39-23 0,-108 26-3 2,13 2 4-2,8-3-7-1,16 2 3 2,14 5-38 0,3-2-30 0,10 5 0-2,5-5 0 3,-6 2 0-2,-1-3 0 2,0 3 0-3,-1 1 0 3,1 0 0-2,9 4 0 2,0-2 0-4,11-4 0 4,7 1 0-1,0-7 0-1,0 3 0 1,-8-3 0-2,-5 0 0 4,-9 1 0-4,-11 2 0 0,-9 3 0 2,-2-1 0 1,-7-1 0-2,4 1 0 0,-5 1 0 1,-1 2 0-1,-8 1 0 2,-2 2 0-4,-1 3 0 3,-4 0 0 0,5 0 0 1,-1 0 0-4,-1 0 0 3,11 0 0 0,-1 0 0 0,2-2 0-1,5-6 0 0,-5-3 0 3,-3-1 0-4,4 2 0 0,-13 1 0 2,1-2 0 0,-1 5 0 4,2 3 0-8,-4-4 0 4,5 2 0-2,0 1 0 3,-1 3 0-4,2 1 0 2,-5 0 0 2,1 0 0 1,5 0 0-4,5 0 0 1,10 0 0 1,0 0 0-1,11 1 0 0,-3 8 0 0,-6-1 0 2,-3 0 0-2,-5-4 0-1,-7-2 0 2,-5 0 0-1,-2-2 0 2,-4 0 0-4,-6 0 0 4,-15 0 0 1,-7 0 0-2,-11 0 0-3,-15 0 0 2,-2 0 0 0,-10 0 0-1,2 0 0 2,-4 0 0 0,0 0 0 0,0 0 0-2,-8 0 0 3,-45 9 0-1,-31-9-225 2,32 0-107-5,-1 0-190 2</inkml:trace>
    </iact:actionData>
  </iact:action>
  <iact:action type="add" startTime="12634">
    <iact:property name="dataType"/>
    <iact:actionData xml:id="d1">
      <inkml:trace xmlns:inkml="http://www.w3.org/2003/InkML" xml:id="stk1" contextRef="#ctx0" brushRef="#br1">14498 14671 497 0,'0'0'244'4,"0"0"-64"4,0 0-34-1,0 0-9 0,0 0 0 2,0 0 9-2,0 0-30-1,0 5-11 2,0-5-5 0,13-13-26 0,14-18-10-2,15-21-4 2,16-6-19 0,10-17-41 0,11-13 0-2,15-21 0 2,9-10 0 2,3-11 0-3,1-1 0-1,2 0 0 1,3-9 0 2,3-5 0-1,7 3 0-1,-3 7 0 1,-4 12 0 1,-7 18 0-2,-18 16 0-2,-20 24 0 3,-27 21 0 0,-23 21 0 0,-12 13 0-2,-8 8 0 1,0-1 0 1,0 3 0 1,0-2 0-4,0 2 0 3,0 0 0 0,-10 0 0 1,-20 0 0-3,-13 0 0 2,-21 21-50 0,-9 6-220 0,43-16-144 1,-2 3-647-2</inkml:trace>
    </iact:actionData>
  </iact:action>
  <iact:action type="add" startTime="13180">
    <iact:property name="dataType"/>
    <iact:actionData xml:id="d2">
      <inkml:trace xmlns:inkml="http://www.w3.org/2003/InkML" xml:id="stk2" contextRef="#ctx0" brushRef="#br1">14800 12793 323 0,'0'0'435'6,"0"0"-305"1,0 0-29 1,0 0-6 1,0 0-13-3,0 0 28 1,0-19 47 0,0 19-17 2,0 2 22-2,0 46-10 0,18 36-59 0,18 33-42 1,12 28-35 0,14 27-16-2,8 11 0 2,9 9 0 3,6-12 0-6,-1-19 0 1,-5-19 0 3,-8-24 0-1,-12-27 0 1,-12-26 0-5,-19-21 0 5,-10-19 0-1,-12-15 0 0,-6-7 0-3,0-3 0 3,0 0 0 0,0 0 0 0,0 0 0-1,0 0 0 0,0 0 0 3,0 0 0-4,0 0 0 1,0-3-111 3,0-9-256-3,0-5-157 7</inkml:trace>
    </iact:actionData>
  </iact:action>
  <iact:action type="add" startTime="15086">
    <iact:property name="dataType"/>
    <iact:actionData xml:id="d3">
      <inkml:trace xmlns:inkml="http://www.w3.org/2003/InkML" xml:id="stk3" contextRef="#ctx0" brushRef="#br0">21638 14866 545 0,'0'0'248'3,"0"0"-75"2,0 0-50 1,0 0-17 2,0 0 6-2,0 0 14 2,87 0-34 0,-56 0-5 0,12 0-3-2,9-6 7 3,17-1-14-2,14-3-16 1,14 3-2-2,9-2-18 2,7 2-19 0,6-3-22-2,5 5 0 4,7 1 0-3,11 0 0 2,13 4 0-2,13 0 0 2,10 0 0-4,18 0 0 4,-4 0 0-1,-5 0 0-2,0 0 0 2,-11 0 0-1,-17 0 0 1,-15 0 0-2,-21 0 0 4,-26 0 0-4,-11 0 0 4,-3-7 0-6,-13-5 0 4,-6 1 0 0,-9-1 0 0,-12 2 0-2,-15 3 0 2,-10 0 0 1,-12 2 0-3,-2 0 0 0,0 2 0 2,-4 1 0 0,0 2 0 1,3-4 0-4,-3 3 0 5,0-3 0-2,4 4 0 0,-2 0 0-1,2 0 0-1,-4 0 0 1,0 0 0-1,0-2 0 4,0 2 0-3,0 0 0 1,0-3 0 0,0 0 0-2,0 3 0 1,0-4-83 2,0-8-133-4,-4-12-75 4,-5 9-135-2,-2 3-385 1</inkml:trace>
    </iact:actionData>
  </iact:action>
  <iact:action type="add" startTime="21960">
    <iact:property name="dataType"/>
    <iact:actionData xml:id="d4">
      <inkml:trace xmlns:inkml="http://www.w3.org/2003/InkML" xml:id="stk4" contextRef="#ctx0" brushRef="#br0">20184 17760 804 0,'0'0'273'3,"0"0"-100"4,0 0-10 2,0 0-52-2,0 0-4-1,0 0-8 2,0 0-14 0,0 0-8 0,0 0-12-1,0 0 0 0,10 0-40 2,16 0-25-2,8 0 0-1,3 2 0 2,5 0 0 0,8 2 0 0,0-4 0-2,5 0 0 2,0 0 0 2,2 0 0-2,5 0 0-3,1 0 0 3,5 0 0-1,4 0 0 2,1 0 0-4,6 0 0 6,3 0 0-4,5 0 0 0,2-8 0-1,-3 0 0 2,-1-6 0 1,-3 4 0-2,-3-4 0-2,0 2 0 4,-3 1 0 0,-7-2 0-1,-7 7 0-2,-4 0 0 3,-6-1 0-3,-7 1 0 4,-2 2 0-5,-7-3 0 1,4 2 0 3,2-2 0-2,3 3 0 0,5 0 0 1,5 0 0 0,5-8 0 0,14 2 0-1,-3 1 0-1,8-9 0 5,5 4 0-6,-3-3 0 1,4 3 0 2,1 4 0 1,2-7 0-4,5 6 0 4,0 3 0-2,0-3 0 2,4 3 0-1,0 3 0-2,1 5 0 3,-7 0 0-2,-4-7 0 0,-10 7 0 0,-6 0 0 1,-1-2 0 0,-4-1 0 0,5 3 0 1,-1-2 0-2,2 2 0 0,-2 0 0-2,-3 0 0 4,-2 0 0-1,3 0 0-1,0 0 0 1,-5 0 0 2,-2 0 0 0,-6 0 0-8,-2 0 0 7,2 0 0-2,4 0 0-1,-1 0 0 2,4 0 0 0,3 0 0-2,3 0 0 2,-5 0 0-1,1 0 0 2,1 0 0-1,-7 0 0 0,-5-2 0-1,2-2 0 1,-3 4 0-4,1 0 0 5,-5 0 0-1,-1 0 0 0,1 0 0-3,-1 0 0 4,0 0 0-1,-4 0 0-1,0 0 0 0,3 0 0 1,1 0 0 0,-5 0 0 1,-1 0 0-3,0 0 0 1,-7 0 0 1,-5 0 0 0,-6 0 0 2,-5 0 0-5,-7 0 0 2,2 0 0 1,-4 0 0-3,0 0 0 3,-4 0 0 0,2 0 0 1,0 0 0-4,-6 0 0 4,3 0 0-2,-1 0 0 2,0 0 0-4,-3 0 0 3,1 0 0 1,-1 0 0 0,0 0 0-2,0 0 0 0,0 0 0 1,0 0 0-3,-19 0 0 3,-39 0-162-1,-28-42-123 3,39 15-25-6,-2 6-514 6</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13:00.205"/>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FF0000"/>
    </inkml:brush>
  </inkml:definitions>
  <iact:action type="add" startTime="20868">
    <iact:property name="dataType"/>
    <iact:actionData xml:id="d0">
      <inkml:trace xmlns:inkml="http://www.w3.org/2003/InkML" xml:id="stk0" contextRef="#ctx0" brushRef="#br0">9610 10787 304 0,'0'0'229'3,"0"0"-66"5,0 0-3 0,0 0-38-1,0 0-37 0,0 0 21 1,0 0-21 0,-110 140 25-2,103-140-12 2,5 0-26 0,-1 0-3 0,3 0-19-2,0-11-5 3,0-33-5-2,12-15 30 2,19-20-24-4,5-17-4 3,7-19 1 3,5-20-14-8,5-16 7 6,2-5-4-1,4 0-21 0,2 0-11-2,5 3 0 3,2 3 0-2,-6-3 0 2,3-4 0-2,-7 5 0-1,-6 13 0 2,-8 17 0 0,-6 33 0 0,-9 23 0-2,-3 20 0 3,-9 10 0 0,-5 11 0-1,-2 6 0-1,-1 8 0-2,-5 6 0 3,-4 2 0 0,0 3 0-3,0 0 0 3,0 0 0 1,0 0 0-1,0 24 0-1,-23 39 0 0,-6 33 0 2,-11 24 0-2,-2 26 0-1,-13 15 0 2,-6 15 0 0,-6 1 0 0,-7 1 0-1,0 0 0 2,-4 2 0-3,0 0 0 2,2-4 0-2,6-13 0 2,3-15 0 0,10-23 0-1,7-31 0 1,11-29 0 0,15-23 0-1,7-26 0 1,13-12 0-1,4-4 0 0,0-9 0 2,15-44 0-4,33-27 0 5,14-30 0-1,4-19 0-4,5-18 0 3,-5-12 0-1,1-3 0 2,0-2 0-3,0 5 0 0,-4 8 0 2,-1 12 0 0,-1 4 0 0,-1-6 0 0,-2-1 0-2,0 5 0 2,-7 12 0 0,-5 17 0 0,-6 12 0-1,-9 17 0 0,-6 11 0 4,-2 19 0-2,-8 14 0-6,-10 12 0 5,2 12 0-1,-7 7 0 4,0 4 0-6,0 0 0 2,0 0 0 0,0 0 0 1,0 53 0-2,-34 43 0 2,-11 47 0 0,-10 35 0-2,-14 26 0 2,-17 18 0 0,-16 13 0 0,-12-5 0-2,-3-9 0 2,9-17 0 0,8-28 0 0,19-34 0 0,10-39 0-2,22-32 0 2,16-34 0 0,20-25 0-2,8-12 0 1,5 0 0 3,3-12 0-4,33-41 0 0,14-21 0 3,5-25 0-1,4-16 0 0,2-24 0 0,-2-24 0-2,13-16 0 2,-2-10 0 1,2 1 0-4,-7 1 0 5,-7 15 0-4,-7 10 0 2,-3 20 0-2,-6 21 0 4,-1 12 0-3,-4 11 0 1,-8 4 0-2,1 8 0 1,-3 11 0 2,-1 10 0-2,-4 13 0-2,-11 13 0 4,2 15 0-1,-8 12 0-1,-2 4 0 1,-3 6 0-1,0 0 0 1,0 2 0-1,0-4 0 2,0 4 0-3,0 0 0 2,0 0 0-1,0 0 0 2,0 0 0-3,0 12 0 2,-18 28 0 0,-25 20 0 0,-12 9 0-2,-8 4 0 4,-10 7 0-4,-1-6 0 0,-1-5 0 2,5-12 0 3,12-11 0-3,13-12 0-4,18-15 0 4,17-14 0 0,10-5 0-1,0 0 0-2,16 0 0 5,39-17 0-3,17-18 0 1,7-4 0-2,4-4 0 4,-8-10 0-2,-8 2 0-1,-6-9 0 0,-12 3 0-1,-9 1 0 3,-9 10 0-2,-6 13 0 3,-11 9 0-6,-2 12 0 3,-8 8 0 2,-4 4 0-3,0 0 0 1,0 0 0 2,0 0 0-1,0 35 0-2,4 42 0 3,9 32 0-2,8 22 0 3,3 11 0-1,-4-5 0-5,-1-8 0 3,-9-25 0 1,-7-30 0-1,-3-31 0 0,0-24 0 2,0-13 0-3,0-6 0 1,0 0 0 1,0 0 0-1,3-12 0 2,0-44 0-3,-3-35 0 4,0-20 0-1,0-18 0-2,-16-3 0-1,-11 0 0 2,3 19 0-2,3 29 0 2,6 36 0-2,9 26 0 2,6 15 0 0,0 7 0 0,0 12 0-1,0 16-244-1,0 9-318 4</inkml:trace>
    </iact:actionData>
  </iact:action>
  <iact:action type="add" startTime="23358">
    <iact:property name="dataType"/>
    <iact:actionData xml:id="d1">
      <inkml:trace xmlns:inkml="http://www.w3.org/2003/InkML" xml:id="stk1" contextRef="#ctx0" brushRef="#br0">15776 11486 317 0,'0'0'198'6,"0"0"-12"0,0 0-9-1,0 0-67 3,0 0-10 0,0 0-3 0,0 0-8 0,-46 116 19-2,46-116-28 2,0 0-22 1,0-5-14-4,12-37 19 3,22-17-1 0,6-30-2 0,3-22-3-2,17-23-9 2,-3-13 0 2,5-12-8-3,3-8 3 0,0-6-12-1,-3 1-3 5,6 7-25-5,5 15-3 0,1 8 0 2,5 9 0 0,-2 6 0-1,1 5 0 2,1 1 0 3,-5-1 0-6,-4 0 0 1,-4 13 0-4,-13 11 0 5,-13 21 0 0,-8 20 0 0,-6 15 0-2,-12 21 0 4,-6 7 0-3,-5 9 0-1,-3 5 0 2,0 0 0-2,0 0 0 4,0 5 0-3,-28 47 0-1,-14 21 0 2,-3 25 0 0,-8 21 0 0,-4 12 0-2,-7 11 0 2,-6 20 0 2,0 7 0-2,-4 12 0-2,-1 3 0 0,-4-1 0 2,-6-9 0 0,-1-7 0-2,0-11 0 2,3-16 0 0,3-17 0 0,11-11 0 1,8-14 0-2,11-12 0 2,14-23 0-3,15-17 0-1,9-22 0 3,10-10 0 0,2-14 0 0,0 0 0-3,0 0 0 4,11-27 0-1,28-40 0 1,14-29 0-4,7-19 0 5,-1-20 0-2,9-18 0 2,5-18 0-6,1-19 0 2,5-2 0 2,-2 6 0 0,5 2 0-1,3 9 0 0,-10 12 0 2,-4 11 0-2,-6 21 0-1,-7 17 0 2,-6 16 0 0,-2 9 0 0,-5 13 0-1,-6 13 0 2,-3 8 0 1,-5 11 0-3,-10 15 0-4,-7 12 0 4,-3 8 0 2,-11 9 0-2,0 0 0 0,0 0 0 0,0 0 0 2,-13 43 0 0,-25 32 0-3,-8 44 0 1,-9 23 0 2,-7 22 0-2,-13 18 0-1,-15 21 0 2,-2 11 0 0,-15 8 0 0,-3 7 0-2,-2-4 0 3,2-14 0-2,5-23 0 2,13-27 0-5,12-34 0 5,18-32 0-1,14-27 0 0,19-26 0-2,14-23 0 2,12-15 0-1,3-4 0 2,6-4 0-2,39-46 0 0,17-23 0 3,4-27 0-2,6-17 0-1,8-22 0 0,2-17 0-1,-3-19 0 2,0 0 0-2,-11 5 0 5,-7 14 0-5,-11 14 0 3,1 5 0-5,-1 4 0 4,5 4 0 0,-3-3 0 2,3-3 0-2,-9 3 0-1,2 3 0-1,-3 14 0 0,-5 19 0 3,-8 16 0-3,-1 18 0 4,-2 16 0-4,-8 4 0 0,-7 12 0 2,0 6 0 2,-6 7 0-2,-2 9 0-3,-6 3 0 3,1 1 0-1,-1 2 0 4,0-1 0-6,0 1 0 1,0 2 0 2,0-3 0 0,0 1 0-1,0 2 0 0,0-3 0 1,0 3 0 0,0 0 0-1,0 0 0 0,0 0 0 2,0 0 0-3,5-4 0 1,-5-1 0 0,2-5 0 2,1-7 0-1,0-6 0-2,4 10 0 2,-4 2 0-1,0-1 0 3,-2 7 0-3,5-5 0-2,-6 1 0 4,3 4 0-1,-1-3 0-2,4 2 0 1,0 1 0 2,-2 2 0-1,-3 0 0-1,-1 1 0-1,0 2 0 3,0 0 0-1,0 0 0-3,0 0 0 6,-19 17 0-4,-34 29 0 1,-23 16 0 0,-3 7 0-1,0-1 0 0,2 0 0 2,5-4 0-5,7-1 0 4,9-11 0 0,13-6 0-1,9-13 0 0,15-14 0 1,17-8 0 0,2-11 0 0,0 0 0-1,10 0 0 0,32-8 0 3,13-22 0-4,5-3 0 0,2-5 0 2,0 0 0 0,10-5 0 0,-3-3 0-2,7-6 0 3,-7-4 0-3,0-7 0 5,-2-4 0-7,-17 8 0 3,-3 1 0 2,-11 14 0-1,-9 9 0-2,-8 13 0 2,-11 9 0 0,-5 6 0 0,-3 5 0-1,0 2 0-1,0 2 0 3,0 64 0-1,-11 30 0-1,-11 30 0 0,3 9 0 1,5 0 0 0,1 0 0-2,7-16 0 3,-1-16 0-2,6-33 0 3,1-24 0-7,-4-27 0 5,4-9 0 1,0-10 0-1,0 0 0-2,0 0 0 2,0 0 0 0,0-12 0 0,0-21 0 0,0-1 0-2,0 7 0 5,0 12 0-3,0-4 0-3,-23 0 0 1,6 7-250 2,-8 2-252 0</inkml:trace>
    </iact:actionData>
  </iact:action>
  <iact:action type="add" startTime="26202">
    <iact:property name="dataType"/>
    <iact:actionData xml:id="d2">
      <inkml:trace xmlns:inkml="http://www.w3.org/2003/InkML" xml:id="stk2" contextRef="#ctx0" brushRef="#br0">4177 11555 680 0,'0'0'264'2,"0"0"-118"6,0 0-56 0,0 0-19-2,0 0 16 2,0 0 25 0,0 0-36 0,11-204-1-3,9 113 10 5,5-12-22-3,9-12-10 1,1-15-5-3,6-5-1 3,1-10-23 0,5-9 12 0,1 1-8 2,1-1-7-6,5 10-1 5,4-1 1-1,1 3-21 0,7 5 0-2,-2-5 0 3,-2 6 0-2,0 6 0-1,-7 10 0 2,-13 17 0 0,-5 14 0 0,-6 19 0-2,-7 14 0 2,-3 16 0 0,-8 11 0 1,-5 13 0-5,-5 11 0 6,-3 3 0-1,0 2 0-3,0 0 0 1,0 0 0-1,0 0 0 2,0 0 0 1,0 0 0-2,0 43 0 0,-9 31 0 1,-19 29 0 0,-1 19 0-2,-2 11 0 2,-9 6 0 0,1 10 0 0,-6 9 0-2,-3 10 0 3,-2 6 0 0,-9 12 0-2,3 2 0 1,-8 0 0-3,-4-8 0 4,2-8 0-2,-9-18 0-1,6-20 0 2,6-28 0 0,12-29 0 0,14-29 0-1,16-22 0 0,8-13 0 2,13-13 0-3,0 0 0 1,0 0 0 0,9-8 0 2,22-42 0-1,11-23 0-2,5-23 0 4,-3-19 0-2,2-19 0 0,1-20 0-1,-5-17 0-1,-5-13 0 1,-1-9 0 1,-3-2 0-2,-1 9 0 2,6 8 0 2,5 12 0-4,0 10 0 0,5 14 0 2,-3 10 0 0,-2 14 0 0,-7 15 0-2,1 8 0 2,0 11 0 2,-1-1 0-2,-5 1 0-2,5-4 0 2,-3 1 0-2,-6 4 0 4,-6 15 0-6,-1 22 0 4,-6 17 0 0,-4 12 0 0,-7 11 0-2,-2 3 0 2,-1 3 0 0,0 0 0 0,0 0 0-2,0 0 0 2,0 0 0 0,0 41 0 0,0 38 0-2,-17 31 0 4,-9 18 0-2,-12 20 0 1,-13 16 0-6,-8 20 0 7,-6 12 0-4,-7 10 0 3,-3 3 0-4,-4 5 0 3,-3-3 0 0,0-16 0 2,6-23 0-2,3-27 0-3,9-25 0 2,9-27 0 1,12-21 0-2,13-21 0 2,15-21 0 0,9-13 0 0,6-17 0-2,0 0 0 1,0 0 0 2,0-25 0-1,34-38 0-2,8-31 0 4,0-31 0-4,5-26 0 4,-8-15 0-7,0-12 0 6,-1-3 0-1,1 7 0 0,1 1 0-2,5 6 0 2,3 7 0 0,1 2 0 0,3 12 0-1,-1 8 0 0,4 7 0 1,3 8 0 0,1-2 0-2,6 2 0 2,-9 5 0 0,-2 14 0 0,-10 12 0 0,-9 19 0 0,-8 19 0 3,-9 20 0-7,-8 17 0 1,-7 11 0 3,-3 6 0 0,0 0 0 0,0 0 0-2,0 0 0 1,0 0 0 2,0 0 0-1,0 0 0-1,0 0 0 0,0 0 0 1,0 0 0 0,0 0 0-2,0 0 0 1,0 0 0 2,0 0 0-1,0 0 0-3,0 0 0 5,0 0 0-3,0 0 0 2,0 0 0-5,0 0 0 5,0 0 0-2,0 0 0 2,0 0 0-2,0 0 0-1,0 0 0 3,0 0 0-1,0 0 0-2,0 0 0 2,0 0 0 0,0-4 0 0,0 4 0-1,0 0 0 2,0 0 0-3,0 0 0 2,0 0 0-2,0 0 0 3,0 0 0-2,-27 23 0 2,-27 20 0-4,-15 10 0 4,2 1 0-2,-8 9 0 1,-1 5 0-2,2 4 0 2,8-7 0 1,11-11 0-3,13-12 0 3,18-14 0-3,8-15 0 2,13-10 0-1,3-3 0 0,0 0 0 0,0 0 0 2,0 0 0-1,0 0 0-3,7-15 0 5,29-12 0-1,16-17 0-3,10-13 0 0,18-13 0 2,8-14 0 0,3 5 0 0,-9 12 0-2,-21 19 0 1,-26 21 0 3,-15 14 0-4,-17 9 0 2,-3 4 0-1,0 0 0 2,0 0 0-1,0 0 0-2,-23 29 0 1,-26 19 0 3,-27 24 0-3,-2 1 0-2,-2 3 0 4,1-13 0-2,11-10 0 3,17-14 0-7,13-20 0 6,21-8 0-1,14-11 0-1,3 0 0 0,0 0 0 1,0 0 0 1,0 0 0-2,0 0 0-1,0 0 0 2,0 0 0-1,0 0 0 2,0 0 0-2,0 0 0 2,0 0 0-3,12-17 0 3,27-13 0-4,12-11 0 6,14-3 0-5,5-2 0 3,-1-6 0-5,-1 2 0 4,-7 4 0 0,-12 5 0 0,-4 11 0-1,-15 7 0 0,-12 10 0 1,-13 11 0 0,0 2 0-2,-5 0 0 2,0 0 0-1,0 0 0 1,0 0 0-2,3 27 0 3,12 31 0-1,9 16 0 0,6 7 0-2,-2 1 0 3,9-3 0-2,-5 1 0 3,2-3 0-6,-3-12 0 6,-7-12 0-1,-8-18 0-4,-9-16 0 2,0-11 0 0,-3-5 0 2,-1-3 0-2,-2 0 0-1,4 0 0 1,-3 0 0 2,-2 0 0-1,0-19 0-2,0-37 0 2,-22-28 0 0,-19-26 0 0,-1 4 0-2,-5 5 0 3,8 14 0-2,12 18 0 2,8 18 0-4,11 14 0 2,4 18 0 2,0 13 0-1,2 6 0-2,-4 0 0 4,-2 0 0-2,4 0 0-2,4 0-106 2,0 0-417-2</inkml:trace>
    </iact:actionData>
  </iact:action>
  <iact:action type="add" startTime="31443">
    <iact:property name="dataType"/>
    <iact:actionData xml:id="d3">
      <inkml:trace xmlns:inkml="http://www.w3.org/2003/InkML" xml:id="stk3" contextRef="#ctx0" brushRef="#br1">26951 12557 962 0,'0'0'222'6,"0"0"-51"0,0 0-33 1,0 0-63 0,172 0-1-1,-111 0 5 2,18-2-3 0,18-10-10 0,24 1 3-2,29 5-1 2,26 4-21 0,19 2-47-2,11 0 0 2,-5 0 0 0,-6 0 0 0,-16 0 0 0,-12 0 0 0,-5 0 0-1,-9 0 0 4,7 6 0-6,-4 0 0 2,8-6 0 0,8 0 0 1,7 0 0-3,-5 0 0 6,-8-15 0-4,-8 3 0 0,-17 5 0 1,-11 2 0-2,-10 2 0 3,-9-1 0-2,-11 4 0-1,2-4 0 4,-10 1 0-2,1 0 0 0,-5-2 0-4,-3 5 0 5,3 0 0-2,-5 0 0 3,-7 0 0-4,-4 0 0 0,-7 0 0 2,-12-2 0 2,0-4 0-4,-8-2 0 2,3-4 0-2,-2-1 0 2,2 2 0-1,1 3 0 0,-1 3 0 3,-8 1 0-3,1 2 0 2,-14 2 0-5,-3 0 0 5,-6 0 0-2,-5 0 0-1,-12 0 0 3,-1 0 0-2,0 0 0 2,0 0 0 1,0 0 0-3,-20 0 0-2,-43 0 0 2,-34-25-164-1,39 6-143 2,0-3-122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14:51.747"/>
    </inkml:context>
    <inkml:brush xml:id="br0">
      <inkml:brushProperty name="width" value="0.05292" units="cm"/>
      <inkml:brushProperty name="height" value="0.05292" units="cm"/>
      <inkml:brushProperty name="color" value="#FF0000"/>
    </inkml:brush>
  </inkml:definitions>
  <iact:action type="add" startTime="6879">
    <iact:property name="dataType"/>
    <iact:actionData xml:id="d0">
      <inkml:trace xmlns:inkml="http://www.w3.org/2003/InkML" xml:id="stk0" contextRef="#ctx0" brushRef="#br0">23869 18461 430 0,'0'0'634'6,"0"0"-419"0,0 0-39 3,0 0-8-2,0 0-54-1,0 0-16 2,186-10-22 0,-88 5-12-2,26 0-9 2,25-9-38 0,25 9-17 0,10-2 0 0,13 0 0-2,4 7 0 2,8 0 0 0,5 0 0 0,5 0 0-1,9 0 0 1,1 0 0 0,4 0 0-2,-5 0 0 3,-8 0 0-2,-4 0 0 2,-4-10 0-5,5-7 0 4,4 3 0 1,-2 2 0 0,-6 5 0-4,-6-5 0 3,-16-1 0 0,-8 2 0 0,-10-5 0 0,-12 8 0-2,-3 2 0 3,-13 6 0-2,-4-6 0-1,-19 6 0 2,-4 0 0 0,-2 0 0 0,-2 0 0-2,0 0 0 3,-9 0 0-3,-11 0 0 4,-8 0 0-3,-8 0 0-2,-1 0 0 4,-3 0 0-1,-5 0 0-2,-4 0 0 1,-7 0 0 2,-8-2 0-1,-10-3 0-1,-9 5 0 0,-10 0 0 2,-5 0 0-3,-5 0 0 1,-3 0 0 1,-1 5 0-1,-4 14 0 2,-3 7 0-4,0-2 0 4,0 5 0-1,-5-9-57 1,-41-4-194-4,18-16-99 3,1 0-62 0</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15:14.189"/>
    </inkml:context>
    <inkml:brush xml:id="br0">
      <inkml:brushProperty name="width" value="0.05292" units="cm"/>
      <inkml:brushProperty name="height" value="0.05292" units="cm"/>
      <inkml:brushProperty name="color" value="#FF0000"/>
    </inkml:brush>
  </inkml:definitions>
  <iact:action type="add" startTime="4787">
    <iact:property name="dataType"/>
    <iact:actionData xml:id="d0">
      <inkml:trace xmlns:inkml="http://www.w3.org/2003/InkML" xml:id="stk0" contextRef="#ctx0" brushRef="#br0">13337 12382 363 0,'0'0'662'4,"0"0"-474"2,0 0-46 1,0 0 6 1,0 0-64 1,0 0-19-5,0 0-2 5,115-14-2-1,-29 1 2 0,31 2-1-2,27-1-19 2,14 2-8 0,4 1-6 0,-17 7-3-2,-24 2-13 2,-23 0-13 0,-22 0 0 2,-24 0 0-5,-18 0 0 3,-20 0 0 0,-7 0 0-1,-7 0 0-1,0 0 0 2,0 0 0 2,0 0 0-1,-25-16 0-2,-44-31 0 0,-41-30 0 0,-40-27 0 1,-14-21 0-4,-15-9 0 6,2 2 0-3,26 19 0 1,28 21 0-3,40 28 0 4,33 28 0-1,29 17 0 0,11 15 0 0,10 0 0-1,0 4 0 1,0 7 0-1,27 55 0-1,32 28 0 2,23 33 0 2,4 21 0-1,3 12 0-5,4 5 0 4,-14-6 0-1,-8-18 0 1,-18-22 0-1,-13-30 0 0,-15-30 0 1,-15-28 0-1,-2-16 0-1,-5-11 0 4,-3 0 0-1,6-11 0-3,7-57 0 1,-3-50 0 0,9-46 0 2,0-30 0-2,-7-23 0-2,-3-7 0 4,-2 0 0-2,-7 24 0 2,0 47 0-4,0 55 0 3,0 53 0 0,0 35 0 1,0 10 0-4,0 0 0 4,-19 62 0-1,-28 44 0 2,-16 38 0-4,-7 19 0 0,-5 13 0 2,-1 4 0 0,3-10 0-1,9-17 0-1,9-27 0 4,9-33 0-4,13-21 0 0,9-21 0 3,6-18 0-2,11-11-88 1,7-12-106-2,0-10-67 2,0 0-133 0</inkml:trace>
    </iact:actionData>
  </iact:action>
  <iact:action type="add" startTime="9971">
    <iact:property name="dataType"/>
    <iact:actionData xml:id="d1">
      <inkml:trace xmlns:inkml="http://www.w3.org/2003/InkML" xml:id="stk1" contextRef="#ctx0" brushRef="#br0">12646 2434 889 0,'0'0'325'3,"0"0"-142"4,0 0-24 2,0 0 1-1,0 0-49-2,0 0-36 2,186-67-8 0,-122 54 1-2,21-3-58 2,22-1-10 0,20-4 0 1,12 1 0-4,5 4 0 3,-10 3 0 0,-21 7 0 0,-28 3 0-2,-28 3 0 4,-23 0 0-3,-20 0 0 1,-14 0 0 0,0 0 0-3,0 0 0 4,-14-14 0-1,-60-16 0 0,-41-25 0-3,-37-32 0 4,-14-22 0-2,-8-23 0-1,2-13 0 4,6-6 0-3,16 18 0 3,26 18 0-7,29 29 0 6,32 33 0-2,29 20 0 2,20 19 0-3,14 11 0 1,0 3 0 1,0 0 0 0,0 0 0-1,9 14 0 0,37 48 0 2,20 40 0-1,5 37 0-3,-1 33 0 3,5 26 0 0,0 20 0 1,2 6 0-4,-3-10 0 5,-11-25 0-3,-18-40 0 2,-15-44 0-5,-10-42 0 5,-15-33 0-2,-3-21 0 1,2-9 0-2,0 0 0 3,8-25 0-1,6-61 0-1,6-58 0 1,4-64 0-2,-8-48 0 4,5-46 0-3,-11-15 0-1,-4 10 0 2,-4 40 0-1,-6 64 0 1,0 69 0-1,4 63 0 2,-1 42 0-2,-3 19 0 2,0 10 0-3,0 6 0 0,-16 65 0 3,-34 50 0-1,-21 56 0-3,-6 39 0 4,-1 28 0-1,2 4 0 0,9-20 0-2,7-28 0 2,8-45 0 0,12-38 0 0,6-34 0-3,16-34 0 3,5-23 0 1,10-24 0-1,3-2 0-3,0 0 0 4,23-45 0-1,19-11-82 1,5-10-195-2,-27 33-64-2,-12 10-142 4</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17:30.043"/>
    </inkml:context>
    <inkml:brush xml:id="br0">
      <inkml:brushProperty name="width" value="0.05292" units="cm"/>
      <inkml:brushProperty name="height" value="0.05292" units="cm"/>
      <inkml:brushProperty name="color" value="#FF0000"/>
    </inkml:brush>
  </inkml:definitions>
  <iact:action type="add" startTime="11163">
    <iact:property name="dataType"/>
    <iact:actionData xml:id="d0">
      <inkml:trace xmlns:inkml="http://www.w3.org/2003/InkML" xml:id="stk0" contextRef="#ctx0" brushRef="#br0">9433 12855 667 0,'0'0'267'3,"0"0"-113"2,0 0-10 3,195 4-11 0,-134-22-47-2,2 5 0 3,6-1-2-2,9 4-11 3,4-4 1-6,5 2-17 5,9 4-2-1,6 2-20 0,5 6 12-2,8 0-12 2,9 0 0-1,2 0-20 4,0 12-15-4,-1 5 0-1,1-3 0 2,-2 3 0 0,4-2 0-2,2-4 0 2,1-2 0-1,0-8 0 2,-7-1 0-3,-2 0 0 4,-7 0 0-4,1 0 0 4,-6 0 0-6,3-7 0 4,-13-5 0 0,-1 4 0 0,-1-1 0-2,0-1 0 2,5 0 0 0,1-1 0 0,-4 5 0 0,-3 3 0-2,-6 3 0 3,-5 0 0-2,-3 0 0-1,-3 0 0 2,2 6 0 0,1-1 0 0,5-3 0-2,5-2 0 3,8 0 0-2,-3 0 0 2,-7 0 0-4,-3-2 0 6,-6-15 0-3,1-2 0 0,-10 0 0-2,2 0 0-1,-4 6 0 3,-5 2 0-1,2 5 0 0,-6 0 0 0,0 6 0 1,-5 0 0 0,1 0 0-2,3 0 0 3,0 0 0-2,2 0 0 3,5 0 0-4,5-3 0 3,0 1 0-2,18-4 0 0,3 4 0-1,1 2 0 2,5 0 0-1,3 0 0 3,3 0 0-5,1 0 0 4,-4 0 0-1,-9 0 0 1,-5 0 0-5,-10 0 0 4,-10 0 0 0,-14 0 0 0,-15 0 0-3,-16 0 0 3,-13 0 0 0,-4 0 0 2,-7 0 0-3,0 0 0 0,0 0 0 0,0 0 0 0,0 0 0-1,0 0 0 2,6 0 0 0,16 0 0 0,8 0 0-1,12 0 0 0,-2 0 0 5,9 0 0-9,6 0 0 5,11-6 0 0,12-11 0 0,18 2 0-3,10-4 0 3,1-1 0 0,3 1 0 1,-4 0 0 0,-1 5 0-2,7 7 0-1,2 1 0 1,2 2 0 2,-1 4 0-4,1-2 0 3,-5 2 0 1,9 0 0-2,-1 0 0 0,1 0 0 0,1 0 0 1,-1 2 0 0,-6 12 0-1,0 1 0 0,-5 6 0 1,1 8 0 0,-6 0 0-2,6 2 0 3,5-7 0-2,-11-8 0 2,2-5 0-4,-9-11 0 4,0 0 0-2,4 0 0 4,1 0 0-8,4-3-18 6,4 3 0-1,-8 0 2 1,-5 0 7-1,-19 0-30-2,-19 0 3 2,-21 0-5-3,-28 0-71 2,-10 0-130 1,-28 3-152 0,-15 9-136-1</inkml:trace>
    </iact:actionData>
  </iact:action>
  <iact:action type="add" startTime="17806">
    <iact:property name="dataType"/>
    <iact:actionData xml:id="d1">
      <inkml:trace xmlns:inkml="http://www.w3.org/2003/InkML" xml:id="stk1" contextRef="#ctx0" brushRef="#br0">9082 17795 633 0,'0'0'219'5,"0"0"-92"1,0 0-44 0,0 0-9 2,0 0-32 0,0 0 5 1,0 0 19-2,0 0 9 0,0-8-4 1,0 8-10 0,0 14-3-3,0 16-32 4,0-1-1-2,0 5 11 2,0 1-13-4,0 2 7 4,0-5-10-1,0 1-3 0,0-2-5-3,0 0 10 3,0-7 0 1,0 7-16 0,0-9 9-4,0 2-8 4,0 3 6-1,0-1-12-1,0 1 3 1,0-5 1-2,0 1-5 2,0-6 0 1,0-5 2-5,0-7 0 5,0 4-1 1,0-4 2-2,0 0-1-3,0-2 6 3,0 3-7-1,0-1 6 2,0 1-5-4,0 0 5 3,0-1-1 0,0-3-3 0,0-2 5-2,0 3-8 2,0-3 10 0,0 0-6 0,0 0 3-1,0 0-2 0,4 0 1 3,-4 0 3-4,6 0 4 0,10 0-1 2,0 0-7 0,17 0 4 0,-1 3-2 1,5-3 15-1,5 0-11-1,2 0 9 1,-2 0-9-4,1 0-7 4,2 0-4 1,1 0 0-2,-1 0 0 0,8 0 0 0,-5 0 0 1,9 0 0 0,-2 0 0 0,-5 0 0-2,2 0 0 4,-1-3 0-4,-5-2 0 1,5 5 0 1,-7-5 0-1,2-1 0 2,-3 6 0-2,0-8 0 2,0 5 0-2,-4 0 0 0,1 3 0-1,2 0 0 1,-2 0 0 1,2 0 0 0,0 0 0-2,3 0 0 3,2 0 0 1,-2 0 0-3,1 0 0-2,0-3 0 3,-1 0 0 1,1 3 0-3,-1 0 0 1,1 0 0 1,-3 0 0 1,-3 0 0 0,-1 0 0-5,1 0 0 4,-1 0 0-1,-1 0 0 3,2 0 0-5,-2 0 0 2,1 0 0 2,4 0 0-2,-4 0 0-1,6 0 0 4,-4 0 0-2,7 0 0-2,-3 0 0 2,0 0 0-1,2 0 0 1,-5 0 0 0,1 0 0-2,-4 0 0 2,1 0 0 0,-5 0 0-1,6 0 0-1,-2 0 0 3,1 0 0 2,-1 0 0-4,1 0 0 0,-5 0 0-2,3 0 0 3,2 0 0-1,2 0 0-1,7 0 0 3,1 0 0 1,5 0 0-3,0 0 0 0,0 0 0 0,4 0 0 0,-5 0 0 0,3 0 0-1,-4 0 0 3,-3 0 0 0,0 3 0 0,-11 0 0-4,1 0 0 3,-7-3 0-2,-4 3 0 4,3-1 0-6,-5 4 0 4,4-6 0 0,-1 6 0 0,-5-6 0-2,-1 5 0 5,-6-5 0-3,-5 0 0-1,-6 0 0-3,0 0 0 4,-4 0 0 1,0 0 0-2,1 0 0-1,-4 0 0 2,3 0 0 0,-3 0 0 0,0 0 0-3,0 0 0 5,0 0 0-3,0 0 0 2,0 0 0-4,0 0 0 3,0 0 0 0,0 0 0 0,3 0 0-2,-3 0 0 2,9 0 0 0,-1-31 0 0,6-12 0 0,-3-10 0-2,-1 5 0 2,-3-7 0 0,4-3 0-2,-2-2 0 2,-1 5 0 0,-1 9 0 0,-3 15 0-2,1 11 0 3,2 8 0-2,-7 8 0 2,2 4 0-4,-2 0 0 3,0 0 0 0,0 0 0-1,0 0 0 0,0 0 0 1,6 0-116 0,10 0-134 1,-4 0-170-3,7 4-330 1</inkml:trace>
    </iact:actionData>
  </iact:action>
  <iact:action type="add" startTime="20334">
    <iact:property name="dataType"/>
    <iact:actionData xml:id="d2">
      <inkml:trace xmlns:inkml="http://www.w3.org/2003/InkML" xml:id="stk2" contextRef="#ctx0" brushRef="#br0">15158 17534 623 0,'0'0'215'4,"0"0"-77"1,0 0-19 6,0 0-27-4,0 0-16 0,0 0 5 0,0 0-11 0,0 88-1 2,0-44 0-2,0 6-11-1,3 5-12 2,-1-1-5 0,2-7-14 0,3-3 0-2,-2-6 3 2,-2-10-6 0,0-4 2 0,1-5-11-2,-4-6-1 3,2-1-9-2,2 0 2 1,-1 0 2-2,0-7-6 2,-2-2 10 0,-1 3-2 0,0-6 10-1,0 0-11-1,0 0 4 3,0 0-1-2,4 0-2 0,-4 0-2 1,0 0 3 0,0 0-7 0,0 0 7-2,0 0 2 2,0 0-7-1,0 0 4 1,7 0-11-1,2 5 0 2,3 0 0-2,4 2 0 2,-2-4 0-5,-1-1 0 4,-1 1 0 0,-2-3 0 0,7 2 0-2,-1 0 0 2,5 5 0 1,0-7 0-1,6 0 0-2,4 0 0 4,1 0 0 1,8 0 0-4,6 0 0-4,4 0 0 4,1 0 0 1,4 0 0-1,-3 0 0 0,1 0 0 2,-5 0 0-2,6 0 0 4,-6 5 0-5,3-5 0 0,1 0 0 1,0 0 0 1,3 0 0-2,-4 0 0 2,0 3 0 3,5-1 0-4,-5 1 0 0,4 2 0-1,1 1 0 1,6 0 0-1,-4 0 0 2,-2-1 0 3,-2 0 0-3,-5 3 0 0,-3-8 0-4,2 0 0 5,-2 0 0-2,1 6 0-2,8-6 0 3,0 0 0 3,0 0 0-3,-2 0 0-2,1 0 0 1,-2 3 0-1,-1-1 0 3,-3 1 0-1,1 2 0 0,-2 2 0-2,-2-3 0 2,-3-4 0 0,3 5 0-3,-1-5 0 4,4 3 0-2,-2 1 0 1,2-3 0-2,7-1 0 4,-4 0 0-2,6 7 0 0,2-7 0-1,1 5 0-1,3-5 0 1,-10 6 0 1,-4-6 0-2,-5 0 0 5,4 1 0-4,-6 3 0 0,1-1 0-1,-4-3 0 1,1 3 0 3,-1-3 0-4,1 2 0 2,-4-2 0 1,-2 0 0-3,-11 0 0 0,-1 0 0 1,-6 0 0 3,-5 0 0-3,-1 0 0 1,-4 0 0-2,-1 0 0 2,0 0 0-1,-3 0 0 1,-2 0 0-2,0 0 0 3,0 0 0-1,0 0 0-1,0 0 0-1,0 0 0 2,0 0 0 0,0 0 0 0,0 0 0-2,5 0 0 4,-1-19 0-2,4-25 0 0,-1-5 0-3,-1-5 0 3,-5-4 0-1,8-4 0 1,-6-5 0-1,-2 9 0 3,3 18 0-3,-1 15 0 0,1 11 0-1,-1 9 0 1,-3 0 0 1,0 5 0 0,0 0-13-2,0 0-180 2,-7 0-69 0,-1 0-95 1,8 0-361-5</inkml:trace>
    </iact:actionData>
  </iact:action>
  <iact:action type="add" startTime="22338">
    <iact:property name="dataType"/>
    <iact:actionData xml:id="d3">
      <inkml:trace xmlns:inkml="http://www.w3.org/2003/InkML" xml:id="stk3" contextRef="#ctx0" brushRef="#br0">20844 16885 623 0,'0'0'276'4,"0"0"-114"-2,0 0-46 5,0 0 0 0,0 0-6 1,0 0-17 0,237-17-5-2,-112 17-1 2,35 0-12-1,31 8-16 2,28 9-17-2,8-10-21 0,-11 2 12 1,-21-1-12 2,-29-2 7-4,-25-6-1 0,-14 3-1 4,-24-3-4-2,-24 0 0-2,-24 0-22 4,-24 0 0-5,-20 0 0 3,-11 0 0-4,0 0 0 5,-18 0 0-1,-68 0 0 1,-51 0 0-4,-42-3 0 5,-27-8 0-4,-13 5 0 2,-1 0 0-2,16 6 0 2,28 0 0 0,32 0 0 1,39 12 0-3,38-1 0 2,34-1 0 2,28-7 0-3,5 9 0 2,64 12 0-4,69 9 0 2,56 5 0 0,27-6 0 1,-3-9 0 0,-28-10 0 0,-33-1 0 0,-48-4 0-3,-32-2 0 4,-35-6 0-2,-23 0 0 0,-14 1 0 1,0 11 0-2,-45 4 0 6,-50 3 0-5,-44-2 0-2,-21-9 0 2,1-8 0 2,9 0 0-1,29 0 0-2,42 0 0 2,34 0 0-2,25 0 0 2,20 0 0 0,27 0 0 1,66 0 0-3,41-13 0 3,18 6 0-3,-15-3 0 2,-24 4 0-2,-35 1 0 2,-32 0 0-2,-19 5 0 3,-17-3 0-2,-10 3 0 1,0 0 0 0,0 0 0-2,-18 0 0 3,-32 13-61-1,-15 13-46-1,-12 1-83 2,40-20-52-2,0 5-126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22:41:17.530"/>
    </inkml:context>
    <inkml:brush xml:id="br0">
      <inkml:brushProperty name="width" value="0.05292" units="cm"/>
      <inkml:brushProperty name="height" value="0.05292" units="cm"/>
      <inkml:brushProperty name="color" value="#FF0000"/>
    </inkml:brush>
  </inkml:definitions>
  <iact:action type="add" startTime="13052">
    <iact:property name="dataType"/>
    <iact:actionData xml:id="d0">
      <inkml:trace xmlns:inkml="http://www.w3.org/2003/InkML" xml:id="stk0" contextRef="#ctx0" brushRef="#br0">22203 3675 882 0,'0'0'217'5,"0"0"-72"2,180-5 32 1,-93 5-59 0,26 0-30 2,8 0-12-7,-1 0-20 5,-6 0 10-1,-16 0-14-1,-17 8-23 5,-21 0 5-5,-28-3-11 0,-16-1-10 2,-16-4-4 1,0 0-5-4,-6 0-4 3,-65 0-9 0,-37 0 2 0,-47 0 6 3,-10-7 0 3,7-9-1-14,21 3-1 8,31 8-6-4,24 5-11 5,36 0 6-2,22 0 8 3,21 0 6-4,3 0 0-1,10 0 5 4,62 0 0-1,31 7-5 0,28 12 0 2,6 1 1-6,-9 1 9 4,-22 1 0 0,-24-2 10-2,-36-7-1 2,-22-7 0 7,-21-2 4-12,-3 0-13 3,-61 2-10 2,-43-1 0-1,-30-3 0-1,1-2 0 1,5 0-2 1,15 0-14 2,26 0-36-6,23 0-35 8,28 0-54-7,33 0-88 7,3 0-127-9,36 0-526 5</inkml:trace>
    </iact:actionData>
  </iact:action>
  <iact:action type="add" startTime="13920">
    <iact:property name="dataType"/>
    <iact:actionData xml:id="d1">
      <inkml:trace xmlns:inkml="http://www.w3.org/2003/InkML" xml:id="stk1" contextRef="#ctx0" brushRef="#br0">29081 3476 537 0,'0'0'241'6,"0"0"-57"-6,0 0-41 13,0 0-21-13,0 0-29 8,0 0-14 1,0 0-19-2,-67-11-5-1,67 11 24 1,0 0 1 2,51 0-2-1,55 16-16-2,38 6-54 2,17 0 8 0,-3 2 12 1,-15-5 4 2,-23-3-10-1,-18-4 3-10,-27-7-5 9,-26-5-11-1,-24 0 2 1,-19 0-6-2,-6 0-5 1,0 0-11-4,-58 0-12 4,-42 0 13 1,-41-10 10 0,-13-4 5-5,-4 12 1 3,17 2-5 2,30 0-1 4,37 0-3-10,35 0 1 5,26 0 2 2,13 0 7-5,29 5 11 2,76 11 34 1,48 3-43 1,31-2-9-4,3-7 2 2,-27-10-2 2,-28 0 1 0,-38 0 5-4,-39 0-6 5,-31 0 0-6,-21 0 0 4,-3 3 0 0,-34 6 0-1,-42-2-3 3,-22 4-1-4,-10 0-3 39,-2 6-34-42,-3 7-25-3,2 9-54 0,-4 8-79 0,86-19-122 1,15 0-547 0</inkml:trace>
    </iact:actionData>
  </iact:action>
  <iact:action type="add" startTime="14992">
    <iact:property name="dataType"/>
    <iact:actionData xml:id="d2">
      <inkml:trace xmlns:inkml="http://www.w3.org/2003/InkML" xml:id="stk2" contextRef="#ctx0" brushRef="#br0">22356 6613 806 0,'0'0'253'7,"0"0"-107"0,0 0-44 3,0 0-9-6,0 0-55 3,0 0-2 1,-33 90 16 0,66-63 25-2,32 3-14 2,36 1-20 0,25-12-2 0,19-9 0-2,13-4-1 1,0-6 0 2,-21 3-10 0,-27 2 7 1,-34-2 0-1,-31 3-12-4,-27-4-12 8,-18 2-6-10,0-4-3 3,-8 0-4 0,-74 0-9 2,-38-12 7 1,-43-18 1-3,-18-1 0 2,9 8 1-1,25 6 4 2,36 9-4-4,40 8 2 3,35 0-2 1,23 0 0-1,13 0 3-2,0 0 0 1,65 0 1 3,35 17 13-6,38 12-17 5,16 10 3-2,-9-3-3 2,-22 2 0-4,-40-10 0 4,-29-13 0-1,-39-4 0 2,-15-7 0-6,0-4 0 5,-22 0 0-3,-47-10 0 2,-30-26 0-2,-15 2-53 5,4-5-80-6,12 16-79 3,71 16-147 10,19 7-644-11</inkml:trace>
    </iact:actionData>
  </iact:action>
  <iact:action type="add" startTime="15944">
    <iact:property name="dataType"/>
    <iact:actionData xml:id="d3">
      <inkml:trace xmlns:inkml="http://www.w3.org/2003/InkML" xml:id="stk3" contextRef="#ctx0" brushRef="#br0">28804 6947 777 0,'0'0'214'5,"0"0"-33"-4,0 0-8 8,0 0-28-2,182-36-37 1,-96 33 3-2,23 1-26 2,28 2-19-2,12 0-18 6,-1 0-1-9,-2 0-4 5,-11 0-1 0,-19 0-35-1,-19 2-7 0,-28 5 0 4,-27-6 0-4,-25-1 0 0,-11 2 0 1,-6-2 0 2,-13 0 0-8,-62 0 0 7,-36 0 0-3,-31-3 0 4,-11-13 0 0,-2 6 0 1,13-7 0-11,20 5 0 9,36 3 0-2,38 3 0 6,30 0 0-11,18-1 0 7,18-10 0-3,61-5 0 2,43-2 0 0,27 2 0-2,-9 9 0 2,-13 7 0 2,-33 1 0-6,-37 2 0 4,-22 3 0 0,-29 0 0 0,-6 0 0-1,0 0 0 0,-51 0 0 1,-28 0-19 0,-35 16-28 1,-11-2-45-1,-17 5-68 0,78-8-58-1,7 5-138 0</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18:10.818"/>
    </inkml:context>
    <inkml:brush xml:id="br0">
      <inkml:brushProperty name="width" value="0.05292" units="cm"/>
      <inkml:brushProperty name="height" value="0.05292" units="cm"/>
      <inkml:brushProperty name="color" value="#FF0000"/>
    </inkml:brush>
  </inkml:definitions>
  <iact:action type="add" startTime="3600">
    <iact:property name="dataType"/>
    <iact:actionData xml:id="d0">
      <inkml:trace xmlns:inkml="http://www.w3.org/2003/InkML" xml:id="stk0" contextRef="#ctx0" brushRef="#br0">19941 7918 655 0,'0'0'209'7,"0"0"-78"-2,0 0 3 0,0 0-59 1,0 167-16 4,0-112-3-3,0-1 10 0,0 4-1 0,0 4-4 2,0 5-15-2,0-5-15-2,0 3 9 3,0-4-10 1,6-9 4-1,6-2-8-2,-3-18 4 2,1-11-9 0,-6-9 5-1,3-5-7-1,3-4-5 2,5 2-6 0,7 1 10 0,6 0-11-2,7-1 1 2,5 1 5 0,5 0 8 0,4-2 9 2,2 8-7-5,2-2 8 6,7 7-6-5,-3-3-2 0,1 2-11 2,2 1-12 0,6-4 0 0,-3 1 0-2,6-6 0 2,2-4 0 0,1-4 0 0,8 0 0-3,2 0 0 10,10 0 0-10,5-7 0 0,-2-6 0 2,0 2 0 0,-3 3 0 0,0-3 0 1,-5 3 0 0,11-1 0-2,2 1 0 3,4 8 0-2,0-4 0-1,-2 4 0 4,-7-4 0-2,-9-2 0 1,-5 1 0-4,-2 0 0 2,-1-4 0 0,8 4 0 1,0-4 0-2,-1 4 0 5,1-3 0-5,1 2 0 1,1-2 0-1,-4-1 0 4,-2 1 0-2,1-1 0-1,-4-1 0 0,-3 3 0 0,-2 4 0 2,-8 0 0-3,-4 3 0 2,2 0 0-2,-5 0 0 2,-6 0 0 0,-2 0 0 0,-4 0 0 1,-2 0 0-3,-3 0 0 2,-2 0 0-3,-2 0 0 4,-3 0 0-2,-5 0 0 1,-6 0 0-3,-6 0 0 4,-4 0 0-1,6 0 0 0,-2 0 0-2,-1 0 0 2,14 0 0 2,0 0 0-4,4 0 0 3,5 0 0 0,9 0 0-3,9 0 0 1,3 0 0-2,4 11 0 4,1-2 0 1,4 3 0-4,-1 5 0 0,8-7 0 1,2 7 0 1,2-3 0 1,8 0 0-4,0-3 0 3,-1-3 0 0,-1-3 0 0,-1 2 0-1,4-6 0 0,2 5 0 2,0 0 0-1,5 1 0-4,3 10 0 8,7-1 0-5,-5 3 0 1,2 1 0-4,-6-1 0 4,-1-2 0 3,0-6 0-5,-2-1 0 0,-4-1 0 1,-2 1 0 1,-7 1 0 0,1 1 0-2,-5 1 0 4,-9-3 0-3,1 2 0 0,-3-4 0-1,3 1 0 1,-1-4 0 4,5 0 0-5,-1 0 0 1,-1 1 0 2,-4 0 0 0,1-2 0 0,-1-1 0-6,-2 3 0 6,2-2 0-3,-5-4 0 2,2 0 0 1,3 0 0-3,-1 0 0 1,1 0 0 0,-7 0 0-1,-4-4 0 2,-2-2 0 0,-8 3 0 0,0-1 0 0,-9 2 0-1,0 2 0 2,1 0 0-3,-2-4 0 0,-2 4 0 3,3-2 0-1,2-2 0 0,6 3 0-3,13-5 0 3,4 0 0 1,7 6 0-1,10 0 0-2,-3 0 0 4,-4 0 0-4,-7 0 0 2,-4 0 0-2,-1 6 0 2,2 1 0 0,-5 3 0 3,3-4 0-7,-5-3 0 6,4 1 0-2,2-2 0-2,12 4 0-1,3-1 0 5,4 1 0-1,-2 0 0-2,0-4 0-2,-8 0 0 3,-8 5 0-1,-2-4 0 1,-6-1 0-2,0 3 0 4,-7-2 0-2,-3-3 0-2,-1 3 0 1,-8 1 0 0,-3-4 0 1,-5 0 0 3,-7 0 0-6,0 0 0 4,-2 0 0-4,-9 0 0 4,4 0 0-5,-6 0 0 5,2 0 0-1,-4 0 0 0,6 0 0-2,-3-7 0 2,-1-1 0 0,2 3 0 1,0-4 0-4,-4 4 0 3,4 0 0 0,-3-6 0-1,5-8 0 0,2-15 0 1,2-12 0 0,-3-20 0 0,-3-13 0-1,-3-9 0 0,-7 1 0 2,0 5 0-1,2 16 0-3,1 17 0 3,-3 18 0 3,3 19 0-2,-3 5 0-4,0 5 0 2,-18 2-328-1,-2 0-138 3,4 0-688-4</inkml:trace>
    </iact:actionData>
  </iact:action>
  <iact:action type="add" startTime="6206">
    <iact:property name="dataType"/>
    <iact:actionData xml:id="d1">
      <inkml:trace xmlns:inkml="http://www.w3.org/2003/InkML" xml:id="stk1" contextRef="#ctx0" brushRef="#br0">917 5875 59 0,'0'0'785'8,"0"0"-613"-3,0 0-35 1,0 0-36 2,0 0-12 0,0 0 6 1,0 0-19-4,24-23 19 3,34-61 17 0,18-31-17 2,21-27-13-5,23-36-6 2,27-33-22 1,15-32-35 0,2-29-19-2,4-8 0 5,-8-14 0-4,-11 16 0 1,-6 18 0 0,-9 19 0-2,3 30 0 4,-8 11 0-6,-2 9 0 4,-23 14 0 0,-11 9 0 0,-17 26 0 0,-12 20 0-2,-8 23 0 3,-9 20 0-2,-14 21 0 3,-9 22 0-7,-8 14 0 6,-6 13 0-2,-7 5 0 1,-3 4 0-2,0 0 0 2,0 0 0 0,0 0 0 0,0 0 0-1,0 0 0 0,0 0 0 2,0 0 0-2,0 0 0-1,0 0 0 2,0 0 0 0,-7 0 0 0,-20 23 0-3,-13 14 0 5,-12 1 0-3,1-2 0 0,2-3 0 0,9-8 0 1,7-6 0 0,11-8 0-1,11-6 0-1,3-5 0 3,8 0 0-2,0 0 0 2,0 0 0-2,5 0 0 0,18-22 0 3,11-8 0-4,0-7 0 0,2-3 0 2,-3 2 0 2,2-3 0 0,-8 6 0-5,-3 1 0 0,-6 2 0 3,-2 5 0 1,-5 1 0-4,2 7 0 3,-4 1 0 0,0 2 0 0,1-1 0-2,1-5 0 2,2-1 0 0,-3-4 0 0,9 1 0 0,-3-5 0-2,2 1 0 3,-4 1 0-2,6 1 0-1,-4 4 0 2,-5 4 0 0,2 3 0 0,-8 4 0-2,5 5 0 2,-4-1 0 0,-1 1 0 1,-2 4 0-4,0 3 0 3,1 1 0 0,-4 0 0 0,0 0 0-2,0 0 0 2,0 0 0 0,0 0 0 2,0 0 0-4,0 0 0 3,-31 22 0-3,-27 26 0 1,-23 27 0-1,-11 11 0 2,-11 13 0 2,4 4 0-1,6-7 0-5,7-12 0 4,9-24 0-1,9-20 0 2,21-17 0-4,25-12 0 3,15-11 0-1,7 0 0 2,0 0 0-3,29-14 0 3,30-27 0-2,18-11 0 1,6-6 0 0,4-7 0-2,1 2 0 3,-6-6 0-2,-6 6 0-1,-6 3 0 2,-9 10 0 0,-13 10 0-1,-4 10 0 0,-18 11 0 2,-6 7 0-2,-10 5 0 2,-6 4 0-4,-4 3 0 3,0 0 0 0,0 0 0 0,0 31 0-1,0 36 0 0,0 25 0 1,0 21 0 2,2-4 0-4,5-7 0 2,-3-4 0 0,4-21 0-4,-1-12 0 7,5-12 0-5,2-16 0 1,11-6 0 1,5-14 0-2,9-15 0 3,4-2 0-2,-7-17 0 2,-5-31-160-4,-29 17-212 3,-2 4-195 1</inkml:trace>
    </iact:actionData>
  </iact:action>
  <iact:action type="add" startTime="7572">
    <iact:property name="dataType"/>
    <iact:actionData xml:id="d2">
      <inkml:trace xmlns:inkml="http://www.w3.org/2003/InkML" xml:id="stk2" contextRef="#ctx0" brushRef="#br0">4724 376 626 0,'0'0'353'3,"0"0"-229"5,0 0 13 0,0 0-12 0,0 0-68-2,0 0 10 3,-155 43 32-2,50 24-8-1,5 10-22 2,-1 15-9 0,19 6-9 0,23 10-6 0,25-7 4-2,30-9-12 2,4-14-2 0,64-13-13-2,46-19-22 4,30-24 0-2,15-22 0 1,-2-8 0-2,-26-57 0-1,-20-23 0 1,-41-19 0 1,-35-10 0 0,-31-10 0-2,-25-1 0 3,-53 1 0-2,-21 16 0 2,-9 21-55-4,-18 24-103 3,74 66-104 1,4 0-170-1</inkml:trace>
    </iact:actionData>
  </iact:action>
  <iact:action type="add" startTime="26449">
    <iact:property name="dataType"/>
    <iact:actionData xml:id="d3">
      <inkml:trace xmlns:inkml="http://www.w3.org/2003/InkML" xml:id="stk3" contextRef="#ctx0" brushRef="#br0">13095 17092 856 0,'0'0'289'4,"0"0"-94"1,0 0 9 2,0 0-34 0,0 0-74-2,0 0 4 4,187-73-17-2,-50 59-29 2,40 5-54-4,33-4 0 3,10 9 0 0,7 2 0 0,-6 2 0-2,-18 0 0 4,-11 0 0-2,-31 0 0 0,-38 0 0 0,-30 0 0-3,-20 0 0 6,-18 0 0-5,-15 0 0 0,-18 0 0 2,-11 0 0-1,-11 0 0 1,0 0-89-2,0-29-211 4,-15 14-100-4,-3-1-402 3</inkml:trace>
    </iact:actionData>
  </iact:action>
  <iact:action type="add" startTime="27345">
    <iact:property name="dataType"/>
    <iact:actionData xml:id="d4">
      <inkml:trace xmlns:inkml="http://www.w3.org/2003/InkML" xml:id="stk4" contextRef="#ctx0" brushRef="#br0">20522 15392 129 0,'0'0'396'2,"0"0"-335"6,0 0 13 0,0 0 4 0,185 13 5-2,-148-11 12 3,5-2 53-1,10 0 23 0,9 0 33-3,12 0-39 3,15 0-8 0,22 0-27 0,24 6-25-2,21-6-54 2,24 0-51 1,18 0 0 0,18-6 0-2,3-20 0 0,-3-2 0 1,-15 3 0 0,-20 0 0-2,-24 8 0 2,-32 4 0 0,-38 2 0 0,-34 6 0-2,-20 0 0 3,-26 5 0-3,-6-2 0 2,0 2-46-2,-6 0-206 2,-22 0-96 0,-3 4-98 0</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1:06:21.648"/>
    </inkml:context>
    <inkml:brush xml:id="br0">
      <inkml:brushProperty name="width" value="0.05292" units="cm"/>
      <inkml:brushProperty name="height" value="0.05292" units="cm"/>
      <inkml:brushProperty name="color" value="#FF0000"/>
    </inkml:brush>
  </inkml:definitions>
  <iact:action type="add" startTime="3657">
    <iact:property name="dataType"/>
    <iact:actionData xml:id="d0">
      <inkml:trace xmlns:inkml="http://www.w3.org/2003/InkML" xml:id="stk0" contextRef="#ctx0" brushRef="#br0">21990 14774 697 0,'0'0'271'5,"0"0"-88"4,0 0-81-3,0 0-21 2,0 0-1 0,0 0-38 0,0 0 1-2,27 142 2 2,-24-102 0 0,0 1-7 0,1-9-1-2,2 1-4 3,-2-7-10-2,4-6 0 2,-3-11-6-5,-1-3 4 5,2-6-12-1,-4 0 1 0,5 0-1-2,0 0 1 2,8 2 1 0,-1 7-3 0,3-4 8-2,-3 3-4 1,1-1 9 2,-2-3-5-1,-3 1 0-2,1-1-12 2,-2-1 7 0,3 0-6 0,1-1-1-2,5 0 0 3,3-2-3-2,3 0 5 2,3 0 0-2,3 0 11-1,8 0-6 5,-1 0 9-4,2 0-3 3,3 0-6-6,-5 0 0 5,-2 0-11-4,-1 0 0 3,-3 0 0-2,-1 0 0 5,2 0 0-3,8 0 0-5,2 3 0 6,2 4 0 2,-1-2 0-4,0-1 0-1,-1 2 0 1,3-1 0-1,2 1 0 5,-2-3 0-7,1-3 0 3,8 3 0 2,1-3 0-2,1 0 0 0,4 0 0 0,-2 0 0 2,5 0 0-1,0 0 0-2,2 4 0 2,-1-1 0-1,-1 4 0 0,1-2 0 1,1-1 0 0,-2 0 0 1,3 2 0 0,-1 1 0-4,-4-1 0 4,-5 2 0-4,4 0 0 5,-11-3 0-6,5 1 0 4,-11-2 0 1,8 2 0-4,0-5 0 3,1 3 0 0,3-4 0 1,-4 0 0-1,1 2 0 0,-7-2 0 1,4 0 0-4,-3 0 0 3,-4 0 0-3,4 0 0 4,2 0 0-1,-1 0 0 0,1 0 0-2,1-6 0 3,5 1 0-2,1-1 0 2,3-1 0-4,1 3 0 2,7-1 0 2,-2 2 0-1,2 1 0-2,-3-4 0 2,5 3 0 1,-2 0 0-3,-3 3 0 0,-3 0 0 3,-6 0 0-2,1 0 0-1,3 0 0 2,-9 0 0 1,-1 0 0-1,-2 0 0-2,2 0 0 2,2 0 0 1,-5 0 0-3,3 0 0 4,-10 0 0-5,0 0 0 3,-8 0 0 0,-5 0 0 0,-4 0 0-2,-5 0 0 2,-1 0 0-1,-6 0 0 2,1 0 0-4,-9 0 0 3,-1 0 0 1,4 0 0 0,2 0 0-3,1-17 0 2,-1-6 0-1,-4-8 0 0,-2 1 0 0,2 6 0 2,-2 7 0-3,0 8 0 1,0 1 0 0,0 4 0 1,0-11-155 0,0 11-119 0,11-8-117 2</inkml:trace>
    </iact:actionData>
  </iact:action>
  <iact:action type="add" startTime="5337">
    <iact:property name="dataType"/>
    <iact:actionData xml:id="d1">
      <inkml:trace xmlns:inkml="http://www.w3.org/2003/InkML" xml:id="stk1" contextRef="#ctx0" brushRef="#br0">30351 13962 503 0,'0'0'297'5,"0"0"-133"3,0 0-40-2,0 0-68 3,0 0-15-1,0 0 1 0,0 0-3-2,0 50 3 3,0-42-6-2,0-3 3 2,0-1-11-4,0-2 1 3,0 4-9 0,0-1-5 0,10 4-1-2,2 1 2 2,-2-2 0 0,-3 0-3 0,5 0 8-2,-2-1-9 2,0-2 6 0,1 2-8-2,5-3 5 2,2 2-10 0,-1 0 7 0,3-5 12-1,1 1 3 0,3-2-1 2,4 0-6-2,-1 0 1-1,5 0-6 4,2 0-3-3,7 0-5 0,1 0 3 1,12 0 0-1,4 0 8 1,4-2 1 1,3-3 0-2,3 3 3-1,-1-4-14 2,0 2 9 2,-3 0-10-2,-2-2 6-3,3 1-12 4,3 0 9-3,-9-2-3 2,-5 5-5-2,1 0 5 3,-7-3-4-3,-9 5 11 4,-3-3-12-5,-7-1 8 2,6 4-7 1,-4-5 2 1,-2 3-5-3,-3 2 0 2,0-3 0 0,-4 0 3-3,5-1-4 3,-4 2 2 1,2 2-1 0,-2 0 2-2,-6 0-3 0,-2 0 1 2,-5 0 0-3,-1 0 0 2,-2 0 2-2,-3 0-2 4,-4 0 2-4,4 0 0-1,-4 0-2 3,0-1 0 0,0-11 0 0,6-2 0-1,-5-12 0 3,8-1 0-3,-4-2-1 3,-5-4 2-5,2-1-3 1,2 7 4 1,0 6-4 4,-1 7 0-6,-3 9 0 1,0 5-47 2,0 0-46 0,0 0-82 1,0 0-121-4,0 0-304 6</inkml:trace>
    </iact:actionData>
  </iact:action>
  <iact:action type="add" startTime="11298">
    <iact:property name="dataType"/>
    <iact:actionData xml:id="d2">
      <inkml:trace xmlns:inkml="http://www.w3.org/2003/InkML" xml:id="stk2" contextRef="#ctx0" brushRef="#br0">21776 10131 142 0,'0'0'145'6,"0"0"-56"-1,0 0 0-1,0 0-5 4,0 0 54-3,0 0 47 4,0 0-21-1,0 0-55 0,-17 19-22-2,17-19-24 2,0 0-3 0,0 0-1 1,0 0-16-4,3-13-6 3,15-14 17 0,1-4-6 0,0-1-8-2,4-3 7 2,5-2-8-1,2-1 9 2,1 0-1-3,1-1-12 1,-1 1-3 6,3-1-12-9,-1-2 5 2,3 0-12 2,-1 3 15 0,1 0-16 1,-2 2 0-3,-2 0 1 2,3-1-4 2,3-3 1-2,-5 6-4-2,5-4 9 1,-6-5-15 1,6 7 0-2,-2-10 0 0,-4 0 0 2,3 3 0 3,-5-1 0-4,-2 1 0-1,2-2 0 1,-1 5 0 1,5 3 0 0,-1 1 0-1,2 0 0 1,-3-3 0-1,8-8 0 1,1-6 0-3,1 0 0 7,2-7 0-6,0 2 0 1,-2 1 0-1,2 1 0 1,-5 4 0 1,1 1 0 1,-2-1 0-3,1 0 0 1,-1 2 0 4,-2 4 0-3,-3 0 0-3,-4 2 0 2,0 3 0 1,-5 3 0-1,2 5 0-1,-2 8 0 2,-3 1 0 0,-3 4 0 0,3 1 0-1,-5-2 0 2,2 2 0 0,0-6 0-3,2 3 0-1,0-1 0 3,0 3 0 1,2-3 0-2,2 3 0 0,-3 1 0 0,-4 6 0 2,3 2 0-2,-7 2 0 28,-2 2 0-34,-4-1 0-1,-1 4 0 0,-4 3 0 0,-2 1 0 9,0 0 0-2,0 0 0 1,0 0 0-2,0 0 0 3,0 0 0 0,0 0 0-2,-36 5 0 0,-12 16 0 1,-13 4 0-1,-6 4 0 1,-3 0 0-2,3-6 0 1,9 0 0 1,16-10 0 1,6-1 0-3,19-10 0 1,7-2 0 1,9 0 0 1,1 0 0-4,0 0 0 3,0 0 0 0,9 0 0 0,27 0 0-2,19 0 0 4,3-8 0-3,3 2 0 2,-1 1 0-4,-2 0 0 2,-6 2 0 1,-4-3 0 0,-4-1 0-1,-6-3 0 1,-8 3 0 0,-5-2 0-1,-9 2 0 1,-2 1 0-2,-7 2 0 2,-4 4 0 0,-3 0 0-2,0 0 0 2,0 0 0 2,0 0 0-2,0 4 0-2,-6 25 0 2,-15 13 0-2,0-2 0 4,0 0 0-4,5-5 0 2,0-4 0-1,4-2 0 1,3-5 0-2,-2 4 0 1,7-1-130 2,-6 1-44-1,10-26-69-1,0 6-234-1</inkml:trace>
    </iact:actionData>
  </iact:action>
  <iact:action type="add" startTime="12857">
    <iact:property name="dataType"/>
    <iact:actionData xml:id="d3">
      <inkml:trace xmlns:inkml="http://www.w3.org/2003/InkML" xml:id="stk3" contextRef="#ctx0" brushRef="#br0">23948 8930 573 0,'0'0'261'1,"0"0"-98"7,0 0-38-2,0 0-53 4,0 0-20-5,16 173 43 3,-22-93 17 0,-7 4-29 0,5-3-18-2,-5-4-10 2,-2-5-21 0,3-16-15 0,0-6-17-1,6-18 0 0,-2-6-4 0,8-13-17 0,0-7-57 1,0-6-32 0,0 0-112 0,0-9-10 0,11-13-131-2,-8 4-115 3</inkml:trace>
    </iact:actionData>
  </iact:action>
  <iact:action type="add" startTime="13071">
    <iact:property name="dataType"/>
    <iact:actionData xml:id="d4">
      <inkml:trace xmlns:inkml="http://www.w3.org/2003/InkML" xml:id="stk4" contextRef="#ctx0" brushRef="#br0">23930 9457 272 0,'0'0'349'4,"0"0"-105"4,0 0-80-2,0 0-39 2,0 0-2 0,0 0-28 0,-148-19-20-2,100 25-25 2,8-6-24 0,15 0-1 0,4 0-7-2,8 0 2 2,7 0 3 1,2 0 5-2,4 0-4 2,0 0-5-4,0 0-3 3,0 0-11 0,0 0-5 0,0 0 3-2,0 0-4 2,0 0 1 0,0 0 0 0,0 0-1-2,0-2 2 2,0-23-1-1,10-14 21 2,11-2 5-3,0-5-10 2,0 3 2 0,1-3-12 0,-8 10 1 0,1 3-7 8,-3 14 1-12,-7 4-2 1,-5 10-7 0,3 2 2 1,4-1-63 2,4-6-37 0,2 3-75-2,-7 4-75 3,-4 0-205-2</inkml:trace>
    </iact:actionData>
  </iact:action>
  <iact:action type="add" startTime="13580">
    <iact:property name="dataType"/>
    <iact:actionData xml:id="d5">
      <inkml:trace xmlns:inkml="http://www.w3.org/2003/InkML" xml:id="stk5" contextRef="#ctx0" brushRef="#br0">24648 8905 780 0,'0'0'213'5,"0"0"-78"3,0 0-58 0,0 0-42-2,0 0-2 3,0 0-11-2,26 0 31 2,-52 0 9-4,-5 0-21 3,-3 0-26 0,1 0-9 0,2 0-5-2,5 0 3 2,4 0-4 0,4 0 0 0,3 0-1-2,3 0 3 2,4 0-4 0,6 0 4 0,2 0 2-2,-2 0 3 2,-1 0 28 0,-7 9 2 0,4 22-2-2,-6 13-24 3,-3 4-6-2,3 4 2-2,-4-1-3 4,5-8 0 1,-5 3-1-4,11-19-2 1,-2-4-1 1,2-4 0-1,5-2 2 2,0 0-2-1,0-3 2-2,5-2 0 1,13-5 0 3,6 3-1-1,10-1 6-5,3 1-7 5,5 7 4-3,0-3-3 2,-8 3 2-1,-11 4 1 2,-4 2 2-3,-10 0 6 0,-9 8-10 3,0-1-1-1,0 3 0 0,-6-4-2 0,-21 0 2-2,-4-5 0 2,-8-8-1-1,5-5-3 1,2-9 1 0,5-2-19-2,11 0-34 2,1 0-31-2,9-20-43 3,6-19-49-1,0 16-26 0,0 6-420 0</inkml:trace>
    </iact:actionData>
  </iact:action>
  <iact:action type="add" startTime="14234">
    <iact:property name="dataType"/>
    <iact:actionData xml:id="d6">
      <inkml:trace xmlns:inkml="http://www.w3.org/2003/InkML" xml:id="stk6" contextRef="#ctx0" brushRef="#br0">25071 9024 491 0,'0'0'150'6,"0"0"-27"-6,0 0-54 7,0 0-34-2,0 0 14 4,0 0 24-3,32-29 10 2,-35 29-18 0,-15 0-11 0,-2 0-11-2,6 3-8 2,2 6-2 0,0 2-6-1,7-4 6 0,5 5 1 1,0-8 7 0,0 5-10 0,0 1-21-2,5 0 3 3,19 0-11-2,7-3-2 1,-3-7 1-2,-5 0-5 2,0 0 6 0,-5-20-4-2,-7-6 0 2,-4 3 1 0,-7-2-2 0,0 0-4 0,0 2-13-2,-28-4-22 2,-9 6-43-1,-5 4-54 2,21 15-107-3,8 2-465 2</inkml:trace>
    </iact:actionData>
  </iact:action>
  <iact:action type="add" startTime="18739">
    <iact:property name="dataType"/>
    <iact:actionData xml:id="d7">
      <inkml:trace xmlns:inkml="http://www.w3.org/2003/InkML" xml:id="stk7" contextRef="#ctx0" brushRef="#br0">1226 11114 261 0,'0'0'162'2,"0"0"-37"6,0 0 27 0,0 0 12 0,0 0-7-2,0 0-21 2,0 0-48 0,0 23-12 0,0-42-8-2,0-16 32 2,0-6-35 1,0-5-3-2,0-4 6-2,0-8-11 4,0-7 6-1,0 0-30 0,7-4 6-2,2 0-7 2,-2 1-5 2,1-4-6-2,-2-3 5-3,1-2-10 6,-4-3 8-6,-1 3-6 5,4-3-11-6,-3 5-7 5,4 4 0-2,-1 3 0 1,-1 5 0 3,2 3 0-6,-1 0 0 3,-3 1 0-2,2-6 0-1,2 2 0 3,2-2 0 0,-3-4 0 1,3 1 0-1,-4-4 0 1,3-1 0-3,-2 2 0 2,-1 6 0-3,4 3 0 3,-2 9 0-1,0 5 0 3,1 2 0-5,-3 1 0 4,2-6 0 0,0-3 0-3,-2-10 0 1,1 5 0 0,-3 3 0 2,4 8 0-3,-1 7 0 3,3 3 0-1,-4 2 0-1,5 0 0 1,2 1 0-3,-3-7 0 3,1-1 0-1,-2-7 0 2,2-3 0-2,-4-3 0 2,-2 6 0-3,4 2 0 1,-4 6 0-1,3 2 0 3,1-1 0-1,-3-1 0 0,-2 0 0-1,0 4 0 0,4 7 0 2,-1-3 0-2,-4 7 0 4,4 0 0-6,-2 0 0 1,-1-3 0 2,-2 2 0-3,6-3 0 4,-4 7 0-1,2 2 0 0,-5 12 0-1,1 1 0 1,-1 9 0 1,0-3 0-3,0 3 0 1,0 0 0 1,0 0 0-2,0 0 0 2,0 0 0-1,0 0 0 0,0 0 0 3,0 0 0-4,0 0 0 0,0 0 0 2,0 0 0 0,0 0 0 0,0 0 0-2,0 0 0 2,0 0 0 0,0 0 0 1,0 0 0-3,0 0 0 3,0-19 0 0,0-10 0-2,0-10 0-1,0-4 0 1,0 10 0 0,0 11 0 1,0 1 0-1,0 9 0 1,0 0 0 0,0 5 0-1,0 7 0 1,0 0 0 1,0 0 0-3,0 0 0 1,0 0 0-1,0 0 0 2,0 0 0 0,0 0 0 1,0 0 0-4,0 0 0 3,0 0 0 0,0 0 0 0,-11 2 0-2,-10 20 0 3,-6 8 0-1,-4 12 0 0,0 1 0 0,0 7 0-1,-2 7 0 3,4 2 0-5,0 1 0 0,3-1 0 4,-3-8 0-1,8-3 0-1,3-12 0 0,7-5 0 2,1-12 0-2,4-13 0 1,6-1 0-3,0-5 0 4,0 0 0-2,0 0 0 1,0 0 0-2,0 0 0 2,0 0 0 0,0 0 0 0,0 0 0-1,0 0 0 0,0-5 0 3,6-32 0-3,22-5 0-2,9-19 0 4,-8 1 0-1,8 0 0-1,-3 0 0 2,2 0 0-2,0 5 0 2,-5 6 0-1,0 10 0-3,-7 7 0 2,-6 13 0 0,-7 5 0 3,-5 8 0-6,-6 6 0 4,4 0 0 0,-4 0 0 0,0 0 0-1,0 0 0 0,0 0 0 2,0 0 0-2,0 0 0-1,16 36 0 3,3 27 0-2,8 19 0 2,9 11 0-4,-10 0 0 4,5-1 0-2,-4-6 0 3,-6-20 0-6,-2-20 0 5,-7-19 0-2,-6-15 0 1,0-11 0-2,-6-1 0 2,0 0 0 0,0 0 0 0,0 0 0-1,0 0 0 0,0 0 0 2,0 4 0-2,0-2-110-1,-5 4-305 2</inkml:trace>
    </iact:actionData>
  </iact:action>
  <iact:action type="add" startTime="24778">
    <iact:property name="dataType"/>
    <iact:actionData xml:id="d8">
      <inkml:trace xmlns:inkml="http://www.w3.org/2003/InkML" xml:id="stk8" contextRef="#ctx0" brushRef="#br0">25471 18194 401 0,'0'0'240'7,"0"0"-53"1,0 0-54-2,0 0-19 2,0 0 16 0,0 0 15 0,0 0-13-2,0 0-24 2,0 0-35 0,-8 69-10 0,-5-33-6-2,5 8-20 2,-2-1-1 0,1-2-7 0,2-5-6-2,2-4 2 2,2-9-8 0,-1-4 3 0,4-14-8-1,0 3 5 0,0-8-7 2,0 0 6-2,0 0-9-1,0 0 8 1,0 0-15 2,0 7 0-1,0-3 0-1,0 1 0 2,10 3 0-2,-5-2 0 2,2-6 0-4,-1 6 0 2,4-1 0 1,1-5 0 0,7 6 0-2,6-4 0 1,5 4 0 2,0-6 0-1,5 5 0-1,-3-5 0 0,2 0 0 2,-2 0 0-2,0 0 0 1,2 0 0-1,5 0 0 4,5 0 0-4,-1 0 0-1,5 0 0 1,-5 0 0 0,3 0 0 1,-1 0 0-3,-2 0 0 5,3 0 0-4,-2 0 0 2,3 0 0-2,2 0 0 3,-6 0 0-1,8 0 0-1,-2 0 0 1,0 0 0-1,1 0 0 2,3 0 0-2,-4-5 0-1,2-1 0 2,2 0 0 0,1-1 0 0,-2 1 0-3,3 0 0 4,-6 6 0-2,-6-5 0 3,-7 2 0-6,0 3 0 4,-5 0 0 1,4 0 0-2,0 0 0 0,-2 0 0 0,5 0 0 2,0 0 0 0,2 0 0-2,10 0 0 1,4 0 0-1,6 0 0 0,6 0 0-1,1 0 0 2,2 0 0 2,-6 0 0-2,3 0 0-4,-5 0 0 4,-2 0 0 3,0 0 0-4,0 0 0-1,-2 0 0-1,11 0 0 3,-1 0 0 0,0 0 0-2,2 0 0 3,-2 0 0 0,-2 0 0-1,0 0 0-1,0 0 0-1,-6 0 0 3,0 0 0-3,-10 0 0 1,1 0 0 1,-8 0 0 2,10 0 0-2,-5 0 0-3,8 0 0 4,-4 0 0-3,0 0 0 2,-5 0 0-3,3 0 0 4,4 0 0-1,0 0 0-1,1 0 0 0,-4 0 0 1,2 3 0 0,-1-3 0 0,3 5 0-1,2-5 0 0,0 6 0 2,-6-6 0 0,6 0 0-4,0 0 0 2,0 0 0 1,0 0 0-1,-1 0 0-1,-1 0 0 3,-5 0 0-2,-1 0 0 2,-4 0 0-4,0 0 0 3,-4 0 0 1,2 0 0-2,-4 0 0 0,5 0 0 1,2 0 0 1,7 0 0-1,1 0 0-1,6 0 0-1,8 0 0 1,4 0 0 1,5 0 0-2,6 0 0 3,-2 0 0-2,0 0 0 2,-6 0 0-3,-3 0 0 2,2 0 0 2,-8 0 0-3,-4 0 0-2,1 0 0 3,1 0 0-1,-1 0 0 2,2 0 0-4,1 0 0 4,1-6 0-1,-2 6 0 0,-2-8 0-1,2 6 0 0,-5-5 0 3,0 0 0-2,-6-1 0-2,-7 3 0 0,-5-2 0 2,-4 3 0 0,0-2 0 0,-1 4 0 1,-4 2 0-4,4 0 0 4,-1 0 0-5,-2 0 0 5,2-4 0-1,-4 4 0-1,1 0 0-1,0-3 0 2,3 3 0 3,-2-2 0-3,-1 0 0-2,-7 2 0 3,-1 0 0-3,-3 0 0 0,-2 0 0 4,-8-6 0-6,-3 6 0 6,-3 0 0-2,-4 0 0-3,0 0 0 3,0 0 0-1,0 0 0 2,0 0 0-4,0 0 0 3,0 0 0 0,0 0 0 0,0 0 0 0,0-6 0-2,0-18 0 2,0-15 0 0,3-15 0 0,1-12 0-1,2-7 0 10,-1 7 0-15,5 10 0 1,-4 18 0 5,0 14 0-1,-4 14 0 2,-2 10 0-4,0 0 0 4,0 0 0 0,0 0 0-1,0 0 0 0,0 0 0-4,0 0-202 4,0 0-137 0,0 0-182-2</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9T00:20:07.204"/>
    </inkml:context>
    <inkml:brush xml:id="br0">
      <inkml:brushProperty name="width" value="0.05292" units="cm"/>
      <inkml:brushProperty name="height" value="0.05292" units="cm"/>
      <inkml:brushProperty name="color" value="#FF0000"/>
    </inkml:brush>
  </inkml:definitions>
  <iact:action type="add" startTime="2267">
    <iact:property name="dataType"/>
    <iact:actionData xml:id="d0">
      <inkml:trace xmlns:inkml="http://www.w3.org/2003/InkML" xml:id="stk0" contextRef="#ctx0" brushRef="#br0">15653 4334 526 0,'0'0'162'2,"0"0"-106"14,0 0 51-16,0 0-38 17,0 0-26-17,0 0 48 15,-108-53-40-15,-1 53-6 18,-11 23-8-18,-14 34-12 13,-10 28-2-12,12 28-6 10,16 22 3-10,23 14-3 15,37 7-5-16,26 3-3 14,30-1-4-14,4-5 5 18,89-7 10-17,46-12 15 0,44-17 14 13,43-16 3-12,26-29-21 7,17-36-6 8,15-36-12-17,-19-31 1 19,-34-70-8-19,-58-45-5 0,-66-33 4 15,-71-24 7-14,-36-11 5 17,-70-9-15-18,-67-10-2 3,-39 17-3 6,-30 24 2 7,-7 44-13-16,0 50-63 15,8 48-44-15,21 42-62 20,131 18-105-20,11 46-603 0</inkml:trace>
    </iact:actionData>
  </iact:action>
  <iact:action type="add" startTime="3377">
    <iact:property name="dataType"/>
    <iact:actionData xml:id="d1">
      <inkml:trace xmlns:inkml="http://www.w3.org/2003/InkML" xml:id="stk1" contextRef="#ctx0" brushRef="#br0">8385 7423 511 0,'0'0'182'3,"-172"-8"-86"-3,61 8 27 13,-19 27-39-10,-8 11-27 8,-14 8-9-9,-1 14 2 13,5 9-7-14,11 8-15 13,9 10-3-14,18 16 14 14,8 12 29-14,28 20-19 19,26 12-10-19,29 13 14 17,19 9 5-17,50 3-10 3,57-3 5 5,50-6-13 8,41-17-3-16,32-23-8 18,23-27-8-17,2-43-14 15,-12-53-4-15,-15-38 0-1,-40-88 1 16,-44-49-2-16,-63-44-1 16,-62-30-1-16,-25-21 4 16,-88 2-2-15,-46 15-2 13,-31 40 0-14,-13 52-4 13,4 52-43-10,11 54-72 14,15 46-69-15,112 23-72-2,5 44-178 7</inkml:trace>
    </iact:actionData>
  </iact:action>
  <iact:action type="add" startTime="5135">
    <iact:property name="dataType"/>
    <iact:actionData xml:id="d2">
      <inkml:trace xmlns:inkml="http://www.w3.org/2003/InkML" xml:id="stk2" contextRef="#ctx0" brushRef="#br0">10521 14005 298 0,'0'0'204'8,"0"0"-159"7,-172-86 83-15,69 77-34 16,-23 9-36-16,-23 0-9 19,-15 25-9-19,1 38 8 0,3 24-4 11,9 32 7 8,9 19 0-19,13 17 5 0,12 16-8 14,27 11-2 0,27 1 23-13,25-3-7 0,38-5 5 15,9 1-10-16,86-10 8 15,52-3-10-15,44-21-2 19,38-27-6-19,35-29-21 18,9-53-5-18,19-33-11 0,0-92-10 8,-25-76 0 10,-40-67 0-16,-71-42 0 0,-85-40 1 14,-71 0-2-16,-79 26 1 15,-104 46-5-14,-57 53-5 10,-45 58-25-7,-23 49-50 7,0 35-62-9,190 50-100 12,21 40-182-12</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9T00:16:55.356"/>
    </inkml:context>
    <inkml:brush xml:id="br0">
      <inkml:brushProperty name="width" value="0.05292" units="cm"/>
      <inkml:brushProperty name="height" value="0.05292" units="cm"/>
      <inkml:brushProperty name="color" value="#FF0000"/>
    </inkml:brush>
  </inkml:definitions>
  <iact:action type="add" startTime="7049">
    <iact:property name="dataType"/>
    <iact:actionData xml:id="d0">
      <inkml:trace xmlns:inkml="http://www.w3.org/2003/InkML" xml:id="stk0" contextRef="#ctx0" brushRef="#br0">22619 1591 373 0,'19'-10'173'34,"-14"6"-71"-34,0-4 22 0,-5 3-15 1,0-1-15-1,0-2-17 0,0-4-9 0,0-1 1 0,0 0-21 4,-19-1 16 4,-17 2 5 0,-17 5-6-2,-7 1-21 2,-15 6-11 0,-7 0-8 0,-8 0-5 0,-3 0-2-2,-10 3-6 6,11 19-2 10,1 11-2-22,9 5 1 0,11 10 2 9,8 8 0-5,8 7 1 3,10 10 0 1,5 12 1-2,6 6-3 4,10 5 2-5,3 0-4 4,6-7 0 0,3 5-1-3,11-1 1 1,1-6-1-1,0 1 1 3,1-13 3-2,32-3 2 2,9-5-4-3,16-8-2 5,13 1 0-4,13-5-4-1,11-5 4 0,8-4-5 2,0-11 2 1,4-4-2-2,-9-13 0 2,-2-6-1-4,-4-5-1 5,-13-3 1-3,-7-4 0-3,-1 0 0 7,0-9 1-2,7-32-1-2,1-12-1-2,3-14 1 3,-3-10 0-1,-3 0 1 2,-7 1 0-4,-4-7 0 4,-11 7 0-2,-8-3 1 2,-13 0-2-1,-10 2 1-3,-13 2-1 2,-10 0 0 0,0 4-1 2,-11-9 1-2,-38-5 1 2,-12-7-1-2,-9 0 2-1,-7 0 1 3,-2 2-2-1,-2 8 2 0,2 0-1-3,0 3-1 4,8 16 0-2,6 11 0 0,9 11 1 0,5 10 0 2,-1 12 0-2,-3 6 0 2,-9 7 3-4,-1 6-3 3,-4 0 3 1,-4 0-2-2,-5 16 1-1,5 11-1 2,-7 4-2 0,8 7 2-2,1 3-2 2,8 7 0 0,2 5 0 1,2 7 2-1,5 9-2-1,1 10 0-1,6 6 1 1,5 6 0 3,11 1 1-6,10 4 0 6,5-3 3-1,13 1 0-2,3-1 5-2,0-1-2 3,23-1 0 0,25-4-2-3,18-1 1 4,19-6 3-2,28-5 2 3,23-4-6-4,22-6-4 0,7-7 1 4,-1-11-2-2,-6-15-2 0,-11-21-2-3,-8-11 3 4,-5-2 0-2,-10-48-2 2,-2-23 2-5,-9-26-2 7,-16-24 2-5,-15-22-2 0,-15-8 1 2,-24-6-1-1,-22 3 1 3,-21 3-4-5,0 8-9 3,-55 8-6 0,-24 12-20 1,-16 12-12-1,-13 10-33-4,-15 12-28 5,-1 17-75-1,76 74-35-1,11 0-261-1</inkml:trace>
    </iact:actionData>
  </iact:action>
  <iact:action type="add" startTime="13930">
    <iact:property name="dataType"/>
    <iact:actionData xml:id="d1">
      <inkml:trace xmlns:inkml="http://www.w3.org/2003/InkML" xml:id="stk1" contextRef="#ctx0" brushRef="#br0">6679 4845 811 0,'0'0'178'5,"0"0"-44"2,0 0-68 1,0 0-20 0,0 0 24-1,0 0 21 0,-157-150-28 2,85 60-23-1,-10-19-2-2,-11-20 0 1,-5-15-3 4,-10-9-6-6,-2-15-8 1,-1-1-7 3,-13-4-6-2,-4-2-4 4,-9 11-2-7,3 9 1 6,10 11-3-4,18 19 0 3,13 16-1-3,24 9 0 5,11 11 2-6,4 7-3 7,3 0 2-10,9 16 0 5,4 12 0 2,8 16 1-3,8 13-1 1,6 12 0 1,8 6 0 2,2 7 0-4,6 0 2 0,0 0 4 3,0 0 5-1,0 20-2 4,0 29 0-6,0 21 0 0,10 9-5 0,25 7-1 2,2-1-3-3,0-2 3 7,-5-4-2-8,-1-9 0 4,-11-12 0-1,-7-20 0 0,-3-13-2 4,-6-14 2-2,1-11-2-4,-5 0 1 2,0-9-1 0,0-45-7-1,-19-21 6 2,-14-15-1 4,-6 1 0-5,-1-2 3 5,-2 1-2-10,4 10 2 4,8 8 0 0,6 18 0 2,9 19 0-2,9 13 2 3,6 14 0-3,0 2 2 5,3 6 12-7,39 0 1 4,17 9 15-1,16 32-7 1,13 7-10 1,3 5-11-3,7 5 4 2,6 2-5 2,0-3-1-4,11 1-2 12,-11 0-1-12,-11-10-25-6,-21-15-29 5,-23-11-15 3,-18-17-23-1,-15-5-53 3,-5 0-103-4,-11-16-91 2</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9T00:16:55.356"/>
    </inkml:context>
    <inkml:brush xml:id="br0">
      <inkml:brushProperty name="width" value="0.05292" units="cm"/>
      <inkml:brushProperty name="height" value="0.05292" units="cm"/>
      <inkml:brushProperty name="color" value="#FF0000"/>
    </inkml:brush>
  </inkml:definitions>
  <iact:action type="add" startTime="5107">
    <iact:property name="dataType"/>
    <iact:actionData xml:id="d0">
      <inkml:trace xmlns:inkml="http://www.w3.org/2003/InkML" xml:id="stk0" contextRef="#ctx0" brushRef="#br0">15289 5822 843 0,'0'0'133'7,"0"0"11"-1,0 0-20 1,0 0-9 1,130-167-35 0,-86 119-13-2,4-13-18 2,7-10-6 0,14-11 5 0,10-14 2 0,18-10-12-1,19-21 1 0,18-17-13 1,8-15-2-1,8 1 0-1,-12 5 1 5,-5 15-3 3,-6 9-1-10,-5 4-5 2,1 2-5 3,-3 3 0-5,-7 11-5 1,-10 2-3 3,-14 8-3 0,-20 12 0 2,-7 8 0-6,-17 19 1 6,-8 17 1-3,-13 17-2 2,-6 10 3-5,-12 6-2 6,-5 9 0-3,-1 1 0 0,6 0 0 0,-6 0-1 0,0 0 1 1,0 0 1 0,-6 1-2-1,-36 35 3 0,-13 11 0 3,-10 5 1-4,-14 0-3 0,-13 3 3 2,-15-4-2 0,-7 2-2 0,-3-10 0-2,2-5-3 2,11-7 3 0,14-7 0 2,8-7-3-6,11-4 3 4,23-2 0 1,10-6-1-2,21 2 1 0,12-7 0 0,5 0 0 2,0 0 0-2,0 0 1 0,22 0-1 0,43 0 1 3,30-14 2-4,15-6-3 0,15-4 2 2,16-4 2 0,-4-4-3 5,-9-6-1-12,-15-1-1 10,-22 4-2-5,-8-1 0 3,-14 5 3-5,-8-1 0 5,-6 5 1 0,-3 3-1-3,-13 4 0 1,-9 12 1 0,-15 2 2 1,-9 6 4-1,1 0 3 0,-7 0 4 0,0 25 1 3,0 50-9-3,-37 28-6-1,-12 26 0 2,-2-1 0 0,-4-3 0 0,2-13 0-2,9-18 0 3,6-23 0-1,11-25 0 1,7-12 0-5,8-14 0 6,2-8 0-4,4-7 0 2,3-5-26-2,3 0-78 2,0 0-87 0,0-5-123 0,19-8-121-1</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2:51:08.015"/>
    </inkml:context>
    <inkml:brush xml:id="br0">
      <inkml:brushProperty name="width" value="0.05292" units="cm"/>
      <inkml:brushProperty name="height" value="0.05292" units="cm"/>
      <inkml:brushProperty name="color" value="#FF0000"/>
    </inkml:brush>
  </inkml:definitions>
  <iact:action type="add" startTime="16730">
    <iact:property name="dataType"/>
    <iact:actionData xml:id="d0">
      <inkml:trace xmlns:inkml="http://www.w3.org/2003/InkML" xml:id="stk0" contextRef="#ctx0" brushRef="#br0">6945 14183 179 0,'0'0'775'13,"0"0"-716"-9,0 0 36-4,0 0-7 10,0 0-40-3,189-31 20-1,-129 31 19 1,17 0 10 0,22 0-1 1,21 0 2 1,26 0-43-3,21 0-6 2,22 5-2 0,8 9-30 0,4-1 14-1,-15 3-6 5,-21-9-6-9,-16-2 8 6,-16-5-6-4,-15 0-10 3,-17 0-2 1,-14 0-3-1,-14 0 1-1,-15-8-3 1,-13 0 2-1,-11 0-5 1,-6-1 0-1,-9 7 1 0,-8-4-1 1,-1 6 1-1,-7 0 9 1,-3 0-6-1,0 0-5 0,0 0 0 3,0 0 0-4,0 0 0 1,0 0 0 1,0 0 0 0,0 0 0-2,0 0 0 1,0 0 0 2,0 0 0-1,0 0 0-1,0 0 0-1,0 0 0 4,0 0 0-1,0 0 0-5,0 0 0 6,0 0 0-3,0 0 0-1,0 0 0 2,0 0 0 0,0 0 0 0,0 0 0-1,-31 0 0 0,-48 8 0 1,-61 9 0 0,-56-1 0-1,-31-13 0 0,-31-3 0-1,2 0 0 2,20-11 0 1,25-5 0-3,27 1 0 1,9 7 0 3,18 6 0-3,12 2 0-1,22 0 0 3,20 0 0-3,20 0 0 3,22 0 0-2,19 0 0 3,15 0 0-2,12 0 0-2,12 0 0-2,0 0 0 5,3 0 0-2,0 0 0 3,0 0 0-4,6 0 0 1,43 2 0 2,26 2 0-3,19 4 0 3,21-2 0-2,28-1 0 1,25 0 0-2,21-2 0 1,14-3 0 0,19 0 0 1,2 0 0 1,3 0 0-3,-24 0 0 2,-24 0 0 0,-23 0 0 0,-32 0 0-2,-23 0 0 3,-32 0 0-3,-29 0 0 2,-22 0 0-1,-12 0 0 0,-6 0 0 3,0 0 0-3,0 4 0 1,-72 6 0-3,-76-3 0 4,-60 5 0-1,-30-10 0 1,35-2 0-2,31 0 0-1,44 0 0 2,23 0 0 0,32 0 0-1,23 0 0-1,28 0 0 2,15 0-59 0,7 3-127-1,0 2-91 2,28 9-245-3</inkml:trace>
    </iact:actionData>
  </iact:action>
  <iact:action type="add" startTime="19043">
    <iact:property name="dataType"/>
    <iact:actionData xml:id="d1">
      <inkml:trace xmlns:inkml="http://www.w3.org/2003/InkML" xml:id="stk1" contextRef="#ctx0" brushRef="#br0">10794 14676 395 0,'0'0'317'4,"0"0"-252"2,0 0 26 0,0 0 2 1,0 0-41 0,0 0 21 6,0 0 10-11,5 9-25 5,-5 27-14 0,0-2 11 2,0 12 9-3,0-8-23 3,0 0-9-1,0-3-12-2,0-8 0 1,0-4-8 1,0-10 2 0,0-5 3-1,0-6 5 0,0-2-5 2,0 0-2-3,0 0 6 3,0 0 3-3,0 0-6 2,0 0-4 1,8 0 0-1,16 0-8-4,1 4 11 5,2-1 9-1,7-3-3-1,3 3 1 0,5-3-2 1,6 0-1 0,13 0-3 7,6 0 4-15,12 0 3 8,6 0 3 0,10 0-3 0,-1 0-3 0,-4 0-2-1,-1 0 0 2,-7 0 0-2,0 0-6-3,4 0-11 6,0 0-3-1,7 0 0-1,1 0 0-4,-2 0 0 5,-2 0 0-1,-1 0 0 0,-7 0 0 0,0 0 0-3,-5 0 0 3,-2 0 0-1,-2 0 0 1,-3 0 0 1,-3 0 0 1,2 0 0-5,-4 0 0 2,2 0 0 1,-5 0 0 0,3 0 0 3,-3 0 0-9,1 0 0 7,-2 0 0-3,-1 0 0 2,1 5 0-1,0 0 0 2,-2 2 0 0,7 2 0-5,-2-1 0 3,-2 4 0 1,0-1 0 0,-2-3 0 0,-5 3 0 2,-2-1 0-5,-5 0 0 3,-2-5 0-2,-1-1 0 0,0 4 0 3,2-4 0 0,-5 1 0 0,-2 3 0-5,-1-6 0 5,-4 5 0-2,1-2 0 2,-7-1 0-4,1-3 0 3,4 2 0 0,-3 4 0 0,-2-7 0-1,5 2 0 1,-11 0 0-1,4-2 0 1,-3 0 0-1,-7 3 0 1,2-3 0 1,-7 0 0-3,-1 2 0 0,0-2 0 3,-2 0 0-2,-7 0 0 3,-2 0 0-7,0 0 0 7,0 0 0-3,0 0 0 7,0 0 0-13,0 0 0 6,0 0 0 2,0 0 0-1,0 0 0-3,0 0 0 4,0 0 0 0,0 0 0-2,0 0 0-2,0 0 0 4,0 0 0-1,0 0 0-1,0 0 0 2,0-16 0-2,5-23 0 1,3-15 0-2,-4 8 0 2,3 7 0 1,-2 3 0-2,-2 9 0-1,-3 6 0-1,0 6 0 3,0 5 0 0,0 10 0 1,0 0-4-2,0 0-95 0,0 0-46 1,0 33-42 0,0-6-78-1,0 17-298 0</inkml:trace>
    </iact:actionData>
  </iact:action>
  <iact:action type="add" startTime="25632">
    <iact:property name="dataType"/>
    <iact:actionData xml:id="d2">
      <inkml:trace xmlns:inkml="http://www.w3.org/2003/InkML" xml:id="stk2" contextRef="#ctx0" brushRef="#br0">20144 17459 702 0,'0'0'114'7,"0"0"-72"-2,0 0 65 2,0 0-30 1,92-211-33 0,-61 105-5-1,0-21-5 1,7-8-3-3,-1-8 7 5,-2-11-19-5,3 2-3 2,-10 1 10 1,-1 14-15 0,-6 12-3 15,-7 29-4-22,-1 30-1-1,-5 24 2 7,-1 26 15 1,-4 16 16-3,-3 0 41 3,5 0-14 1,11 23-4-1,13 39-5-1,6 42-25 0,20 40-1 1,8 27 2 5,12 21 7-11,8 7-23 6,-1 3-6 0,-1-10-2 1,-12-14-5-6,-9-34 2 6,-7-19-3-1,-15-37 2 1,-6-13-2-4,-14-20-7 3,-6-26-31 0,-10-15-26 0,-2-8-15-1,0-6-23 2,0 0-64-2,-2-44 1 0,-25-16 105 0,-13-15 34 0,-2 2 13 1,-9 10 7 0,-2 11 6 3,-16 10 1-8,-17 5 0 6,-15 7 16-2,-7 5 17 0,-6 4 7 1,15 1-15 1,13 7-15 3,19 7-8-11,20-5-3 6,13 5-10 1,22-1-73-1,12 7-140-1,0-6-586 2</inkml:trace>
    </iact:actionData>
  </iact:action>
  <iact:action type="add" startTime="26365">
    <iact:property name="dataType"/>
    <iact:actionData xml:id="d3">
      <inkml:trace xmlns:inkml="http://www.w3.org/2003/InkML" xml:id="stk3" contextRef="#ctx0" brushRef="#br0">21619 15900 464 0,'0'0'378'6,"0"0"-257"-5,0 0 47 7,74 208-72 2,-63-80-26-6,-1 20 6 5,-4 15-12-2,-1 8-30-2,2 4-6 2,2-10-8 1,-4-13-8-1,-2-30-5 7,-3-16-2-10,0-22-5 2,0-13-1 2,0-15-13-2,4-22-38 6,5-15-45-6,12-19-30-2,4 0-46 6,-10-5-100-4,0-26-132 2</inkml:trace>
    </iact:actionData>
  </iact:action>
  <iact:action type="add" startTime="26712">
    <iact:property name="dataType"/>
    <iact:actionData xml:id="d4">
      <inkml:trace xmlns:inkml="http://www.w3.org/2003/InkML" xml:id="stk4" contextRef="#ctx0" brushRef="#br0">22170 17503 350 0,'0'0'142'6,"0"0"-47"2,0 0 40-5,0 0-43 6,0 0-34 1,0 0-18-3,15 11-20-2,-9-28-2 2,-1-21 51 0,5-17-15 2,-3-19-15-2,9-8-10 0,1-12-11 0,1-1-4 4,0 0-3-8,4 12-2 5,-3 18 0 2,4 21 1 5,-10 23 6-14,-8 11 5 6,5 10 6 2,-6 0 12-3,13 31 25-1,-3 34-54 3,2 15-4 1,-3 8 8-1,-8-8-6 0,-1-21 0 1,5-18 0-4,-5-22-2 3,0-13-2-2,2-6-4 1,9 0-6 3,7-8-22-4,9-28 14 2,8-5 5-2,-4 3 0 3,-4 9 6-2,-7 11 3 4,-4 13 3-6,-6 5 6 3,-1 0 4-1,2 40 12-1,1 22-18 2,-2 11-2-1,-4 3 4 4,1-1-8-7,-4-8 3 4,-1-7-4 0,2-5 0 1,-1-5-11-3,1-17-27 4,3-10-33-4,3-16-22 2,8-7-66-3,-14 0-152 2,6-27-58 2</inkml:trace>
    </iact:actionData>
  </iact:action>
  <iact:action type="add" startTime="27247">
    <iact:property name="dataType"/>
    <iact:actionData xml:id="d5">
      <inkml:trace xmlns:inkml="http://www.w3.org/2003/InkML" xml:id="stk5" contextRef="#ctx0" brushRef="#br0">23356 16943 456 0,'0'0'168'7,"0"0"-44"-4,0 0-19 5,0 0-15-2,0 0-32 0,0 0 1 6,-127 139 3-6,97-90 7 0,13-3-17-1,5 6-8 4,12 3-10-2,0-7-7 0,15 2 1 2,27-4-10-3,8-15-2 2,-4-18 1 0,2-13-13-1,-3 0-4 0,-8-34-4 3,-3-29-1 0,-10-12 2-3,-9-15 1-1,-13-6-1 1,-2 9-7 1,0 10-21-3,0 25-17 4,-9 25-10-2,-12 19-55 0,0 8-42 1,13 0-108 2,-1 13-236-2</inkml:trace>
    </iact:actionData>
  </iact:action>
  <iact:action type="add" startTime="27613">
    <iact:property name="dataType"/>
    <iact:actionData xml:id="d6">
      <inkml:trace xmlns:inkml="http://www.w3.org/2003/InkML" xml:id="stk6" contextRef="#ctx0" brushRef="#br0">24113 16996 210 0,'0'0'389'5,"0"0"-322"0,0 0 76 4,0 0-48-1,0 0-33-1,0 0-7-1,-94 23 3 1,68-4-19 0,12 1-4 2,7-3 6-2,7 14 5-2,0 0-13 3,0 12 1 2,25 0-16-3,8 3-1-1,-2-2 2 3,-4 1 11-2,-12 1-1 1,-5-8-14-1,-10 4-8 11,0-12-7-17,-15-10-3 5,-22-5-3-1,-8-9-8 3,-5-6-39-1,2 0-17 4,1-17-28-4,7-37-61-2,33 17-90 3,7-3-155 1</inkml:trace>
    </iact:actionData>
  </iact:action>
  <iact:action type="add" startTime="27972">
    <iact:property name="dataType"/>
    <iact:actionData xml:id="d7">
      <inkml:trace xmlns:inkml="http://www.w3.org/2003/InkML" xml:id="stk7" contextRef="#ctx0" brushRef="#br0">24707 15711 711 0,'0'0'154'4,"0"0"-12"9,68 252-12-11,-64-96-50 5,-1 19 2 0,-1 15-2 0,1 8-5 1,-1 5-27 0,2-6-25 9,-4-29-12-16,0-19-11 4,0-45-2 2,0-37-32 1,0-34-60-1,0-33-58-1,4-4-52 3,10-40-361-1</inkml:trace>
    </iact:actionData>
  </iact:action>
  <iact:action type="add" startTime="28200">
    <iact:property name="dataType"/>
    <iact:actionData xml:id="d8">
      <inkml:trace xmlns:inkml="http://www.w3.org/2003/InkML" xml:id="stk8" contextRef="#ctx0" brushRef="#br0">24911 16630 667 0,'0'0'89'4,"-191"-60"57"0,81 54-65 4,-2-1-56 0,4-3-15-3,19 9-10 5,22-13-28-5,65 12-128 4,2 2-137-4</inkml:trace>
    </iact:actionData>
  </iact:action>
  <iact:action type="add" startTime="28472">
    <iact:property name="dataType"/>
    <iact:actionData xml:id="d9">
      <inkml:trace xmlns:inkml="http://www.w3.org/2003/InkML" xml:id="stk9" contextRef="#ctx0" brushRef="#br0">26951 16114 757 0,'0'0'11'7,"0"0"6"-7,0 0 47 10,0 0-28-6,0 0 13 2,-203 10 2 4,105 26 25-5,-2 19 1 3,3 24 0-2,7 22-5 4,9 14-7-4,19 8-14 3,14 2 5-4,26-7-24 5,16-8-11-2,6-7 3 1,13-12 2 4,50-2-10-12,16-14-12 6,13-4 0 1,17-8-4-1,-1-7-7-1,2-21-22 3,-4-11-19-1,-6-24-75 1,-8 0-44-5,-72-36-87 5,-1 3-311-1</inkml:trace>
    </iact:actionData>
  </iact:action>
  <iact:action type="add" startTime="28808">
    <iact:property name="dataType"/>
    <iact:actionData xml:id="d10">
      <inkml:trace xmlns:inkml="http://www.w3.org/2003/InkML" xml:id="stk10" contextRef="#ctx0" brushRef="#br0">27682 16943 163 0,'0'0'334'4,"0"0"-332"1,0 0 116 4,0 0-10-7,-182-20-12 11,139 33-16-7,7 28 2 0,12 9-24-1,8 10-1 4,16 7-19-2,0 6-8 3,18 0-11-5,25-15-15 2,6-12-1 2,-1-16-3-2,-6-24 1 0,-2-6 2 1,-11-6-3-1,-6-53-1 1,-7-16-6 0,-16-25-7-1,0-2-24 10,0 12-9-15,-3 18-37 2,-16 29-45 3,10 43-130 2,6 0-15-1</inkml:trace>
    </iact:actionData>
  </iact:action>
  <iact:action type="add" startTime="29164">
    <iact:property name="dataType"/>
    <iact:actionData xml:id="d11">
      <inkml:trace xmlns:inkml="http://www.w3.org/2003/InkML" xml:id="stk11" contextRef="#ctx0" brushRef="#br0">27962 17649 579 0,'0'0'17'7,"0"0"67"-1,0 0 60 2,4-211-44-2,-4 122-9 1,0-1-18-1,0-8 1 2,0-4-28-2,0 10 0 4,0 18-10-4,7 11-19 2,9 24-7-1,0 20-4 0,5 14 0 2,1 5 2-1,16 0-5-3,5 17-3 5,6 26-22-4,2 11-56 3,-2 13-54-3,-1-2-79 13,-32-35-106-19,-1-5-263 8</inkml:trace>
    </iact:actionData>
  </iact:action>
  <iact:action type="add" startTime="29450">
    <iact:property name="dataType"/>
    <iact:actionData xml:id="d12">
      <inkml:trace xmlns:inkml="http://www.w3.org/2003/InkML" xml:id="stk12" contextRef="#ctx0" brushRef="#br0">28667 17676 346 0,'0'0'117'6,"0"0"-74"-2,0 0 110 4,-39-159-17 1,29 96-39-2,4-3-9-1,6 5-23 0,0 3-4 3,0 5-23 2,6 3-6-9,12 15-3 6,4 5-12 1,-3 11-6 0,8 12-1-5,-3 7 1 6,9 0-6-4,5 7-5 2,4 25-5-2,-1 8-41 4,-3 3-59-4,-1 0-98 3,-32-26-117-3,1-5-97 14</inkml:trace>
    </iact:actionData>
  </iact:action>
  <iact:action type="add" startTime="29686">
    <iact:property name="dataType"/>
    <iact:actionData xml:id="d13">
      <inkml:trace xmlns:inkml="http://www.w3.org/2003/InkML" xml:id="stk13" contextRef="#ctx0" brushRef="#br0">29249 17392 376 0,'0'0'96'7,"0"0"57"-6,0 0-18 8,167 12-35-4,-129-12-28 5,2-5-28-6,-3-14-14 6,-4-6-12-5,-6 0-3 2,-6 3-7 0,-5 0-7 2,-8 5 0-3,-8-4-2 2,0 0 0-2,0 4-4 2,-17 4 0 0,-26 6 1 0,-2 7 4-1,-3 0 1 1,1 26 0 0,10 15 2 1,11 10 1-3,7 10 4 3,11 4 8-4,8 1 6 14,0-3-7-19,5-8-5 7,32-7-1-1,7-9-5 1,12-6-3 1,8-14-1-2,-4-16 0 4,4-3-17-4,4 0-36 3,-5-25-63-4,-45 1-85 3,6-4-118 0</inkml:trace>
    </iact:actionData>
  </iact:action>
  <iact:action type="add" startTime="30072">
    <iact:property name="dataType"/>
    <iact:actionData xml:id="d14">
      <inkml:trace xmlns:inkml="http://www.w3.org/2003/InkML" xml:id="stk14" contextRef="#ctx0" brushRef="#br0">30656 17265 394 0,'0'0'7'5,"0"0"-3"3,0 0 16-2,0 0 26 0,-118-142-1 3,50 130 2-3,7 12-6 2,6 0 9-2,13 6 0 3,8 31 29-2,16 11 10 0,9 7 3 0,9 7-41 4,0 3-18-6,14 5-11 1,33-2-8 2,8-3-3 0,7-15-8 10,3-7-2-18,0-15-1 8,-3-20 0-1,0-8-14-1,0-5-68 2,-45-26-95-2,1 0-131 3</inkml:trace>
    </iact:actionData>
  </iact:action>
  <iact:action type="add" startTime="30405">
    <iact:property name="dataType"/>
    <iact:actionData xml:id="d15">
      <inkml:trace xmlns:inkml="http://www.w3.org/2003/InkML" xml:id="stk15" contextRef="#ctx0" brushRef="#br0">31164 15858 356 0,'0'0'60'4,"0"0"-52"1,0 0 157 1,0 0-53 1,0 0-26 3,-71 225-20-2,71-85-31-4,0 6-25 3,0 22 7 1,0 0-7 1,0-5-10-3,0-12 0 2,0-32-12-1,0-23-100 11,0-90-145-17,0-6-231 8</inkml:trace>
    </iact:actionData>
  </iact:action>
  <iact:action type="add" startTime="30643">
    <iact:property name="dataType"/>
    <iact:actionData xml:id="d16">
      <inkml:trace xmlns:inkml="http://www.w3.org/2003/InkML" xml:id="stk16" contextRef="#ctx0" brushRef="#br0">31206 16758 757 0,'0'0'1'6,"0"0"94"-1,-173-155-1 1,109 122-57 4,-1 9-32-2,9 1-4-3,1 10-1 0,6 2-33 5,40 11-117-4,9 0-185 3</inkml:trace>
    </iact:actionData>
  </iact:action>
  <iact:action type="add" startTime="31165">
    <iact:property name="dataType"/>
    <iact:actionData xml:id="d17">
      <inkml:trace xmlns:inkml="http://www.w3.org/2003/InkML" xml:id="stk17" contextRef="#ctx0" brushRef="#br0">31619 17269 525 0,'0'0'20'3,"0"0"34"4,0 0 76 2,0 0-67-2,0 0-35 0,0 0-9 1,-29 17-19 0,25-17-1 1,4 0-25-4,-5 0-40 3,5 0-69 0,0 0-45 1,0 0-114-4</inkml:trace>
    </iact:actionData>
  </iact:action>
  <iact:action type="add" startTime="31404">
    <iact:property name="dataType"/>
    <iact:actionData xml:id="d18">
      <inkml:trace xmlns:inkml="http://www.w3.org/2003/InkML" xml:id="stk18" contextRef="#ctx0" brushRef="#br0">32164 17229 602 0,'0'0'0'7,"0"0"44"-6,0 0 24 0,0 0-8 8,0 0-44-4,0 0-16 4,110-27-2-3,-110 27-19 4,0 0-77-6,0 0-121 3,0 0-231 0</inkml:trace>
    </iact:actionData>
  </iact:action>
  <iact:action type="add" startTime="31565">
    <iact:property name="dataType"/>
    <iact:actionData xml:id="d19">
      <inkml:trace xmlns:inkml="http://www.w3.org/2003/InkML" xml:id="stk19" contextRef="#ctx0" brushRef="#br0">32627 17312 643 0,'0'0'23'5,"0"0"31"1,0 0 8 1,0 0-29 1,0 0-33-1,0 0-7 1,143-4-81-1,-143-4-15-1,-12 4-120 1</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2:51:08.015"/>
    </inkml:context>
    <inkml:brush xml:id="br0">
      <inkml:brushProperty name="width" value="0.05292" units="cm"/>
      <inkml:brushProperty name="height" value="0.05292" units="cm"/>
      <inkml:brushProperty name="color" value="#FF0000"/>
    </inkml:brush>
  </inkml:definitions>
  <iact:action type="add" startTime="9103">
    <iact:property name="dataType"/>
    <iact:actionData xml:id="d0">
      <inkml:trace xmlns:inkml="http://www.w3.org/2003/InkML" xml:id="stk0" contextRef="#ctx0" brushRef="#br0">11093 9199 805 0,'0'0'84'6,"0"0"12"-1,0 0 34 2,0 0-43 1,0 0-15 2,0 0 11-5,0 0 12 1,0 0-35 1,126-9-10 2,-33 9 5-2,23 0 1-1,23 0-13 2,19 5-11 0,6 2 6 1,7 3-10-3,-4-5-4 10,-6-3 3-15,-11-2-3 9,-21 0-6-2,-9 0-1-5,-14 0-3 6,-13 0 4-2,-15-5-5 1,-25-7-4 0,-22 5 1 1,-12 2 5-2,-14 5-7-2,-5-3-5 3,0 3 0-1,-26 0-2 4,-48 0 0-7,-34 15 4 5,-24 2-4-3,-25-5 1 2,-30-10 0-2,-14-2 5 4,-1 0-7-3,0 0-4 2,20-16 1-3,14-1 0 2,19 7 2-1,29-1 0 0,26 3 1 1,23 3 0-1,26 2 1 1,21 0-1-1,11 3-1 1,9 0 0-2,4-4-2 4,0 4 3-3,0-4 0-1,23-8 1 1,36 5-1 2,27 3 1 1,14 4-1-5,14 0 1 5,10 11-1-3,-2 5 2 1,-14 4 0-4,-3-4 0 4,-15-2 0-1,-11 3 2 3,-9-7-1-4,-13-1-2 1,-11-1 3 2,-17-6 0-1,-11 2-4-2,-12-2 0 0,-4-2 0 3,-2 0 0 1,0 9 0-7,-52 3 0 7,-32 0 0-4,-26 2 0 3,-2-11 0 0,5-3 0-3,10 0 0 1,11 0 0 3,24 0 0-6,18 0 0 4,17-3-12 0,14 3-63-1,10 0-54 2,3 0-60-2,0 16-87 3,12 17-450-4</inkml:trace>
    </iact:actionData>
  </iact:action>
  <iact:action type="add" startTime="15149">
    <iact:property name="dataType"/>
    <iact:actionData xml:id="d1">
      <inkml:trace xmlns:inkml="http://www.w3.org/2003/InkML" xml:id="stk1" contextRef="#ctx0" brushRef="#br0">17426 14726 660 0,'0'0'93'7,"0"0"36"0,0 0-4-3,0 0-60 5,0 0-6-5,0 0 7 5,0 0 36-1,9-82 1-2,-52 73-17 1,-17 7-3 1,-19 2-11 1,-16 0-21-2,-8 23-10 0,0 26-20 0,0 13 1 1,2 14-8-1,8 10-11 2,10 1 13 6,19-3-8-10,20-4 6-5,29 2 5 9,15 1 2 1,25 4 2-5,64 1 11 2,27-6-16 0,23-12-7 4,7-17-3 0,0-17 3-8,-14-19 6 4,-17-17 1 3,-23 0-7-4,-15-34-9 3,-19-28-2-2,-21-27-3-2,-19-17 0 4,-16-12 0-3,-2 1 0 4,0 12-17-5,-38 18-61 3,-6 10-58 0,-7 17-55-2,24 55-92 9,3 5-346-12</inkml:trace>
    </iact:actionData>
  </iact:action>
  <iact:action type="add" startTime="16055">
    <iact:property name="dataType"/>
    <iact:actionData xml:id="d2">
      <inkml:trace xmlns:inkml="http://www.w3.org/2003/InkML" xml:id="stk2" contextRef="#ctx0" brushRef="#br0">17586 12057 767 0,'0'0'70'6,"0"0"76"-5,0 0-19 6,0 0-32 4,0 0-16-8,-247-26-23 4,138 57-8 0,5 7-7 0,-1 0-2 0,8 4-6-1,5-5 3 2,15 8-9-2,12 1 3 3,16 4 6-2,19 9 3 1,20 14 2-2,10 7-4 3,33 15-7 9,48-3-3-17,28-6-3 3,24-7-2 4,15-20-6 1,-6-15-3 4,-11-15-2-11,-22-17 6 6,-20-12-2 5,-24-14-12-11,-10-46-3 7,-14-22-2-5,-15-24-2 4,-13-24 0 6,-13-8-2-12,0-6-39 11,0 16-28-11,-27 27-53 10,-7 27-23-10,13 74-118 7,6 0-214-2</inkml:trace>
    </iact:actionData>
  </iact:action>
  <iact:action type="add" startTime="16883">
    <iact:property name="dataType"/>
    <iact:actionData xml:id="d3">
      <inkml:trace xmlns:inkml="http://www.w3.org/2003/InkML" xml:id="stk3" contextRef="#ctx0" brushRef="#br0">17449 9288 585 0,'0'0'150'2,"0"0"22"8,0 0-40-6,0 0-31 5,0 0 0-5,0 0-12 7,-99-74-22-5,34 74-1 2,-12 0-9-1,-12 31-21-2,-6 18-4 4,5 18 0 0,5 16 4-3,9 9-10 1,11 4-4 1,15-2-4-1,13-10-8 4,21-7-1 1,16-3-2-10,6-2 0 6,65-7 1-3,32-10 10 5,26-12 11-4,24-16-4 4,9-13-6-6,-13-14-10 4,-19 0 0 2,-26-12 1 1,-27-27-6-9,-24-14-4 5,-19-23-1 4,-21-23-3 1,-13-18-5-9,0-6-4 11,-43 3-38-12,-3 19-13 7,-1 29-31-6,8 31-55 6,28 41-106-2,2 6-257 2</inkml:trace>
    </iact:actionData>
  </iact:action>
  <iact:action type="add" startTime="17822">
    <iact:property name="dataType"/>
    <iact:actionData xml:id="d4">
      <inkml:trace xmlns:inkml="http://www.w3.org/2003/InkML" xml:id="stk4" contextRef="#ctx0" brushRef="#br0">17311 6649 391 0,'0'0'95'7,"0"0"32"-4,0 0 10 8,0 0-45-8,0 0 12 4,0 0-21 1,0 0-4-2,-182-19-2 2,118 19-15-2,-6 19 7 1,-6 22-14 0,-1 9-5 3,8 9-10-6,2 7-16 6,12 8-1-2,18 5 4-4,13 3-7 5,18 10-1 8,6 2 11-17,6-1-7 6,43-2-3 3,20-12-2 1,16-11 9-4,19-17 6-2,11-16 20 5,17-18-3-1,5-17-21 1,0-2-4-3,-13-44-20 1,-14-23-5 2,-28-15-1 0,-19-18-1-5,-20-13 0 5,-25-8 0 5,-17 6-2-12,-1 4 3 7,-14 15-2-6,-34 21-3 5,-12 29-20 2,-19 25-40-3,-16 23-17 3,-19 11-28-6,-3 39-110 4,74-11-50-1,7-8-689 1</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3:10:02.879"/>
    </inkml:context>
    <inkml:brush xml:id="br0">
      <inkml:brushProperty name="width" value="0.05292" units="cm"/>
      <inkml:brushProperty name="height" value="0.05292" units="cm"/>
      <inkml:brushProperty name="color" value="#FF0000"/>
    </inkml:brush>
  </inkml:definitions>
  <iact:action type="add" startTime="10386">
    <iact:property name="dataType"/>
    <iact:actionData xml:id="d0">
      <inkml:trace xmlns:inkml="http://www.w3.org/2003/InkML" xml:id="stk0" contextRef="#ctx0" brushRef="#br0">2112 13797 594 0,'0'0'175'3,"0"0"-98"3,0 0 3-1,0 0-13 5,0 0-28-5,0 0-16 4,0 0-4-3,0 0 13 4,0 0 14-6,11-6 2 5,6 0 19 2,10 1-28-5,1-3 4 0,7-1 3 0,2 1-15 2,1 0 1 2,6 0-7-3,4 3-2-2,7-1 3 3,4 2-1 4,3 2-4-5,9 0 9-2,0 2-2 3,11 0-2 0,4 0-5-3,0 0-6 3,-1 0-3 0,-3 4 5 1,0 8 2-4,4-4-2 4,-3 3-10-2,7-3 3 1,-4-3-4 0,2-1-2-2,-7-2 4 2,-3-2-3 0,0 0-1 1,1 0 1-4,-2 0 1 3,1 0 1 0,3 0 1-2,1 3-3 2,0-3-3 0,1 3 4 1,-9-1-1-2,0 3 2-1,-3 5 0 1,-2-3 0 4,2-1-2-6,-2 2 0 5,0 1-4-3,8 1 5 0,-2 0-3 0,0-6 2 1,-2 1-5 0,-2-2 1-2,1 0 0 2,-7-3-1-2,2 0-1 3,2 0 1-2,3 0 0 0,4-6 0 0,-1-3 0 2,8-3 2 0,-5 4 1-5,0-3 0 4,-7 5-2 0,-3 0 2 0,1 1 2-2,0 5-1 3,6-2-1-2,-3 2-2 3,-4-4 2-6,-2 2-1 5,2-2 0-1,-8 2 2-1,4-3 0 2,-2 2-3-3,6-2 1 2,-1 1 1-1,1 3-1 2,1-3 0-3,-1 4 0 2,2-2 1-1,8-1 0-1,-2 0-2 2,2-1 1 0,5-8-1 0,-4 4 0-1,-7-6-1 1,3 2-1 0,-9 2 1 0,2-1 0-4,1 3 1 5,4-1-1 0,6-1-2 0,3-2 2-4,1 2 0 2,-1-1 0 1,0 3 1 0,-1 1 1 2,-3-3-1-6,2 8-1 4,-3 2 1-1,-3 0 0 1,-2 0 1-1,-3 0-1 1,-1 0 0 0,1 0-1-1,2 0 0 1,-5 0 1-1,5-5-1 1,-2-1 1 1,4 0 0-4,-1-5-1 3,5 5 0-1,0-4 0 1,-1-1 0 0,6 2 0 2,5-1 1-3,5 1 1-3,2 1-2 4,-8 0-4 0,2 3-1 0,-9 2 5-2,-7 0-2 2,-5-2 1 0,-5 1 1-2,0 3 0 2,-1-2 1 1,4 3 0-2,-2 0 0 1,1 0 0-1,5 0 0 1,-1 3 0-1,1 4-1 0,-1 2 1 1,-8-4-1-1,-2 0 1 2,-10-2-1-2,-1-3 1-2,-8 0-2 5,-4 0 1 2,-2 0-2-6,-11 0 2-2,1 0 0 5,-12 0 0-3,-2 0-2 2,-2 0-7-1,-5 0-25 1,-2 0-24-1,0 11-57 1,-14 25-70-1,-46 20-75 0,23-25-56 1</inkml:trace>
    </iact:actionData>
  </iact:action>
  <iact:action type="add" startTime="12491">
    <iact:property name="dataType"/>
    <iact:actionData xml:id="d1">
      <inkml:trace xmlns:inkml="http://www.w3.org/2003/InkML" xml:id="stk1" contextRef="#ctx0" brushRef="#br0">13463 14407 520 0,'0'0'122'5,"0"0"14"0,0 0-4 2,0 0-64-1,0 0-8 3,0 0-7-2,0 156 3 1,0-118 1-3,0-4-7 5,0 7-11-3,0-1-1 2,4-1 2-4,3 3-10 5,-4-3 0-3,-2-1-5 0,4-6-11 0,-2-1-2 0,-1-4-4 3,-2-2-1-4,3-2-1 2,1-2-1-2,-1-2 2 2,0-6 1 2,0-1 8-4,-3-1-7 0,1-1-2 8,-1 0-2-9,6 2 2 0,-3-5-6 4,0 0 2-3,-2-4 0 3,3-3 2-3,-4 0-2 2,3 0 1 1,4 0 1-3,4 0 4 2,5 0-5-1,-2 0 1 2,6 0 6-3,-10 0 2 1,9 0 2 1,0 0 0 0,2 0-1-1,4 0-4-1,-4 0 2 4,1 0 5-4,0 0 4 2,3 0 1-2,1 0-4 4,3 0-4-2,1 0 3 0,4 0-8-4,1-6 3 5,3 2-4-2,-1 2 5 2,2 2 3-2,-3 0-3 1,3 0 0 0,2 0-3-1,-4-2-2-2,-1 2-2 4,-6 0-2-1,1-3 0 1,-7 3-1-5,3 0 5 5,-6 0 5-1,7 0 0 0,-4 0-4-1,0 0 1 0,7 0-3 1,-4 0-4 2,5 0 2-7,4 0-1 6,-5 0 2-2,1 0-1 1,-1 0 2 1,-1 0-1-3,1 0 0 2,1 0-2-1,2 0-1 1,-4 0-2 0,8 0 1 1,-9 0-1-3,0 0 0 1,-3 0 2 1,1 0 0-1,2 0-3 2,-3 0 0-4,3 0 0 3,-1 0 0 0,4 0 0-1,-2 0 0 1,2 0 0 0,6 0 0-2,2-5 0 2,-1 2 0 0,1-1 0-1,2 0 0 1,-2-2 0 1,2 4 0 0,0-3 0-5,-2 2 0 3,3 3 0 2,-3 0 0-3,5 0 0 3,-5 0 0-2,-1 0 0 2,-2 0 0-5,-3 0 0 6,1 0 0-4,6 0 0 3,-3 0 0-3,11 0 0 1,1 0 0 1,2 0 0 2,3 0 0-4,-3 0 0 1,3 0 0 1,4 0 0 0,-2 0 0-1,6 0 0 1,-1 0 0-2,-1 0 0 2,-1 0 0-1,-2 0 0 1,1 0 0-1,4 0 0 2,-3 0 0-2,2 0 0 7,-1 0 0-14,2 0 0 9,-1 0 0-3,3 4 0 1,0 2 0 1,-7 0 0 1,-7-2 0-3,1 0 0 1,-7-1 0 3,-5-3 0-4,-1 0 0 2,-2 0 0-1,-3 0 0 0,-1 0 0 2,7 0 0-3,-9 0 0 1,4 0 0 1,2 0 0 3,-2-3 0-6,3-1 0 3,-1 4 0 0,-5 0 0-2,-2-4 0 0,-2 0 0 1,-1 0 0 2,1 0 0-1,3 3 0 0,2-5 0 0,10 2 0-1,0 0 0 1,0-2 0 0,8 3 0-2,-7 3 0 1,2 0 0 1,-6 0 0-1,-6 0 0 0,0 0 0 0,-10 0 0 2,-10 0 0-1,-2 0 0-1,-5 0 0 0,-4 0 0 2,0 0 0-2,-3 0 0-1,0 0 0 3,0 0 0-1,0 0 0-1,0 0 0-1,0 0 0 4,0 0 0-4,0 0 0 1,0-8 0 0,0-17 0 3,2-13 0-4,-2-20 0 2,0-7 0 0,4-6 0-1,-4-1 0 1,0 2 0-2,0 6 0 2,0 19 0-1,0 17 0 1,0 21-10-2,0 7-63 3,0 0-24-2,0 0-42 0,-6 26-37 1,-7-1-93-1,5 8-291 3</inkml:trace>
    </iact:actionData>
  </iact:action>
  <iact:action type="add" startTime="16595">
    <iact:property name="dataType"/>
    <iact:actionData xml:id="d2">
      <inkml:trace xmlns:inkml="http://www.w3.org/2003/InkML" xml:id="stk2" contextRef="#ctx0" brushRef="#br0">15998 17940 670 0,'0'0'167'5,"0"0"8"2,0 0-52 2,0 0-29-1,218 50-9-1,-67-31 0 0,41-3-16-2,22-5-16 2,8-2-7 1,-14-4 7 1,-24-5 5-2,-39 5-6 3,-36-2-13-2,-35-3 2-3,-34 4-17 2,-22-3 4 1,-14-1-6 0,-4 6-22-1,-46-6-4 1,-87 5 4-1,-70-5 2 1,-51 0 11 0,-14 0-4-1,9 0 7 0,37 0-8-1,40 0-5 4,46 0-2-2,44 0 1-1,44 0-2 0,27 0 1 1,17 0 1 0,4 0 2-3,48 5 19 4,71 4 2-2,58 1-23 3,30 2 0-4,-12 2 2 2,-26-9-3-1,-41-5 3-1,-36 5 0 2,-43-2-2 0,-20 0 1 1,-22-1-2-2,-7-2 1-2,0 6 1 5,-37 6-1-3,-39 1-2 0,-27 3 0-1,-10-1-1 2,13-11-2 0,11-4 2 2,20 0-1-5,14 0-1 4,21 0-9-3,16 0-34 3,9 0-40-3,9 5-58 2,0 15-37-1,9-6-86 3,19 10-773-4</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3:11:24.364"/>
    </inkml:context>
    <inkml:brush xml:id="br0">
      <inkml:brushProperty name="width" value="0.05292" units="cm"/>
      <inkml:brushProperty name="height" value="0.05292" units="cm"/>
      <inkml:brushProperty name="color" value="#FF0000"/>
    </inkml:brush>
  </inkml:definitions>
  <iact:action type="add" startTime="4950">
    <iact:property name="dataType"/>
    <iact:actionData xml:id="d0">
      <inkml:trace xmlns:inkml="http://www.w3.org/2003/InkML" xml:id="stk0" contextRef="#ctx0" brushRef="#br0">5985 11394 331 0,'0'0'96'7,"0"0"-43"-4,0 0 3 5,0-155-2 0,0 130-10 1,-3 5 10-2,3 9 8 0,0 9 2-1,0 0 3 3,0 2 10-2,0 0-23 0,0 0-13 3,0 0-9-3,0 0-10 0,0 0-10-1,0 0-7 2,0-3-4 1,0-4-1-5,-3 0 0 4,-2-10 5 1,-2 3 7-2,4 1-1-1,3-1 2 3,-5 4-1-2,5-9-5 2,-1 0 2-4,1-7-2 3,0 2 0 0,0-3 0 0,-3 3-1 0,3 1-3-2,-4-2-1 2,4 10 1 12,-4-1 0-20,4 6-1 3,0 8 1 7,0 2 8-5,0 0 13 5,0 0 2-4,0 0 2 2,0 0-14-1,0 0 22 2,0-3-6-3,0-2-1 1,4-1-6 1,19-5-13-2,1 5 13 3,5-1-12-2,5-3 7 3,1 7 0-6,6-3 4 4,1 0 1 0,11 2-3 0,2-1-3 1,5 3 1-3,1-1 0 1,8 1 3 0,2-1-2 0,-2 3-2 1,4-2 2 1,0 2-1-2,4 0 0-2,-1 0 1 5,-4 0-3-3,-5 0 1 1,-6-3 0-1,1-4-11 1,0-3 3-1,0-1-5 3,-4 3-1-5,3-3 4 3,-4 3-3 0,4 3 8-1,0-1-5 1,-3 0 3-1,2 2-6 2,-2-3-1-2,0 2 2 2,-2-2-2-5,4 3 0 6,-3-4-1-4,4 0 1 1,0 1 0 0,-1 7 5 3,4-4-3-3,4 1-3 1,1 3 9-3,1 0-2 4,1 0-5-1,-5 0 0 0,-4 0 4-3,0 0-6 4,-3 0-1-2,8-3 1 2,-4-3-2-3,10-1 2 2,-2-1 1-1,4-4-3 0,-5 3 4 1,-1-1-2 0,2 3 1 1,-1-3-1-6,-1 5 1 9,8 0-2-7,-4 2 3 3,3 3-2-2,0 0 0 3,-4 0-2-2,-5 0 1 2,-5 0-1-3,-12 0 0 2,-3 0 0-1,-5 0-1 3,1 0 0-4,-4 0 0 2,1 0-7-2,-4 0 1 2,1 0 1 1,-3 0 3-3,-5 0 0 1,2 0 2 1,-2 0-1-1,3 6-1 0,-2-1-2 1,-5-1 0 1,-7 4 4-4,-1-6 0 4,-3 5 1-2,6 0 0 2,-2 0-1-4,-2 4 0 4,2 8-1-2,1 7 0 1,-1 12-2-2,0 3 3 2,-4 7 0 1,2 5 0-3,-3-5 0 1,-5 2 1 1,5-6 0 0,-5-9-1 0,1-5-16-2,-2-16-22 2,-4-3-36 0,-3-8-33 0,0-3-41-3,0 0-93 6,-12-16-43-5,-6-6-103 3</inkml:trace>
    </iact:actionData>
  </iact:action>
  <iact:action type="add" startTime="6655">
    <iact:property name="dataType"/>
    <iact:actionData xml:id="d1">
      <inkml:trace xmlns:inkml="http://www.w3.org/2003/InkML" xml:id="stk1" contextRef="#ctx0" brushRef="#br0">6751 10777 391 0,'0'0'187'4,"0"0"-84"2,0 0 37 1,0 0-24 0,0 0-21-1,0 0-16 2,0 0-6-2,-124-107-6 3,66 85 1-3,-18 0 2 3,-6-1-17-1,-16 2-5-1,-4-2-10 0,-13 4-11 1,4-5 6-1,2 5-15 0,5 8 9 11,4 9-5-17,2 2 3 3,1 0 0 4,-3 16 2 0,-6 14-5 1,-4 3-9-4,0 3-1 3,4 3-8 0,-2-3-1 2,3 1-2-5,2-4-1 2,-7-4 0 1,2-5-2 0,-1-1 2-1,8-1 1 0,6 2 0 2,3 3 1-2,5 4-1 0,8 5 1 1,1 0 0-1,12-2 2 2,7 2 10-2,10-5-9 2,-1-2 0-2,11 2 0 0,6 2-1 0,1 2-3 3,9 0 0-6,-2 3 3 5,-2 12 1-3,-3 0-4 1,2 2 2 1,1 1 3 0,2-14 2 0,2-6-5 0,11-16-3 2,5-10-1-6,4-7 1 3,3 0-3 1,0-17-4-1,0-23 7 2,0-12 0-3,0-2 0 2,18-4-2 0,2-5 0 0,3-3 1-1,-2 3-3-1,-3 8 1 3,-2 15 3-2,-4 13-2 0,-7 14 2 0,-1 4 0 1,-4 6 0-1,0 3 0 0,0 0 1 1,0 5-1 1,-4 36 2-1,-23 17-1-2,3 5-1 3,0 3 4 1,0-1-3-5,8-8-1 2,1-7 6-1,6-11-2 2,6-9 2 1,1-14 1-2,2-5 1 1,0-9-1-2,7-2 1 4,35 0 3-5,17 0-10 2,2 0 0 2,-5-22 3-2,-1-2-4 0,-8 4 0 0,-12 7 1 4,-7 5-1-6,-8 5 0 1,-9 3-2 3,-5 0-33-1,-6 0-58 0,0 0-84-1,0 3-66-1,0 2-128 2</inkml:trace>
    </iact:actionData>
  </iact:action>
  <iact:action type="add" startTime="9323">
    <iact:property name="dataType"/>
    <iact:actionData xml:id="d2">
      <inkml:trace xmlns:inkml="http://www.w3.org/2003/InkML" xml:id="stk2" contextRef="#ctx0" brushRef="#br0">15944 16778 569 0,'0'0'102'4,"0"0"41"0,204 6-2 8,-81-12-54-4,45-24-12-3,59-8 8 3,81-17-19-3,81-20 2 3,97-14-9 10,77-18-22-18,49 0 0 6,34 3-5 3,14 19 1-1,-2 39 2-4,-21 29 27 5,-11 17-19-2,-6 22-14 2,-4 35-6-2,-8 9-21-1,-29-9-2 2,-41-19-22 0,-57-26-17 1,-64-12-5-3,-74-21-31 2,-90-12 0-1,-98 8-69-1,-82 8 19 2,-118 15-89 1,-47 2-364-2</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3:12:04.266"/>
    </inkml:context>
    <inkml:brush xml:id="br0">
      <inkml:brushProperty name="width" value="0.05292" units="cm"/>
      <inkml:brushProperty name="height" value="0.05292" units="cm"/>
      <inkml:brushProperty name="color" value="#FF0000"/>
    </inkml:brush>
  </inkml:definitions>
  <iact:action type="add" startTime="6553">
    <iact:property name="dataType"/>
    <iact:actionData xml:id="d0">
      <inkml:trace xmlns:inkml="http://www.w3.org/2003/InkML" xml:id="stk0" contextRef="#ctx0" brushRef="#br0">1934 3845 753 0,'0'0'154'5,"0"0"-62"0,0 0-42 4,0 0-18-2,0 0-14 1,31 159-2 0,-31-124 6-3,0 0 2 0,0-1 5 5,0-3 10-3,0-2-11 2,0-8 21-4,0-4-19 3,0-4 4 1,7-4-2-2,7-4-8-1,7 4-9 2,10-4-2 0,12 0 0 0,15-3 2 0,11-2 7-2,13 4 1 12,6 0 9-17,10 3-3 3,5 3 8 6,5 2-1-1,15 1-5-2,5-5-3-3,3-3 1 4,-6 2-15-1,-7-4-9 3,-8 4 9-3,-4 1 6 2,0 4-5-2,-8-5 0 2,-5-3-5-4,-12 1-3 2,-13-5-1 2,-13 0 3-2,-13 0-7 1,-7 0 4-2,-11 0-1 3,-6 0-5-1,-5 0 3-4,-9 0-1 4,1 0 0-1,-5 0 1 2,0 0-1-2,0-3-4 1,0 3 3 0,0-6-3 1,0-15 1-5,0-17-2 4,0-14 3 0,-12-11-2 0,-7 3 4 1,4 3-1-2,0 1-1 1,-1 10-3 0,5 6 2-3,0 17-2 3,7 3-13 0,1 15-31-1,0 5-28 2,-1 0-37-3,-9 0-50 1,-4 0-79 1,6 0-66-2,1 11-447 4</inkml:trace>
    </iact:actionData>
  </iact:action>
  <iact:action type="add" startTime="7388">
    <iact:property name="dataType"/>
    <iact:actionData xml:id="d1">
      <inkml:trace xmlns:inkml="http://www.w3.org/2003/InkML" xml:id="stk1" contextRef="#ctx0" brushRef="#br0">3185 4337 240 0,'0'0'232'7,"0"0"-127"-3,0 0 16 0,0 0-8 5,0 0-33-2,0 0-6 0,18 76 0 0,-18-53-5 0,0 4 2 1,0 2-10-2,0 5 0 2,3 1-14 0,6 7 0 1,1-1-2-3,5-1-13 1,-1 2-8 3,7-2 1-6,5 3 11 6,3-4-9-4,5 1 1 4,9-3-4-2,9 1 3 1,6-2-1-5,8 5-11 4,4-3 7 2,2-2-6-6,4 0-3 4,8-1-1 0,-2-2-7 2,2-3 1-6,1-1 2 4,-1 5 4 1,5 2-6-1,0-2-5 0,-7 2 6-3,-3 6 9 5,-3-2-6-3,0 7 0 2,0 5-10-5,1 3 1 6,-1 9 0-3,-4 1 3 1,-2 5-2-2,-4 7 5 3,-11 4-2-4,-12 3 3 7,-9 5-3-9,-12 5-2 7,1-1 1-6,-5 10-1 4,-5-1-2 3,-5 1 1-4,1-1 0-3,-2-10-1 7,-4-3 0-5,-2-13-1 2,-1-7 0-2,0-3 2 2,0-10 1-2,0 2 0 5,0-8 1-3,0-7-3-2,0-2 1 1,-7-8-2 2,1-6 0-3,-1 0 1 2,4-2 0-1,-1 0-1 0,4-4-1 0,-1 1 0 0,1 0 1 0,0 4 3 3,0 3-3-3,0 7-1-1,0-4 1 2,0 3 0 0,0-4-2-1,0-6 2 0,0 1 2 2,0-5-2 0,0-11 0-3,0-8 0-1,0-2 0 6,0 0-4-5,0 0 2 4,0 0-3-6,-16-19 4 5,-8-24 1-2,-12-14 0-1,-4-6 0 2,-6 3-1 0,-2 5 0 1,5 11 1 0,4 9-2-5,4 10-1 3,8 6 1 3,4 7 2-4,11 7-2 4,3 3 2-4,5 2 0 1,4 0-1 1,0 0 2-2,-3 0 0 2,3 0 1 7,0 0 1-15,0 0 1 6,0 0 2 5,0 24 10-4,18 17 2 0,13 7-10 1,2-6 11 0,1 4-3-1,-2-2-1 2,8 6-3-5,2 2-2 5,-4-8-4 1,-4-6-1-6,-12-16 4 4,-2-11-4-2,-4-7-5 9,-5 0 0-14,7-4 0 7,3 0 0-1,10 0 0 2,-1-14 0-2,7-24 0-1,-2-10 0 2,3-14 0-1,-1-3 0 2,-2-3 0-1,-4 6 0 2,0 6 0-6,-4 16 0 3,-3 6 0 1,-6 15 0 1,1 5 0-2,-5 6 0 0,1 3-25 1,2-1-57-3,4 3-40 5,-4 3-55-5,-4 0-64 2,-13 0-70 4,0 0-466-4</inkml:trace>
    </iact:actionData>
  </iact:action>
  <iact:action type="add" startTime="10987">
    <iact:property name="dataType"/>
    <iact:actionData xml:id="d2">
      <inkml:trace xmlns:inkml="http://www.w3.org/2003/InkML" xml:id="stk2" contextRef="#ctx0" brushRef="#br0">19029 7540 175 0,'0'0'371'4,"0"0"-244"2,0 0 10 0,0 0-39 1,0 0-29 2,0 0-11-4,0 0-5 4,2 0-8-2,-2 0 3-1,-11 0 27 3,-12 0-25-2,0 0-6 2,-4 0 2-4,0 0-11 3,-6 0-7 0,7 0-6 0,-4 2-2-1,3 2-6 0,-4 4-1 1,4-3 0 2,-4 5 2-5,5-1-3 2,-3-1-2 1,5 6 0 10,2-3 0-16,2 3 2 2,-2-1 1 5,5 2 5-2,-2 4-2-2,0 0-2 4,2 3-2-2,-2-3-5 2,0 6 0-3,4 5 1 2,1-1 2-1,-1 8 0 2,2-3-2-1,7 1 11-2,1 5-9 1,2-1-1 0,-1-3-1 2,4 3 1-3,0-3-5 2,0 2 1 1,0 1 1-3,0 1 0 1,0 2 2 3,7-2 2-4,6-4-5 1,2-5 3 0,8-4 0 2,-2-8-2-1,7 0-4-2,-5 0 0 3,9-2 0 0,-2 2 1-2,1 0 1-2,0-4-1 2,7 2 0 2,-9-5 0 0,-2-4 0-5,6-5-3 5,-4-3 4-2,11 0-4 1,3-6 0 0,3-28 0-1,6-9-1 2,-7-6 1-2,-4-5 0 2,-3-9 2-5,-7-5-2 7,-7-8 0-7,-7-3 0 3,-7 4 0 2,-8 1 0-2,-2 6-2 2,0 7 2-5,0 3-1 5,-21 9-1-1,0-1 1 1,-6 7-2-4,2 2 0 4,1 2-6-2,0 6-36 2,3 9-37-2,3 2-41 1,5 10-60-1,13 12-40 0,0 0-114-1</inkml:trace>
    </iact:actionData>
  </iact:action>
  <iact:action type="add" startTime="12270">
    <iact:property name="dataType"/>
    <iact:actionData xml:id="d3">
      <inkml:trace xmlns:inkml="http://www.w3.org/2003/InkML" xml:id="stk3" contextRef="#ctx0" brushRef="#br0">21349 8592 428 0,'0'0'145'6,"0"0"-3"-2,0 0-23 4,0 0-71-2,0 0 37 2,0 0-26-4,0 0-2 5,-116 20-10-1,82 0-16-1,2 5 2 0,-4-1 4-1,4 6-14 4,-5 2 2-4,5 5 1 2,1-2-9-1,0 3 1 3,7 1 2-4,3 2-3 0,2 0-1 2,5 3 5-1,-3 2 1 12,9-6 0-14,-3 5-3-3,1 1-5 5,1 1 1 0,2-3-9 1,4-3 3 0,3-3 3-1,0-6 1 1,0 1-1-1,0 0 3 0,0 3 2 0,0 0-4 1,19-4 2-1,2 4 5 0,4-8-3 3,8-4-1-4,-1-5-16 4,6-8 3-6,5-6 7 6,-4-1-7-4,3-4 1 1,5 0-2 1,-5 0 3-1,3-14-3 2,5-15 0-2,-2-6-1 0,4-5 1 0,-1-12 1 1,-2-3-2 1,-7-3 2-4,-8 1-1 4,-10-6 1-1,-13 1-2 0,-11-11 0-2,0-8-1 2,-2-7-1-1,-41-2-1 1,-15 3 1-2,-4 11-2 2,0 7-2 1,5 16-16-1,4 18-46 0,5 11-45-3,-1 10-62 5,38 14-43-6,-2 0-307 8</inkml:trace>
    </iact:actionData>
  </iact:action>
  <iact:action type="add" startTime="13453">
    <iact:property name="dataType"/>
    <iact:actionData xml:id="d4">
      <inkml:trace xmlns:inkml="http://www.w3.org/2003/InkML" xml:id="stk4" contextRef="#ctx0" brushRef="#br0">17557 9862 62 0,'0'0'596'6,"0"0"-473"0,0 0 41 2,0 0-51-5,0 0-24 5,0 0-14 0,0 0-2 0,-21 37-4-2,21-37 39 2,3-3-22 1,24-24 6-4,10-12-25 4,5-8-6-3,16-8-10 3,2-7-8-1,9 1-2-1,6-1 1 0,0 5-6 10,3 4-3-16,6-5-10 7,1 4-23-1,4-4 0 1,5-6 0-1,6 0 0 1,6-1 0-2,4-4 0 3,3 3 0-3,-2 1 0 1,-3-2 0 2,-8 7 0-2,-6 1 0 1,1 1 0-1,-5-5 0-1,0 3 0 3,6-9 0-3,-13 1 0 2,-1 0 0 2,-4-1 0-5,-5 7 0 5,0-1 0-6,-3 3 0 8,3 3 0-5,-7 2 0-1,5 2 0 0,-5 7 0 3,2 0 0 3,-6 2 0-9,3 2 0 4,-3 2 0 2,3-2 0-3,-1 4 0 1,4 3 0 0,-9-2 0 2,1 3 0-1,-5 3 0-5,-7 2 0 7,-3 1 0-2,-9 6 0 0,-6 0 0-1,-5 6 0 2,-6 5 0-2,-4 3 0 1,-3-4 0-2,-3 7 0 0,-7 2 0 3,2 1 0-1,-4 2 0-1,0 0 0-2,0 0 0 3,0 0 0 2,0 0 0-4,0 0 0 1,0 0 0 0,0 0 0 2,0 0 0-2,0 0 0 1,-13 0 0-1,-33 0 0 3,-19 0 0-4,-17 0 0 1,2 0 0-1,-5 0 0 3,3 2 0-1,10 1 0-3,7 0 0 5,13-1 0-3,13 2 0 1,15-2 0-2,11-2 0 4,7 0 0-4,6 0 0 3,0 0 0-2,0 0 0 0,0 0 0 0,0 0 0 0,40 0 0 2,18 0 0-4,17 0 0 5,-1 0 0-5,-5 0 0 4,-4 0 0-2,-11 0 0 2,-16 0 0-2,-6 0 0 0,-10 0 0 0,-8 0 0 1,-2 0 0-1,-5 0 0 0,-4 0 0 2,-3 0 0-2,0 0 0-1,0 0 0 2,0 0 0-1,0 25 0 3,0 19 0-5,-3 8 0 3,-12-2 0-1,-2-10 0 2,3-4 0-2,1-9 0 2,5-5 0-1,1-9 0-3,5-2 0 3,2-5 0-2,0-3 0 3,-3 4 0-1,3 4 0 0,0 8-109-2,0 4-67 1,0-11-74 3,0-8-105-3,0-4-446 0</inkml:trace>
    </iact:actionData>
  </iact:action>
  <iact:action type="add" startTime="14734">
    <iact:property name="dataType"/>
    <iact:actionData xml:id="d5">
      <inkml:trace xmlns:inkml="http://www.w3.org/2003/InkML" xml:id="stk5" contextRef="#ctx0" brushRef="#br0">21601 7053 363 0,'0'0'225'4,"0"0"-114"2,0 0-4 5,0 0-70-5,0 0 12 4,0 0 24-8,0 0 2 7,16-5 10-3,5-6 10 2,0 0-11 0,6-3-4 0,1-4-12-1,4-2-18 1,-2-5-11-1,2-2-13 0,-5 4-12 1,-8 0 0-2,-4 3-6 5,-4 3-1-5,-1 4-2 2,-1 0-5 0,-8-1 1-2,8 6-1 4,-7-3 0-6,0 5 0 5,-2 4 1-1,0 2 0 0,4 0 0-3,-4 0 1 3,0 0 3 2,0 0 14-3,0 0 7 0,0 0 2-2,0 11-18 5,0 19 4-4,6 8-12 1,-3 14 2 0,4 0 0 2,-2 5 3-1,2 4 4 0,2-2-1-2,-8-4-1 1,3-5-1 12,3-9 1-18,-7-5-3 6,6-7 0-2,-3-7 0 4,3-3-3-2,-2-7-1 0,-4-7 2 1,0-2-3-1,0-3 1 1,0 0-2-2,0 0 0 2,0 6-2-1,0 7-1 4,-17-2 2-6,-16 2 1 4,-6-2-2-2,-1 1 0-3,1-5 0 5,-2-1 1-1,6 0-1 0,5-5 2-3,5 3 0 6,5-1 0-4,10-3 0 0,3 2 0-1,4-2 0 1,0 0 1 2,3 0 0-2,-4 0 1 1,4 0 1-2,0 0 1 4,0 0 17-4,10 0 29 1,35 0-24 1,20 0-17 2,14-9 19-4,6-6 6 2,6 1 1 0,0 0-4-1,-10 3-31 0,-3 5 0 1,-20 1 0-1,-19 3 0 1,-15-1 0 0,-11 3 0-1,-7 0 0 0,-6 0 0 0,0 0 0 0,0 0 0 0,0 0 0 1,0 0 0 0,0 0-48-1,-9 0-72 0,-27 22-83 1,10-8-99 0,-1 5-267 0</inkml:trace>
    </iact:actionData>
  </iact:action>
  <iact:action type="add" startTime="16890">
    <iact:property name="dataType"/>
    <iact:actionData xml:id="d6">
      <inkml:trace xmlns:inkml="http://www.w3.org/2003/InkML" xml:id="stk6" contextRef="#ctx0" brushRef="#br0">29443 7507 405 0,'0'0'158'4,"0"0"-50"0,0 0 19 3,0 0-56 0,0 0-29 0,0 0 15 2,0 0-10-3,-46 0-1 2,26 0 5-2,-3 2-1 2,-1 5-16 0,-4-2 5 0,1 0-8-2,3 1-11 2,-4 0-3-1,-1 2-4 2,0 3-3-4,0 1 1 3,-5 5 6 1,4 2 2-1,-1 4 3-1,0-2-6 0,4 2-1 0,1-4-2 13,6-3-2-20,0-3-4 3,0 4 0 7,3-3 2-3,-1 3 7 0,-2-5 2 0,5 5-2 1,1 2-5 1,0 1 1-4,1 1 2 3,-3 5 5 1,7 1 2-1,3 0-2 0,0 8 2-2,6 1 0 1,-4 3-5 5,4-5 1-9,0 2-2 7,0-3-4-4,0-4-3 1,0 0 0 1,0-8 0 0,0-2 2 0,4 1-1-2,8-1 5 3,2 0 3-2,3 3-2 2,1 4-3-3,3-6-1 1,3-1-3-1,1-2-5 3,6 0-2-1,8-4 1-3,0-2-1 4,-2-3 0-2,2-2 1 2,3-4-1-4,2-2 0 4,1 0 0-1,-1 0 0-1,10-8-1 0,-2-24 0 0,4-9 2 2,3-14-2-1,-6-5-1 0,-3-9 1 0,-7-4 0-3,-9-2 0 3,-8-1 1-2,-7 5-1 2,-7 2 0-1,-6 7 0 3,-6 4 0-5,0 1-3 4,0 1 2-2,-24 8 1 2,-6 4-1-4,5 14-3 2,4 8-5 2,3 8-29-1,1 11-37-2,10 3-27 2,-2 0-17 1,8 0-40-2,1 0-20-2,0 0-60 4,0 12-572-1</inkml:trace>
    </iact:actionData>
  </iact:action>
  <iact:action type="add" startTime="18032">
    <iact:property name="dataType"/>
    <iact:actionData xml:id="d7">
      <inkml:trace xmlns:inkml="http://www.w3.org/2003/InkML" xml:id="stk7" contextRef="#ctx0" brushRef="#br0">31762 8648 325 0,'0'0'140'5,"0"0"-4"4,0 0-2 0,0 0-51-6,0 0-6 6,0 0-10-3,0 0-7 3,10-22 16-2,-20 17-9-1,-14 0-44 2,-3 5 12 0,-8 0 12-1,-5 0-14 1,-2 0-3 1,-6 0 2-2,0 12-12-2,3 11-3 4,1-2 5 2,5 4-8-6,2-3-1 1,5 5 0 2,-4 1 3 5,7 1-1-7,2 5-1 0,2-5-2 2,8 4-2-2,1 1-2 3,3-3 1-1,8 6-1-3,-1 1 5 3,6-2-3 0,0 3-3 0,0-4 1-1,0 3-4 2,2 0 1-3,20 4 1 1,9-1-1 0,2-3 3 1,5-2-2 0,0-9-4-1,-2-8 4 0,1-3-4 1,1-8 1 2,9-3 0-5,-1-5-2 3,5 0-1-1,1 0 2 2,-4 0-2-4,-1-19 0 3,-2-13 0 0,-3-9 0 0,-5-14-2-1,-3-13 2 1,-5-14-4 1,-10-14 3-3,-8-4-3 1,-11 6 3 2,0 8-4-3,0 13-17 3,-35 16-20-2,-13 11-24 0,-21 7-43 0,-3 9-38 1,35 27-87-2,5 3-301 3</inkml:trace>
    </iact:actionData>
  </iact:action>
  <iact:action type="add" startTime="19148">
    <iact:property name="dataType"/>
    <iact:actionData xml:id="d8">
      <inkml:trace xmlns:inkml="http://www.w3.org/2003/InkML" xml:id="stk8" contextRef="#ctx0" brushRef="#br0">27849 9685 683 0,'0'0'198'8,"0"0"-5"-2,0 0-49 1,0 0-31 2,195-161 3-3,-137 117-18 1,8-3-4-1,10-2-11 3,10-1-4-2,12-5-10 1,10-1-10-2,11-7-11 3,12-6-9-2,6-4-8 2,0-7-31-3,1 3 0 5,-3 0 0-4,-11 7 0 5,0-2 0-10,-11 2 0 3,10-9 0 3,-3-1 0 0,8-5 0-2,5 1 0 2,-11 4 0 0,-2 1 0 0,-11 12 0-1,-12 7 0 0,-2 12 0 4,-13 4 0-5,-1 8 0 0,0 1 0 3,-6 3 0-1,1-3 0 1,-6 3 0-3,-4 0 0 2,-8-1 0 0,-3 7 0 0,-11 2 0-1,1 5 0 2,-10 3 0-4,-5 2 0 2,-7 5 0 3,-4 5 0-4,-2-2 0 3,-4 0 0-4,-3 5 0 4,1-6 0-3,-2 5 0 3,-4-1 0 1,-2-1 0-4,-3 4 0-2,0 0 0 5,0 0 0 1,0 0 0-7,0 0 0 8,0 0 0-4,0 0 0 1,0 0 0-2,0 0 0 1,-6 0 0 1,-20 0 0 0,-25-5 0-1,-3 0 0 1,-5 2 0-1,-11-4 0 2,-5-2 0-4,-6 1 0 2,0-3 0 2,2 3 0-2,2-1 0-1,14 7 0 2,8-4 0-1,8 4 0 1,15 2 0-1,7 0 0 1,13 0 0 0,7 0 0 1,-1 0 0-2,6 0 0 0,0 0 0 4,0 0 0 0,0 0 0-11,0 0 0 10,0 0 0-2,8 0 0-2,35 0 0 1,15 0 0 1,18 2 0 0,6 9 0-1,8-3 0 0,2-2 0 1,-4-1 0 0,-3 1 0 1,-7-3 0-5,-1 2 0 5,-6-3 0-2,-11 8 0 2,-5-6 0-3,-15 4 0 1,-11-4 0 2,-6-3 0 0,-6-1 0-4,-10 0 0 2,-4 0 0 1,-3 0 0 1,0 9 0-2,-3 15 0-1,-25 12 0 2,-12 14 0 1,-5-4 0-3,8-2 0 5,-1-9 0-6,13-5 0 3,4-7 0 5,2-11 0-11,7 3 0 5,2-7 0 2,4-2 0-4,1-4 0 2,2-2-27 3,3 0-79-2,0 0-52-5,0 0-51 8,4-40-79-4,16 14 6 2,1-11-469-4</inkml:trace>
    </iact:actionData>
  </iact:action>
  <iact:action type="add" startTime="20305">
    <iact:property name="dataType"/>
    <iact:actionData xml:id="d9">
      <inkml:trace xmlns:inkml="http://www.w3.org/2003/InkML" xml:id="stk9" contextRef="#ctx0" brushRef="#br0">32320 6507 486 0,'0'0'172'6,"0"0"11"-5,0 0-59 4,0 0-56 3,0 0-7-1,0 0-35 2,7-5-4-4,-36 34 18 4,-11 9 20-2,1 8-5 0,-3 12 3 0,2 5-6 3,5 4-8-6,15-5-8 4,7-2-6 0,13-7 2 0,0-7 3 1,5-3-2-4,33-7-12 4,11-10-7 0,6-6 5-3,-6-13-7 0,6-7-11 1,-8 0 2 3,-3 0-2-3,-13-19-1-1,-4-12-1 3,-12-8 0-2,-2-10-1 3,-9-8-2-4,-4-9 1 1,0-3 0 2,-17 7-4-2,-14 7-26-1,-8 7-35 3,-4 11-31 0,-9 9-55 3,27 28-34-10,5 0-208 7</inkml:trace>
    </iact:actionData>
  </iact:action>
  <iact:action type="add" startTime="23701">
    <iact:property name="dataType"/>
    <iact:actionData xml:id="d10">
      <inkml:trace xmlns:inkml="http://www.w3.org/2003/InkML" xml:id="stk10" contextRef="#ctx0" brushRef="#br0">10102 18019 275 0,'0'0'314'4,"0"0"-228"1,0 0 24 4,0 0-1-2,0 0-17 2,0 0-17-5,0 0-8 5,0 0-5 2,0-17-6-9,0 34 9 8,-3 14-18-3,-7 5-1 2,3 2-10-3,0-2-14 1,-3-7-3 1,5 2-8-1,-1-7-2 0,6-5-1 0,0-8 1 3,0-3 1-3,0-2 2 0,0-6 10-1,0 0 5 2,0 0-1 1,0 0-7-4,15 5-11 5,18-5-3-4,1 0 13 3,7 0-1-3,8 0 9 4,3 0 4-5,6 0-4 16,3 0 1-21,6 0 2 5,8 0-2 3,14 0 4-1,8 0 0-1,9 0-10 1,13 0-4 2,9 0-6-2,6 0 3 1,6 0-5 0,-1-11 4-1,-1 3-1 0,5-3-3 1,-6 0 3-1,-1-1-7 1,1 11 6 0,0-10-7-2,-10 4-4 2,-13 6 0-1,-7-3 0 1,-5 1 0 0,1 3 0-1,3 0 0 0,4-5 0 1,0 5 0-1,-4 0 0 0,-3 0 0 1,1 0 0-1,-1 0 0 1,0 0 0 0,-3 0 0 0,-1 0 0-1,6 0 0 0,-7 0 0 2,1 0 0-2,-1 0 0 5,0 0 0-11,-4 0 0 10,6 0 0-6,0 0 0 6,3 0 0-5,2 0 0 1,-5 0 0-1,-8 0 0 2,-2 0 0 0,-6 5 0-2,-5-5 0 4,0 0 0-4,-2 0 0 2,2 0 0 0,-3 0 0 0,-3 0 0-2,2 0 0 3,2 0 0-1,-5 0 0-2,-4 0 0 1,-2 0 0 1,2 0 0 0,-9 0 0 0,3 3 0 0,-4 2 0-4,0 7 0 4,3-6 0 1,-1-1 0-2,-3 1 0 0,-2-4 0 1,-6 3 0-2,-2 1 0 5,-7 0 0-5,-4-6 0 2,-9 2 0 0,-3 1 0 0,-9-1 0 1,-2 4 0-3,-5-6 0-2,-6 6 0 7,-2-6 0-6,0 0 0 5,0 0 0-4,0 0 0 3,0 0 0-6,0 0 0 7,0 0 0 0,0 0 0-3,0 0 0-3,0 0 0 5,0 0 0-2,0-25 0 3,0-25 0-5,0-9 0 2,0 3 0 1,0 3 0 0,0 17 0-1,-2 17 0 2,-1 7 0-2,1 12 0 1,-6 0-80-4,-4 0-56 7,-8 0-57-5,5 17-69 3,2 13-136-2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22:46:04.918"/>
    </inkml:context>
    <inkml:brush xml:id="br0">
      <inkml:brushProperty name="width" value="0.05292" units="cm"/>
      <inkml:brushProperty name="height" value="0.05292" units="cm"/>
      <inkml:brushProperty name="color" value="#FF0000"/>
    </inkml:brush>
  </inkml:definitions>
  <iact:action type="add" startTime="17457">
    <iact:property name="dataType"/>
    <iact:actionData xml:id="d0">
      <inkml:trace xmlns:inkml="http://www.w3.org/2003/InkML" xml:id="stk0" contextRef="#ctx0" brushRef="#br0">20638 4103 426 0,'0'0'201'5,"0"0"-33"0,0 0 0 2,0 0-25 1,0 0-28-2,0 0-2 2,0 0 1 1,0 0-34-2,0 0-6 0,0 0-14 0,0 0-19 1,103 0-4 0,-43-7 11-2,12 2-13 3,14 3 1-1,5-1-4 0,5 3-9 0,-3 0-15 0,-4 0 6-1,-13 0-3 2,-21 0-6-4,-24 0 1 3,-19 0 0 0,-7 0-4 0,-5 0-2-3,0 0-4 3,0 0 0 1,-12 0-6-1,-31 0-1-2,-17 0 10 1,-10-3 0 2,-1-14-2-1,1 1-1-2,8-3-6 2,12 5-15-1,8 4 8 2,10 0 1-4,18 8 4 4,5 2 7-2,5 0 5 1,4 0 1-2,0 0 2 2,0 0 3 0,0 6 11 0,0 29-10-1,0 9-5 1,0 8 3 0,14-2-5 0,6 3 1-3,-2-3 2 4,-1-14-3-2,-6-15 0 1,-2-9 1-1,-6-12 1 0,-3 0-2 1,5 0 0 3,2-6 0-6,2-40-15 2,-2-21 15 2,-4-19-1-1,-3-5-4-2,0-5 4 1,0 4 0 1,0 12 1 0,-7 16-1-1,-1 24 1 0,7 18 0 3,1 17 0-4,0 5 0 1,-3 0 1-1,-12 0 0 4,-15 11 1-3,-9 30 11 0,-16 18 9 1,5 13 2 1,5 2-2-2,6-6-6 0,3-9-9-1,14-11-2 3,-2-12-4-1,8-12 0 0,6-7-2-4,5-10-21 5,5-7-43-2,0 0-55 2,3 7-73-2,16-7-128 2,14 1-568-4</inkml:trace>
    </iact:actionData>
  </iact:action>
  <iact:action type="add" startTime="18851">
    <iact:property name="dataType"/>
    <iact:actionData xml:id="d1">
      <inkml:trace xmlns:inkml="http://www.w3.org/2003/InkML" xml:id="stk1" contextRef="#ctx0" brushRef="#br0">28841 4112 711 0,'0'0'170'7,"0"0"-63"0,0 0 21-2,0 0-62 3,0 0-17 0,0 0 21 3,0 0 11-8,-10-2-12 6,38-4-4-3,17-2-5 2,16-2-26-2,15-4 5 3,3 0 4-2,3-3-11 4,0 4-8-8,-15 2 15 5,-9 6-7 2,-18 1 7-4,-19 4-16 2,-8 0-3 8,-13-1-11-16,0 1-9 8,0-10-4-2,-16-13-11 3,-35-16 5-2,-19-16 10 3,-16-5 0-6,4 9-2 4,3 8 0 1,13 17-2 3,16 9 1-11,17 9-8 6,18 8 1 5,4 0 10-7,11 13 2 1,0 40 12 1,0 18 2 3,23 14-8-4,16 2-1 5,1-5-2-7,-5-5 2 3,3-2-2 1,-11-12-1 0,1-4-2 2,-12-18-2 3,-8-14 0-11,-2-19-1 5,-5-8 0-3,5 0-2 5,-3 0-13-1,8-43-2-3,-1-26 13 4,1-29 4-1,2-19 1 0,-3-10-2 0,-8 10 2 1,4 18 0-3,-3 25-2 0,0 30 1 3,-1 20 0 0,-2 16 1-4,0 8 2 2,0 0 1 1,0 0-2 0,0 0-1-2,-5 19-2 4,-32 30 2-5,-5 20 22 3,2 13 3-1,2 5-11 4,7-8-6-7,6-7-6 7,1-17-2-4,3-17 0 2,8-11-2-5,3-5-10 3,6-5-31 2,0 2-35-1,4 0-85 0,0-19-60-4,0 2-210 5</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3:12:04.266"/>
    </inkml:context>
    <inkml:brush xml:id="br0">
      <inkml:brushProperty name="width" value="0.05292" units="cm"/>
      <inkml:brushProperty name="height" value="0.05292" units="cm"/>
      <inkml:brushProperty name="color" value="#FF0000"/>
    </inkml:brush>
  </inkml:definitions>
  <iact:action type="add" startTime="6553">
    <iact:property name="dataType"/>
    <iact:actionData xml:id="d0">
      <inkml:trace xmlns:inkml="http://www.w3.org/2003/InkML" xml:id="stk0" contextRef="#ctx0" brushRef="#br0">1934 3845 753 0,'0'0'154'5,"0"0"-62"0,0 0-42 4,0 0-18-2,0 0-14 1,31 159-2 0,-31-124 6-3,0 0 2 0,0-1 5 5,0-3 10-3,0-2-11 2,0-8 21-4,0-4-19 3,0-4 4 1,7-4-2-2,7-4-8-1,7 4-9 2,10-4-2 0,12 0 0 0,15-3 2 0,11-2 7-2,13 4 1 12,6 0 9-17,10 3-3 3,5 3 8 6,5 2-1-1,15 1-5-2,5-5-3-3,3-3 1 4,-6 2-15-1,-7-4-9 3,-8 4 9-3,-4 1 6 2,0 4-5-2,-8-5 0 2,-5-3-5-4,-12 1-3 2,-13-5-1 2,-13 0 3-2,-13 0-7 1,-7 0 4-2,-11 0-1 3,-6 0-5-1,-5 0 3-4,-9 0-1 4,1 0 0-1,-5 0 1 2,0 0-1-2,0-3-4 1,0 3 3 0,0-6-3 1,0-15 1-5,0-17-2 4,0-14 3 0,-12-11-2 0,-7 3 4 1,4 3-1-2,0 1-1 1,-1 10-3 0,5 6 2-3,0 17-2 3,7 3-13 0,1 15-31-1,0 5-28 2,-1 0-37-3,-9 0-50 1,-4 0-79 1,6 0-66-2,1 11-447 4</inkml:trace>
    </iact:actionData>
  </iact:action>
  <iact:action type="add" startTime="7388">
    <iact:property name="dataType"/>
    <iact:actionData xml:id="d1">
      <inkml:trace xmlns:inkml="http://www.w3.org/2003/InkML" xml:id="stk1" contextRef="#ctx0" brushRef="#br0">3185 4337 240 0,'0'0'232'7,"0"0"-127"-3,0 0 16 0,0 0-8 5,0 0-33-2,0 0-6 0,18 76 0 0,-18-53-5 0,0 4 2 1,0 2-10-2,0 5 0 2,3 1-14 0,6 7 0 1,1-1-2-3,5-1-13 1,-1 2-8 3,7-2 1-6,5 3 11 6,3-4-9-4,5 1 1 4,9-3-4-2,9 1 3 1,6-2-1-5,8 5-11 4,4-3 7 2,2-2-6-6,4 0-3 4,8-1-1 0,-2-2-7 2,2-3 1-6,1-1 2 4,-1 5 4 1,5 2-6-1,0-2-5 0,-7 2 6-3,-3 6 9 5,-3-2-6-3,0 7 0 2,0 5-10-5,1 3 1 6,-1 9 0-3,-4 1 3 1,-2 5-2-2,-4 7 5 3,-11 4-2-4,-12 3 3 7,-9 5-3-9,-12 5-2 7,1-1 1-6,-5 10-1 4,-5-1-2 3,-5 1 1-4,1-1 0-3,-2-10-1 7,-4-3 0-5,-2-13-1 2,-1-7 0-2,0-3 2 2,0-10 1-2,0 2 0 5,0-8 1-3,0-7-3-2,0-2 1 1,-7-8-2 2,1-6 0-3,-1 0 1 2,4-2 0-1,-1 0-1 0,4-4-1 0,-1 1 0 0,1 0 1 0,0 4 3 3,0 3-3-3,0 7-1-1,0-4 1 2,0 3 0 0,0-4-2-1,0-6 2 0,0 1 2 2,0-5-2 0,0-11 0-3,0-8 0-1,0-2 0 6,0 0-4-5,0 0 2 4,0 0-3-6,-16-19 4 5,-8-24 1-2,-12-14 0-1,-4-6 0 2,-6 3-1 0,-2 5 0 1,5 11 1 0,4 9-2-5,4 10-1 3,8 6 1 3,4 7 2-4,11 7-2 4,3 3 2-4,5 2 0 1,4 0-1 1,0 0 2-2,-3 0 0 2,3 0 1 7,0 0 1-15,0 0 1 6,0 0 2 5,0 24 10-4,18 17 2 0,13 7-10 1,2-6 11 0,1 4-3-1,-2-2-1 2,8 6-3-5,2 2-2 5,-4-8-4 1,-4-6-1-6,-12-16 4 4,-2-11-4-2,-4-7-5 9,-5 0 0-14,7-4 0 7,3 0 0-1,10 0 0 2,-1-14 0-2,7-24 0-1,-2-10 0 2,3-14 0-1,-1-3 0 2,-2-3 0-1,-4 6 0 2,0 6 0-6,-4 16 0 3,-3 6 0 1,-6 15 0 1,1 5 0-2,-5 6 0 0,1 3-25 1,2-1-57-3,4 3-40 5,-4 3-55-5,-4 0-64 2,-13 0-70 4,0 0-466-4</inkml:trace>
    </iact:actionData>
  </iact:action>
  <iact:action type="add" startTime="10987">
    <iact:property name="dataType"/>
    <iact:actionData xml:id="d2">
      <inkml:trace xmlns:inkml="http://www.w3.org/2003/InkML" xml:id="stk2" contextRef="#ctx0" brushRef="#br0">19029 7540 175 0,'0'0'371'4,"0"0"-244"2,0 0 10 0,0 0-39 1,0 0-29 2,0 0-11-4,0 0-5 4,2 0-8-2,-2 0 3-1,-11 0 27 3,-12 0-25-2,0 0-6 2,-4 0 2-4,0 0-11 3,-6 0-7 0,7 0-6 0,-4 2-2-1,3 2-6 0,-4 4-1 1,4-3 0 2,-4 5 2-5,5-1-3 2,-3-1-2 1,5 6 0 10,2-3 0-16,2 3 2 2,-2-1 1 5,5 2 5-2,-2 4-2-2,0 0-2 4,2 3-2-2,-2-3-5 2,0 6 0-3,4 5 1 2,1-1 2-1,-1 8 0 2,2-3-2-1,7 1 11-2,1 5-9 1,2-1-1 0,-1-3-1 2,4 3 1-3,0-3-5 2,0 2 1 1,0 1 1-3,0 1 0 1,0 2 2 3,7-2 2-4,6-4-5 1,2-5 3 0,8-4 0 2,-2-8-2-1,7 0-4-2,-5 0 0 3,9-2 0 0,-2 2 1-2,1 0 1-2,0-4-1 2,7 2 0 2,-9-5 0 0,-2-4 0-5,6-5-3 5,-4-3 4-2,11 0-4 1,3-6 0 0,3-28 0-1,6-9-1 2,-7-6 1-2,-4-5 0 2,-3-9 2-5,-7-5-2 7,-7-8 0-7,-7-3 0 3,-7 4 0 2,-8 1 0-2,-2 6-2 2,0 7 2-5,0 3-1 5,-21 9-1-1,0-1 1 1,-6 7-2-4,2 2 0 4,1 2-6-2,0 6-36 2,3 9-37-2,3 2-41 1,5 10-60-1,13 12-40 0,0 0-114-1</inkml:trace>
    </iact:actionData>
  </iact:action>
  <iact:action type="add" startTime="12270">
    <iact:property name="dataType"/>
    <iact:actionData xml:id="d3">
      <inkml:trace xmlns:inkml="http://www.w3.org/2003/InkML" xml:id="stk3" contextRef="#ctx0" brushRef="#br0">21349 8592 428 0,'0'0'145'6,"0"0"-3"-2,0 0-23 4,0 0-71-2,0 0 37 2,0 0-26-4,0 0-2 5,-116 20-10-1,82 0-16-1,2 5 2 0,-4-1 4-1,4 6-14 4,-5 2 2-4,5 5 1 2,1-2-9-1,0 3 1 3,7 1 2-4,3 2-3 0,2 0-1 2,5 3 5-1,-3 2 1 12,9-6 0-14,-3 5-3-3,1 1-5 5,1 1 1 0,2-3-9 1,4-3 3 0,3-3 3-1,0-6 1 1,0 1-1-1,0 0 3 0,0 3 2 0,0 0-4 1,19-4 2-1,2 4 5 0,4-8-3 3,8-4-1-4,-1-5-16 4,6-8 3-6,5-6 7 6,-4-1-7-4,3-4 1 1,5 0-2 1,-5 0 3-1,3-14-3 2,5-15 0-2,-2-6-1 0,4-5 1 0,-1-12 1 1,-2-3-2 1,-7-3 2-4,-8 1-1 4,-10-6 1-1,-13 1-2 0,-11-11 0-2,0-8-1 2,-2-7-1-1,-41-2-1 1,-15 3 1-2,-4 11-2 2,0 7-2 1,5 16-16-1,4 18-46 0,5 11-45-3,-1 10-62 5,38 14-43-6,-2 0-307 8</inkml:trace>
    </iact:actionData>
  </iact:action>
  <iact:action type="add" startTime="13453">
    <iact:property name="dataType"/>
    <iact:actionData xml:id="d4">
      <inkml:trace xmlns:inkml="http://www.w3.org/2003/InkML" xml:id="stk4" contextRef="#ctx0" brushRef="#br0">17557 9862 62 0,'0'0'596'6,"0"0"-473"0,0 0 41 2,0 0-51-5,0 0-24 5,0 0-14 0,0 0-2 0,-21 37-4-2,21-37 39 2,3-3-22 1,24-24 6-4,10-12-25 4,5-8-6-3,16-8-10 3,2-7-8-1,9 1-2-1,6-1 1 0,0 5-6 10,3 4-3-16,6-5-10 7,1 4-23-1,4-4 0 1,5-6 0-1,6 0 0 1,6-1 0-2,4-4 0 3,3 3 0-3,-2 1 0 1,-3-2 0 2,-8 7 0-2,-6 1 0 1,1 1 0-1,-5-5 0-1,0 3 0 3,6-9 0-3,-13 1 0 2,-1 0 0 2,-4-1 0-5,-5 7 0 5,0-1 0-6,-3 3 0 8,3 3 0-5,-7 2 0-1,5 2 0 0,-5 7 0 3,2 0 0 3,-6 2 0-9,3 2 0 4,-3 2 0 2,3-2 0-3,-1 4 0 1,4 3 0 0,-9-2 0 2,1 3 0-1,-5 3 0-5,-7 2 0 7,-3 1 0-2,-9 6 0 0,-6 0 0-1,-5 6 0 2,-6 5 0-2,-4 3 0 1,-3-4 0-2,-3 7 0 0,-7 2 0 3,2 1 0-1,-4 2 0-1,0 0 0-2,0 0 0 3,0 0 0 2,0 0 0-4,0 0 0 1,0 0 0 0,0 0 0 2,0 0 0-2,0 0 0 1,-13 0 0-1,-33 0 0 3,-19 0 0-4,-17 0 0 1,2 0 0-1,-5 0 0 3,3 2 0-1,10 1 0-3,7 0 0 5,13-1 0-3,13 2 0 1,15-2 0-2,11-2 0 4,7 0 0-4,6 0 0 3,0 0 0-2,0 0 0 0,0 0 0 0,0 0 0 0,40 0 0 2,18 0 0-4,17 0 0 5,-1 0 0-5,-5 0 0 4,-4 0 0-2,-11 0 0 2,-16 0 0-2,-6 0 0 0,-10 0 0 0,-8 0 0 1,-2 0 0-1,-5 0 0 0,-4 0 0 2,-3 0 0-2,0 0 0-1,0 0 0 2,0 0 0-1,0 25 0 3,0 19 0-5,-3 8 0 3,-12-2 0-1,-2-10 0 2,3-4 0-2,1-9 0 2,5-5 0-1,1-9 0-3,5-2 0 3,2-5 0-2,0-3 0 3,-3 4 0-1,3 4 0 0,0 8-109-2,0 4-67 1,0-11-74 3,0-8-105-3,0-4-446 0</inkml:trace>
    </iact:actionData>
  </iact:action>
  <iact:action type="add" startTime="14734">
    <iact:property name="dataType"/>
    <iact:actionData xml:id="d5">
      <inkml:trace xmlns:inkml="http://www.w3.org/2003/InkML" xml:id="stk5" contextRef="#ctx0" brushRef="#br0">21601 7053 363 0,'0'0'225'4,"0"0"-114"2,0 0-4 5,0 0-70-5,0 0 12 4,0 0 24-8,0 0 2 7,16-5 10-3,5-6 10 2,0 0-11 0,6-3-4 0,1-4-12-1,4-2-18 1,-2-5-11-1,2-2-13 0,-5 4-12 1,-8 0 0-2,-4 3-6 5,-4 3-1-5,-1 4-2 2,-1 0-5 0,-8-1 1-2,8 6-1 4,-7-3 0-6,0 5 0 5,-2 4 1-1,0 2 0 0,4 0 0-3,-4 0 1 3,0 0 3 2,0 0 14-3,0 0 7 0,0 0 2-2,0 11-18 5,0 19 4-4,6 8-12 1,-3 14 2 0,4 0 0 2,-2 5 3-1,2 4 4 0,2-2-1-2,-8-4-1 1,3-5-1 12,3-9 1-18,-7-5-3 6,6-7 0-2,-3-7 0 4,3-3-3-2,-2-7-1 0,-4-7 2 1,0-2-3-1,0-3 1 1,0 0-2-2,0 0 0 2,0 6-2-1,0 7-1 4,-17-2 2-6,-16 2 1 4,-6-2-2-2,-1 1 0-3,1-5 0 5,-2-1 1-1,6 0-1 0,5-5 2-3,5 3 0 6,5-1 0-4,10-3 0 0,3 2 0-1,4-2 0 1,0 0 1 2,3 0 0-2,-4 0 1 1,4 0 1-2,0 0 1 4,0 0 17-4,10 0 29 1,35 0-24 1,20 0-17 2,14-9 19-4,6-6 6 2,6 1 1 0,0 0-4-1,-10 3-31 0,-3 5 0 1,-20 1 0-1,-19 3 0 1,-15-1 0 0,-11 3 0-1,-7 0 0 0,-6 0 0 0,0 0 0 0,0 0 0 0,0 0 0 1,0 0 0 0,0 0-48-1,-9 0-72 0,-27 22-83 1,10-8-99 0,-1 5-267 0</inkml:trace>
    </iact:actionData>
  </iact:action>
  <iact:action type="add" startTime="16890">
    <iact:property name="dataType"/>
    <iact:actionData xml:id="d6">
      <inkml:trace xmlns:inkml="http://www.w3.org/2003/InkML" xml:id="stk6" contextRef="#ctx0" brushRef="#br0">29443 7507 405 0,'0'0'158'4,"0"0"-50"0,0 0 19 3,0 0-56 0,0 0-29 0,0 0 15 2,0 0-10-3,-46 0-1 2,26 0 5-2,-3 2-1 2,-1 5-16 0,-4-2 5 0,1 0-8-2,3 1-11 2,-4 0-3-1,-1 2-4 2,0 3-3-4,0 1 1 3,-5 5 6 1,4 2 2-1,-1 4 3-1,0-2-6 0,4 2-1 0,1-4-2 13,6-3-2-20,0-3-4 3,0 4 0 7,3-3 2-3,-1 3 7 0,-2-5 2 0,5 5-2 1,1 2-5 1,0 1 1-4,1 1 2 3,-3 5 5 1,7 1 2-1,3 0-2 0,0 8 2-2,6 1 0 1,-4 3-5 5,4-5 1-9,0 2-2 7,0-3-4-4,0-4-3 1,0 0 0 1,0-8 0 0,0-2 2 0,4 1-1-2,8-1 5 3,2 0 3-2,3 3-2 2,1 4-3-3,3-6-1 1,3-1-3-1,1-2-5 3,6 0-2-1,8-4 1-3,0-2-1 4,-2-3 0-2,2-2 1 2,3-4-1-4,2-2 0 4,1 0 0-1,-1 0 0-1,10-8-1 0,-2-24 0 0,4-9 2 2,3-14-2-1,-6-5-1 0,-3-9 1 0,-7-4 0-3,-9-2 0 3,-8-1 1-2,-7 5-1 2,-7 2 0-1,-6 7 0 3,-6 4 0-5,0 1-3 4,0 1 2-2,-24 8 1 2,-6 4-1-4,5 14-3 2,4 8-5 2,3 8-29-1,1 11-37-2,10 3-27 2,-2 0-17 1,8 0-40-2,1 0-20-2,0 0-60 4,0 12-572-1</inkml:trace>
    </iact:actionData>
  </iact:action>
  <iact:action type="add" startTime="18032">
    <iact:property name="dataType"/>
    <iact:actionData xml:id="d7">
      <inkml:trace xmlns:inkml="http://www.w3.org/2003/InkML" xml:id="stk7" contextRef="#ctx0" brushRef="#br0">31762 8648 325 0,'0'0'140'5,"0"0"-4"4,0 0-2 0,0 0-51-6,0 0-6 6,0 0-10-3,0 0-7 3,10-22 16-2,-20 17-9-1,-14 0-44 2,-3 5 12 0,-8 0 12-1,-5 0-14 1,-2 0-3 1,-6 0 2-2,0 12-12-2,3 11-3 4,1-2 5 2,5 4-8-6,2-3-1 1,5 5 0 2,-4 1 3 5,7 1-1-7,2 5-1 0,2-5-2 2,8 4-2-2,1 1-2 3,3-3 1-1,8 6-1-3,-1 1 5 3,6-2-3 0,0 3-3 0,0-4 1-1,0 3-4 2,2 0 1-3,20 4 1 1,9-1-1 0,2-3 3 1,5-2-2 0,0-9-4-1,-2-8 4 0,1-3-4 1,1-8 1 2,9-3 0-5,-1-5-2 3,5 0-1-1,1 0 2 2,-4 0-2-4,-1-19 0 3,-2-13 0 0,-3-9 0 0,-5-14-2-1,-3-13 2 1,-5-14-4 1,-10-14 3-3,-8-4-3 1,-11 6 3 2,0 8-4-3,0 13-17 3,-35 16-20-2,-13 11-24 0,-21 7-43 0,-3 9-38 1,35 27-87-2,5 3-301 3</inkml:trace>
    </iact:actionData>
  </iact:action>
  <iact:action type="add" startTime="19148">
    <iact:property name="dataType"/>
    <iact:actionData xml:id="d8">
      <inkml:trace xmlns:inkml="http://www.w3.org/2003/InkML" xml:id="stk8" contextRef="#ctx0" brushRef="#br0">27849 9685 683 0,'0'0'198'8,"0"0"-5"-2,0 0-49 1,0 0-31 2,195-161 3-3,-137 117-18 1,8-3-4-1,10-2-11 3,10-1-4-2,12-5-10 1,10-1-10-2,11-7-11 3,12-6-9-2,6-4-8 2,0-7-31-3,1 3 0 5,-3 0 0-4,-11 7 0 5,0-2 0-10,-11 2 0 3,10-9 0 3,-3-1 0 0,8-5 0-2,5 1 0 2,-11 4 0 0,-2 1 0 0,-11 12 0-1,-12 7 0 0,-2 12 0 4,-13 4 0-5,-1 8 0 0,0 1 0 3,-6 3 0-1,1-3 0 1,-6 3 0-3,-4 0 0 2,-8-1 0 0,-3 7 0 0,-11 2 0-1,1 5 0 2,-10 3 0-4,-5 2 0 2,-7 5 0 3,-4 5 0-4,-2-2 0 3,-4 0 0-4,-3 5 0 4,1-6 0-3,-2 5 0 3,-4-1 0 1,-2-1 0-4,-3 4 0-2,0 0 0 5,0 0 0 1,0 0 0-7,0 0 0 8,0 0 0-4,0 0 0 1,0 0 0-2,0 0 0 1,-6 0 0 1,-20 0 0 0,-25-5 0-1,-3 0 0 1,-5 2 0-1,-11-4 0 2,-5-2 0-4,-6 1 0 2,0-3 0 2,2 3 0-2,2-1 0-1,14 7 0 2,8-4 0-1,8 4 0 1,15 2 0-1,7 0 0 1,13 0 0 0,7 0 0 1,-1 0 0-2,6 0 0 0,0 0 0 4,0 0 0 0,0 0 0-11,0 0 0 10,0 0 0-2,8 0 0-2,35 0 0 1,15 0 0 1,18 2 0 0,6 9 0-1,8-3 0 0,2-2 0 1,-4-1 0 0,-3 1 0 1,-7-3 0-5,-1 2 0 5,-6-3 0-2,-11 8 0 2,-5-6 0-3,-15 4 0 1,-11-4 0 2,-6-3 0 0,-6-1 0-4,-10 0 0 2,-4 0 0 1,-3 0 0 1,0 9 0-2,-3 15 0-1,-25 12 0 2,-12 14 0 1,-5-4 0-3,8-2 0 5,-1-9 0-6,13-5 0 3,4-7 0 5,2-11 0-11,7 3 0 5,2-7 0 2,4-2 0-4,1-4 0 2,2-2-27 3,3 0-79-2,0 0-52-5,0 0-51 8,4-40-79-4,16 14 6 2,1-11-469-4</inkml:trace>
    </iact:actionData>
  </iact:action>
  <iact:action type="add" startTime="20305">
    <iact:property name="dataType"/>
    <iact:actionData xml:id="d9">
      <inkml:trace xmlns:inkml="http://www.w3.org/2003/InkML" xml:id="stk9" contextRef="#ctx0" brushRef="#br0">32320 6507 486 0,'0'0'172'6,"0"0"11"-5,0 0-59 4,0 0-56 3,0 0-7-1,0 0-35 2,7-5-4-4,-36 34 18 4,-11 9 20-2,1 8-5 0,-3 12 3 0,2 5-6 3,5 4-8-6,15-5-8 4,7-2-6 0,13-7 2 0,0-7 3 1,5-3-2-4,33-7-12 4,11-10-7 0,6-6 5-3,-6-13-7 0,6-7-11 1,-8 0 2 3,-3 0-2-3,-13-19-1-1,-4-12-1 3,-12-8 0-2,-2-10-1 3,-9-8-2-4,-4-9 1 1,0-3 0 2,-17 7-4-2,-14 7-26-1,-8 7-35 3,-4 11-31 0,-9 9-55 3,27 28-34-10,5 0-208 7</inkml:trace>
    </iact:actionData>
  </iact:action>
  <iact:action type="add" startTime="23701">
    <iact:property name="dataType"/>
    <iact:actionData xml:id="d10">
      <inkml:trace xmlns:inkml="http://www.w3.org/2003/InkML" xml:id="stk10" contextRef="#ctx0" brushRef="#br0">10102 18019 275 0,'0'0'314'4,"0"0"-228"1,0 0 24 4,0 0-1-2,0 0-17 2,0 0-17-5,0 0-8 5,0 0-5 2,0-17-6-9,0 34 9 8,-3 14-18-3,-7 5-1 2,3 2-10-3,0-2-14 1,-3-7-3 1,5 2-8-1,-1-7-2 0,6-5-1 0,0-8 1 3,0-3 1-3,0-2 2 0,0-6 10-1,0 0 5 2,0 0-1 1,0 0-7-4,15 5-11 5,18-5-3-4,1 0 13 3,7 0-1-3,8 0 9 4,3 0 4-5,6 0-4 16,3 0 1-21,6 0 2 5,8 0-2 3,14 0 4-1,8 0 0-1,9 0-10 1,13 0-4 2,9 0-6-2,6 0 3 1,6 0-5 0,-1-11 4-1,-1 3-1 0,5-3-3 1,-6 0 3-1,-1-1-7 1,1 11 6 0,0-10-7-2,-10 4-4 2,-13 6 0-1,-7-3 0 1,-5 1 0 0,1 3 0-1,3 0 0 0,4-5 0 1,0 5 0-1,-4 0 0 0,-3 0 0 1,1 0 0-1,-1 0 0 1,0 0 0 0,-3 0 0 0,-1 0 0-1,6 0 0 0,-7 0 0 2,1 0 0-2,-1 0 0 5,0 0 0-11,-4 0 0 10,6 0 0-6,0 0 0 6,3 0 0-5,2 0 0 1,-5 0 0-1,-8 0 0 2,-2 0 0 0,-6 5 0-2,-5-5 0 4,0 0 0-4,-2 0 0 2,2 0 0 0,-3 0 0 0,-3 0 0-2,2 0 0 3,2 0 0-1,-5 0 0-2,-4 0 0 1,-2 0 0 1,2 0 0 0,-9 0 0 0,3 3 0 0,-4 2 0-4,0 7 0 4,3-6 0 1,-1-1 0-2,-3 1 0 0,-2-4 0 1,-6 3 0-2,-2 1 0 5,-7 0 0-5,-4-6 0 2,-9 2 0 0,-3 1 0 0,-9-1 0 1,-2 4 0-3,-5-6 0-2,-6 6 0 7,-2-6 0-6,0 0 0 5,0 0 0-4,0 0 0 3,0 0 0-6,0 0 0 7,0 0 0 0,0 0 0-3,0 0 0-3,0 0 0 5,0 0 0-2,0-25 0 3,0-25 0-5,0-9 0 2,0 3 0 1,0 3 0 0,0 17 0-1,-2 17 0 2,-1 7 0-2,1 12 0 1,-6 0-80-4,-4 0-56 7,-8 0-57-5,5 17-69 3,2 13-136-2</inkml:trace>
    </iact:actionData>
  </iact:action>
</iact:actions>
</file>

<file path=ppt/ink/inkAction4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3:12:04.266"/>
    </inkml:context>
    <inkml:brush xml:id="br0">
      <inkml:brushProperty name="width" value="0.05292" units="cm"/>
      <inkml:brushProperty name="height" value="0.05292" units="cm"/>
      <inkml:brushProperty name="color" value="#FF0000"/>
    </inkml:brush>
  </inkml:definitions>
  <iact:action type="add" startTime="6553">
    <iact:property name="dataType"/>
    <iact:actionData xml:id="d0">
      <inkml:trace xmlns:inkml="http://www.w3.org/2003/InkML" xml:id="stk0" contextRef="#ctx0" brushRef="#br0">1934 3845 753 0,'0'0'154'5,"0"0"-62"0,0 0-42 4,0 0-18-2,0 0-14 1,31 159-2 0,-31-124 6-3,0 0 2 0,0-1 5 5,0-3 10-3,0-2-11 2,0-8 21-4,0-4-19 3,0-4 4 1,7-4-2-2,7-4-8-1,7 4-9 2,10-4-2 0,12 0 0 0,15-3 2 0,11-2 7-2,13 4 1 12,6 0 9-17,10 3-3 3,5 3 8 6,5 2-1-1,15 1-5-2,5-5-3-3,3-3 1 4,-6 2-15-1,-7-4-9 3,-8 4 9-3,-4 1 6 2,0 4-5-2,-8-5 0 2,-5-3-5-4,-12 1-3 2,-13-5-1 2,-13 0 3-2,-13 0-7 1,-7 0 4-2,-11 0-1 3,-6 0-5-1,-5 0 3-4,-9 0-1 4,1 0 0-1,-5 0 1 2,0 0-1-2,0-3-4 1,0 3 3 0,0-6-3 1,0-15 1-5,0-17-2 4,0-14 3 0,-12-11-2 0,-7 3 4 1,4 3-1-2,0 1-1 1,-1 10-3 0,5 6 2-3,0 17-2 3,7 3-13 0,1 15-31-1,0 5-28 2,-1 0-37-3,-9 0-50 1,-4 0-79 1,6 0-66-2,1 11-447 4</inkml:trace>
    </iact:actionData>
  </iact:action>
  <iact:action type="add" startTime="7388">
    <iact:property name="dataType"/>
    <iact:actionData xml:id="d1">
      <inkml:trace xmlns:inkml="http://www.w3.org/2003/InkML" xml:id="stk1" contextRef="#ctx0" brushRef="#br0">3185 4337 240 0,'0'0'232'7,"0"0"-127"-3,0 0 16 0,0 0-8 5,0 0-33-2,0 0-6 0,18 76 0 0,-18-53-5 0,0 4 2 1,0 2-10-2,0 5 0 2,3 1-14 0,6 7 0 1,1-1-2-3,5-1-13 1,-1 2-8 3,7-2 1-6,5 3 11 6,3-4-9-4,5 1 1 4,9-3-4-2,9 1 3 1,6-2-1-5,8 5-11 4,4-3 7 2,2-2-6-6,4 0-3 4,8-1-1 0,-2-2-7 2,2-3 1-6,1-1 2 4,-1 5 4 1,5 2-6-1,0-2-5 0,-7 2 6-3,-3 6 9 5,-3-2-6-3,0 7 0 2,0 5-10-5,1 3 1 6,-1 9 0-3,-4 1 3 1,-2 5-2-2,-4 7 5 3,-11 4-2-4,-12 3 3 7,-9 5-3-9,-12 5-2 7,1-1 1-6,-5 10-1 4,-5-1-2 3,-5 1 1-4,1-1 0-3,-2-10-1 7,-4-3 0-5,-2-13-1 2,-1-7 0-2,0-3 2 2,0-10 1-2,0 2 0 5,0-8 1-3,0-7-3-2,0-2 1 1,-7-8-2 2,1-6 0-3,-1 0 1 2,4-2 0-1,-1 0-1 0,4-4-1 0,-1 1 0 0,1 0 1 0,0 4 3 3,0 3-3-3,0 7-1-1,0-4 1 2,0 3 0 0,0-4-2-1,0-6 2 0,0 1 2 2,0-5-2 0,0-11 0-3,0-8 0-1,0-2 0 6,0 0-4-5,0 0 2 4,0 0-3-6,-16-19 4 5,-8-24 1-2,-12-14 0-1,-4-6 0 2,-6 3-1 0,-2 5 0 1,5 11 1 0,4 9-2-5,4 10-1 3,8 6 1 3,4 7 2-4,11 7-2 4,3 3 2-4,5 2 0 1,4 0-1 1,0 0 2-2,-3 0 0 2,3 0 1 7,0 0 1-15,0 0 1 6,0 0 2 5,0 24 10-4,18 17 2 0,13 7-10 1,2-6 11 0,1 4-3-1,-2-2-1 2,8 6-3-5,2 2-2 5,-4-8-4 1,-4-6-1-6,-12-16 4 4,-2-11-4-2,-4-7-5 9,-5 0 0-14,7-4 0 7,3 0 0-1,10 0 0 2,-1-14 0-2,7-24 0-1,-2-10 0 2,3-14 0-1,-1-3 0 2,-2-3 0-1,-4 6 0 2,0 6 0-6,-4 16 0 3,-3 6 0 1,-6 15 0 1,1 5 0-2,-5 6 0 0,1 3-25 1,2-1-57-3,4 3-40 5,-4 3-55-5,-4 0-64 2,-13 0-70 4,0 0-466-4</inkml:trace>
    </iact:actionData>
  </iact:action>
  <iact:action type="add" startTime="10987">
    <iact:property name="dataType"/>
    <iact:actionData xml:id="d2">
      <inkml:trace xmlns:inkml="http://www.w3.org/2003/InkML" xml:id="stk2" contextRef="#ctx0" brushRef="#br0">19029 7540 175 0,'0'0'371'4,"0"0"-244"2,0 0 10 0,0 0-39 1,0 0-29 2,0 0-11-4,0 0-5 4,2 0-8-2,-2 0 3-1,-11 0 27 3,-12 0-25-2,0 0-6 2,-4 0 2-4,0 0-11 3,-6 0-7 0,7 0-6 0,-4 2-2-1,3 2-6 0,-4 4-1 1,4-3 0 2,-4 5 2-5,5-1-3 2,-3-1-2 1,5 6 0 10,2-3 0-16,2 3 2 2,-2-1 1 5,5 2 5-2,-2 4-2-2,0 0-2 4,2 3-2-2,-2-3-5 2,0 6 0-3,4 5 1 2,1-1 2-1,-1 8 0 2,2-3-2-1,7 1 11-2,1 5-9 1,2-1-1 0,-1-3-1 2,4 3 1-3,0-3-5 2,0 2 1 1,0 1 1-3,0 1 0 1,0 2 2 3,7-2 2-4,6-4-5 1,2-5 3 0,8-4 0 2,-2-8-2-1,7 0-4-2,-5 0 0 3,9-2 0 0,-2 2 1-2,1 0 1-2,0-4-1 2,7 2 0 2,-9-5 0 0,-2-4 0-5,6-5-3 5,-4-3 4-2,11 0-4 1,3-6 0 0,3-28 0-1,6-9-1 2,-7-6 1-2,-4-5 0 2,-3-9 2-5,-7-5-2 7,-7-8 0-7,-7-3 0 3,-7 4 0 2,-8 1 0-2,-2 6-2 2,0 7 2-5,0 3-1 5,-21 9-1-1,0-1 1 1,-6 7-2-4,2 2 0 4,1 2-6-2,0 6-36 2,3 9-37-2,3 2-41 1,5 10-60-1,13 12-40 0,0 0-114-1</inkml:trace>
    </iact:actionData>
  </iact:action>
  <iact:action type="add" startTime="12270">
    <iact:property name="dataType"/>
    <iact:actionData xml:id="d3">
      <inkml:trace xmlns:inkml="http://www.w3.org/2003/InkML" xml:id="stk3" contextRef="#ctx0" brushRef="#br0">21349 8592 428 0,'0'0'145'6,"0"0"-3"-2,0 0-23 4,0 0-71-2,0 0 37 2,0 0-26-4,0 0-2 5,-116 20-10-1,82 0-16-1,2 5 2 0,-4-1 4-1,4 6-14 4,-5 2 2-4,5 5 1 2,1-2-9-1,0 3 1 3,7 1 2-4,3 2-3 0,2 0-1 2,5 3 5-1,-3 2 1 12,9-6 0-14,-3 5-3-3,1 1-5 5,1 1 1 0,2-3-9 1,4-3 3 0,3-3 3-1,0-6 1 1,0 1-1-1,0 0 3 0,0 3 2 0,0 0-4 1,19-4 2-1,2 4 5 0,4-8-3 3,8-4-1-4,-1-5-16 4,6-8 3-6,5-6 7 6,-4-1-7-4,3-4 1 1,5 0-2 1,-5 0 3-1,3-14-3 2,5-15 0-2,-2-6-1 0,4-5 1 0,-1-12 1 1,-2-3-2 1,-7-3 2-4,-8 1-1 4,-10-6 1-1,-13 1-2 0,-11-11 0-2,0-8-1 2,-2-7-1-1,-41-2-1 1,-15 3 1-2,-4 11-2 2,0 7-2 1,5 16-16-1,4 18-46 0,5 11-45-3,-1 10-62 5,38 14-43-6,-2 0-307 8</inkml:trace>
    </iact:actionData>
  </iact:action>
  <iact:action type="add" startTime="13453">
    <iact:property name="dataType"/>
    <iact:actionData xml:id="d4">
      <inkml:trace xmlns:inkml="http://www.w3.org/2003/InkML" xml:id="stk4" contextRef="#ctx0" brushRef="#br0">17557 9862 62 0,'0'0'596'6,"0"0"-473"0,0 0 41 2,0 0-51-5,0 0-24 5,0 0-14 0,0 0-2 0,-21 37-4-2,21-37 39 2,3-3-22 1,24-24 6-4,10-12-25 4,5-8-6-3,16-8-10 3,2-7-8-1,9 1-2-1,6-1 1 0,0 5-6 10,3 4-3-16,6-5-10 7,1 4-23-1,4-4 0 1,5-6 0-1,6 0 0 1,6-1 0-2,4-4 0 3,3 3 0-3,-2 1 0 1,-3-2 0 2,-8 7 0-2,-6 1 0 1,1 1 0-1,-5-5 0-1,0 3 0 3,6-9 0-3,-13 1 0 2,-1 0 0 2,-4-1 0-5,-5 7 0 5,0-1 0-6,-3 3 0 8,3 3 0-5,-7 2 0-1,5 2 0 0,-5 7 0 3,2 0 0 3,-6 2 0-9,3 2 0 4,-3 2 0 2,3-2 0-3,-1 4 0 1,4 3 0 0,-9-2 0 2,1 3 0-1,-5 3 0-5,-7 2 0 7,-3 1 0-2,-9 6 0 0,-6 0 0-1,-5 6 0 2,-6 5 0-2,-4 3 0 1,-3-4 0-2,-3 7 0 0,-7 2 0 3,2 1 0-1,-4 2 0-1,0 0 0-2,0 0 0 3,0 0 0 2,0 0 0-4,0 0 0 1,0 0 0 0,0 0 0 2,0 0 0-2,0 0 0 1,-13 0 0-1,-33 0 0 3,-19 0 0-4,-17 0 0 1,2 0 0-1,-5 0 0 3,3 2 0-1,10 1 0-3,7 0 0 5,13-1 0-3,13 2 0 1,15-2 0-2,11-2 0 4,7 0 0-4,6 0 0 3,0 0 0-2,0 0 0 0,0 0 0 0,0 0 0 0,40 0 0 2,18 0 0-4,17 0 0 5,-1 0 0-5,-5 0 0 4,-4 0 0-2,-11 0 0 2,-16 0 0-2,-6 0 0 0,-10 0 0 0,-8 0 0 1,-2 0 0-1,-5 0 0 0,-4 0 0 2,-3 0 0-2,0 0 0-1,0 0 0 2,0 0 0-1,0 25 0 3,0 19 0-5,-3 8 0 3,-12-2 0-1,-2-10 0 2,3-4 0-2,1-9 0 2,5-5 0-1,1-9 0-3,5-2 0 3,2-5 0-2,0-3 0 3,-3 4 0-1,3 4 0 0,0 8-109-2,0 4-67 1,0-11-74 3,0-8-105-3,0-4-446 0</inkml:trace>
    </iact:actionData>
  </iact:action>
  <iact:action type="add" startTime="14734">
    <iact:property name="dataType"/>
    <iact:actionData xml:id="d5">
      <inkml:trace xmlns:inkml="http://www.w3.org/2003/InkML" xml:id="stk5" contextRef="#ctx0" brushRef="#br0">21601 7053 363 0,'0'0'225'4,"0"0"-114"2,0 0-4 5,0 0-70-5,0 0 12 4,0 0 24-8,0 0 2 7,16-5 10-3,5-6 10 2,0 0-11 0,6-3-4 0,1-4-12-1,4-2-18 1,-2-5-11-1,2-2-13 0,-5 4-12 1,-8 0 0-2,-4 3-6 5,-4 3-1-5,-1 4-2 2,-1 0-5 0,-8-1 1-2,8 6-1 4,-7-3 0-6,0 5 0 5,-2 4 1-1,0 2 0 0,4 0 0-3,-4 0 1 3,0 0 3 2,0 0 14-3,0 0 7 0,0 0 2-2,0 11-18 5,0 19 4-4,6 8-12 1,-3 14 2 0,4 0 0 2,-2 5 3-1,2 4 4 0,2-2-1-2,-8-4-1 1,3-5-1 12,3-9 1-18,-7-5-3 6,6-7 0-2,-3-7 0 4,3-3-3-2,-2-7-1 0,-4-7 2 1,0-2-3-1,0-3 1 1,0 0-2-2,0 0 0 2,0 6-2-1,0 7-1 4,-17-2 2-6,-16 2 1 4,-6-2-2-2,-1 1 0-3,1-5 0 5,-2-1 1-1,6 0-1 0,5-5 2-3,5 3 0 6,5-1 0-4,10-3 0 0,3 2 0-1,4-2 0 1,0 0 1 2,3 0 0-2,-4 0 1 1,4 0 1-2,0 0 1 4,0 0 17-4,10 0 29 1,35 0-24 1,20 0-17 2,14-9 19-4,6-6 6 2,6 1 1 0,0 0-4-1,-10 3-31 0,-3 5 0 1,-20 1 0-1,-19 3 0 1,-15-1 0 0,-11 3 0-1,-7 0 0 0,-6 0 0 0,0 0 0 0,0 0 0 0,0 0 0 1,0 0 0 0,0 0-48-1,-9 0-72 0,-27 22-83 1,10-8-99 0,-1 5-267 0</inkml:trace>
    </iact:actionData>
  </iact:action>
  <iact:action type="add" startTime="16890">
    <iact:property name="dataType"/>
    <iact:actionData xml:id="d6">
      <inkml:trace xmlns:inkml="http://www.w3.org/2003/InkML" xml:id="stk6" contextRef="#ctx0" brushRef="#br0">29443 7507 405 0,'0'0'158'4,"0"0"-50"0,0 0 19 3,0 0-56 0,0 0-29 0,0 0 15 2,0 0-10-3,-46 0-1 2,26 0 5-2,-3 2-1 2,-1 5-16 0,-4-2 5 0,1 0-8-2,3 1-11 2,-4 0-3-1,-1 2-4 2,0 3-3-4,0 1 1 3,-5 5 6 1,4 2 2-1,-1 4 3-1,0-2-6 0,4 2-1 0,1-4-2 13,6-3-2-20,0-3-4 3,0 4 0 7,3-3 2-3,-1 3 7 0,-2-5 2 0,5 5-2 1,1 2-5 1,0 1 1-4,1 1 2 3,-3 5 5 1,7 1 2-1,3 0-2 0,0 8 2-2,6 1 0 1,-4 3-5 5,4-5 1-9,0 2-2 7,0-3-4-4,0-4-3 1,0 0 0 1,0-8 0 0,0-2 2 0,4 1-1-2,8-1 5 3,2 0 3-2,3 3-2 2,1 4-3-3,3-6-1 1,3-1-3-1,1-2-5 3,6 0-2-1,8-4 1-3,0-2-1 4,-2-3 0-2,2-2 1 2,3-4-1-4,2-2 0 4,1 0 0-1,-1 0 0-1,10-8-1 0,-2-24 0 0,4-9 2 2,3-14-2-1,-6-5-1 0,-3-9 1 0,-7-4 0-3,-9-2 0 3,-8-1 1-2,-7 5-1 2,-7 2 0-1,-6 7 0 3,-6 4 0-5,0 1-3 4,0 1 2-2,-24 8 1 2,-6 4-1-4,5 14-3 2,4 8-5 2,3 8-29-1,1 11-37-2,10 3-27 2,-2 0-17 1,8 0-40-2,1 0-20-2,0 0-60 4,0 12-572-1</inkml:trace>
    </iact:actionData>
  </iact:action>
  <iact:action type="add" startTime="18032">
    <iact:property name="dataType"/>
    <iact:actionData xml:id="d7">
      <inkml:trace xmlns:inkml="http://www.w3.org/2003/InkML" xml:id="stk7" contextRef="#ctx0" brushRef="#br0">31762 8648 325 0,'0'0'140'5,"0"0"-4"4,0 0-2 0,0 0-51-6,0 0-6 6,0 0-10-3,0 0-7 3,10-22 16-2,-20 17-9-1,-14 0-44 2,-3 5 12 0,-8 0 12-1,-5 0-14 1,-2 0-3 1,-6 0 2-2,0 12-12-2,3 11-3 4,1-2 5 2,5 4-8-6,2-3-1 1,5 5 0 2,-4 1 3 5,7 1-1-7,2 5-1 0,2-5-2 2,8 4-2-2,1 1-2 3,3-3 1-1,8 6-1-3,-1 1 5 3,6-2-3 0,0 3-3 0,0-4 1-1,0 3-4 2,2 0 1-3,20 4 1 1,9-1-1 0,2-3 3 1,5-2-2 0,0-9-4-1,-2-8 4 0,1-3-4 1,1-8 1 2,9-3 0-5,-1-5-2 3,5 0-1-1,1 0 2 2,-4 0-2-4,-1-19 0 3,-2-13 0 0,-3-9 0 0,-5-14-2-1,-3-13 2 1,-5-14-4 1,-10-14 3-3,-8-4-3 1,-11 6 3 2,0 8-4-3,0 13-17 3,-35 16-20-2,-13 11-24 0,-21 7-43 0,-3 9-38 1,35 27-87-2,5 3-301 3</inkml:trace>
    </iact:actionData>
  </iact:action>
  <iact:action type="add" startTime="19148">
    <iact:property name="dataType"/>
    <iact:actionData xml:id="d8">
      <inkml:trace xmlns:inkml="http://www.w3.org/2003/InkML" xml:id="stk8" contextRef="#ctx0" brushRef="#br0">27849 9685 683 0,'0'0'198'8,"0"0"-5"-2,0 0-49 1,0 0-31 2,195-161 3-3,-137 117-18 1,8-3-4-1,10-2-11 3,10-1-4-2,12-5-10 1,10-1-10-2,11-7-11 3,12-6-9-2,6-4-8 2,0-7-31-3,1 3 0 5,-3 0 0-4,-11 7 0 5,0-2 0-10,-11 2 0 3,10-9 0 3,-3-1 0 0,8-5 0-2,5 1 0 2,-11 4 0 0,-2 1 0 0,-11 12 0-1,-12 7 0 0,-2 12 0 4,-13 4 0-5,-1 8 0 0,0 1 0 3,-6 3 0-1,1-3 0 1,-6 3 0-3,-4 0 0 2,-8-1 0 0,-3 7 0 0,-11 2 0-1,1 5 0 2,-10 3 0-4,-5 2 0 2,-7 5 0 3,-4 5 0-4,-2-2 0 3,-4 0 0-4,-3 5 0 4,1-6 0-3,-2 5 0 3,-4-1 0 1,-2-1 0-4,-3 4 0-2,0 0 0 5,0 0 0 1,0 0 0-7,0 0 0 8,0 0 0-4,0 0 0 1,0 0 0-2,0 0 0 1,-6 0 0 1,-20 0 0 0,-25-5 0-1,-3 0 0 1,-5 2 0-1,-11-4 0 2,-5-2 0-4,-6 1 0 2,0-3 0 2,2 3 0-2,2-1 0-1,14 7 0 2,8-4 0-1,8 4 0 1,15 2 0-1,7 0 0 1,13 0 0 0,7 0 0 1,-1 0 0-2,6 0 0 0,0 0 0 4,0 0 0 0,0 0 0-11,0 0 0 10,0 0 0-2,8 0 0-2,35 0 0 1,15 0 0 1,18 2 0 0,6 9 0-1,8-3 0 0,2-2 0 1,-4-1 0 0,-3 1 0 1,-7-3 0-5,-1 2 0 5,-6-3 0-2,-11 8 0 2,-5-6 0-3,-15 4 0 1,-11-4 0 2,-6-3 0 0,-6-1 0-4,-10 0 0 2,-4 0 0 1,-3 0 0 1,0 9 0-2,-3 15 0-1,-25 12 0 2,-12 14 0 1,-5-4 0-3,8-2 0 5,-1-9 0-6,13-5 0 3,4-7 0 5,2-11 0-11,7 3 0 5,2-7 0 2,4-2 0-4,1-4 0 2,2-2-27 3,3 0-79-2,0 0-52-5,0 0-51 8,4-40-79-4,16 14 6 2,1-11-469-4</inkml:trace>
    </iact:actionData>
  </iact:action>
  <iact:action type="add" startTime="20305">
    <iact:property name="dataType"/>
    <iact:actionData xml:id="d9">
      <inkml:trace xmlns:inkml="http://www.w3.org/2003/InkML" xml:id="stk9" contextRef="#ctx0" brushRef="#br0">32320 6507 486 0,'0'0'172'6,"0"0"11"-5,0 0-59 4,0 0-56 3,0 0-7-1,0 0-35 2,7-5-4-4,-36 34 18 4,-11 9 20-2,1 8-5 0,-3 12 3 0,2 5-6 3,5 4-8-6,15-5-8 4,7-2-6 0,13-7 2 0,0-7 3 1,5-3-2-4,33-7-12 4,11-10-7 0,6-6 5-3,-6-13-7 0,6-7-11 1,-8 0 2 3,-3 0-2-3,-13-19-1-1,-4-12-1 3,-12-8 0-2,-2-10-1 3,-9-8-2-4,-4-9 1 1,0-3 0 2,-17 7-4-2,-14 7-26-1,-8 7-35 3,-4 11-31 0,-9 9-55 3,27 28-34-10,5 0-208 7</inkml:trace>
    </iact:actionData>
  </iact:action>
  <iact:action type="add" startTime="23701">
    <iact:property name="dataType"/>
    <iact:actionData xml:id="d10">
      <inkml:trace xmlns:inkml="http://www.w3.org/2003/InkML" xml:id="stk10" contextRef="#ctx0" brushRef="#br0">10102 18019 275 0,'0'0'314'4,"0"0"-228"1,0 0 24 4,0 0-1-2,0 0-17 2,0 0-17-5,0 0-8 5,0 0-5 2,0-17-6-9,0 34 9 8,-3 14-18-3,-7 5-1 2,3 2-10-3,0-2-14 1,-3-7-3 1,5 2-8-1,-1-7-2 0,6-5-1 0,0-8 1 3,0-3 1-3,0-2 2 0,0-6 10-1,0 0 5 2,0 0-1 1,0 0-7-4,15 5-11 5,18-5-3-4,1 0 13 3,7 0-1-3,8 0 9 4,3 0 4-5,6 0-4 16,3 0 1-21,6 0 2 5,8 0-2 3,14 0 4-1,8 0 0-1,9 0-10 1,13 0-4 2,9 0-6-2,6 0 3 1,6 0-5 0,-1-11 4-1,-1 3-1 0,5-3-3 1,-6 0 3-1,-1-1-7 1,1 11 6 0,0-10-7-2,-10 4-4 2,-13 6 0-1,-7-3 0 1,-5 1 0 0,1 3 0-1,3 0 0 0,4-5 0 1,0 5 0-1,-4 0 0 0,-3 0 0 1,1 0 0-1,-1 0 0 1,0 0 0 0,-3 0 0 0,-1 0 0-1,6 0 0 0,-7 0 0 2,1 0 0-2,-1 0 0 5,0 0 0-11,-4 0 0 10,6 0 0-6,0 0 0 6,3 0 0-5,2 0 0 1,-5 0 0-1,-8 0 0 2,-2 0 0 0,-6 5 0-2,-5-5 0 4,0 0 0-4,-2 0 0 2,2 0 0 0,-3 0 0 0,-3 0 0-2,2 0 0 3,2 0 0-1,-5 0 0-2,-4 0 0 1,-2 0 0 1,2 0 0 0,-9 0 0 0,3 3 0 0,-4 2 0-4,0 7 0 4,3-6 0 1,-1-1 0-2,-3 1 0 0,-2-4 0 1,-6 3 0-2,-2 1 0 5,-7 0 0-5,-4-6 0 2,-9 2 0 0,-3 1 0 0,-9-1 0 1,-2 4 0-3,-5-6 0-2,-6 6 0 7,-2-6 0-6,0 0 0 5,0 0 0-4,0 0 0 3,0 0 0-6,0 0 0 7,0 0 0 0,0 0 0-3,0 0 0-3,0 0 0 5,0 0 0-2,0-25 0 3,0-25 0-5,0-9 0 2,0 3 0 1,0 3 0 0,0 17 0-1,-2 17 0 2,-1 7 0-2,1 12 0 1,-6 0-80-4,-4 0-56 7,-8 0-57-5,5 17-69 3,2 13-136-2</inkml:trace>
    </iact:actionData>
  </iact:action>
</iact:actions>
</file>

<file path=ppt/ink/inkAction4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03:25:49.748"/>
    </inkml:context>
    <inkml:brush xml:id="br0">
      <inkml:brushProperty name="width" value="0.05292" units="cm"/>
      <inkml:brushProperty name="height" value="0.05292" units="cm"/>
      <inkml:brushProperty name="color" value="#FF0000"/>
    </inkml:brush>
  </inkml:definitions>
  <iact:action type="add" startTime="3123">
    <iact:property name="dataType"/>
    <iact:actionData xml:id="d0">
      <inkml:trace xmlns:inkml="http://www.w3.org/2003/InkML" xml:id="stk0" contextRef="#ctx0" brushRef="#br0">26036 463 731 0,'0'0'101'12,"0"0"32"-9,0 0-14-2,0 0-41 5,0 0-26 1,0 0-5 0,-2 0 3 1,-32-1 28-1,-5-11-7 3,-6-2-8-4,-2 3-11 0,-1 0 5 5,-4 3-17-8,-2 1-3 6,-3-2-5-2,-6 2-3 2,7 0-6-4,-2 2 0 5,3 2 2-4,0 1-1 12,0 2-3-16,4 0 0 4,2 0-4 1,-3 0-4 1,1 0 4-3,0 7-1 3,9 10-5 1,1 5-3-3,0 5-1 4,0 1 0-3,-5 7-2 0,1 1 6 0,1 8-2 0,2 2 0 3,2 0-2-4,2 4-4 2,-1 2-3-2,2 4 0 3,-3 7 0-2,2 4 0 1,3 1 0-1,-7 3 0 1,2-3 0-1,1 1 0-1,-4 1 0 2,8-1 0-1,6 3 0 2,2 4 0-1,1 9 0-3,9 8 0 2,-1 6 0 3,5 2 0-3,2 9 0-1,1 1 0 3,5 16 0 0,-2 6 0-1,7 8 0-4,0-6 0 5,0-3 0-1,0-2 0 1,0-3 0-4,0 2 0 1,12-7 0 4,1-1 0-3,-2-1 0 0,5-7 0 0,-1-1 0 2,4-13 0-3,3-13 0 5,4-9 0-7,3-14 0 4,6-5 0 0,5-5 0 1,2-3 0 0,5-5 0-5,8-5 0 5,4-7 0-1,2 3 0-3,2-6 0 2,-1-3 0 2,-1 2 0-1,-8-2 0 2,5 2 0-5,-6 1 0 2,-1-1 0 3,1 2 0-6,1-6 0 3,2-4 0 2,8-4 0-2,10-7 0 1,2 2 0 0,6-7 0 1,-2-5 0-5,0 0 0 5,2 0 0-3,1-14 0 4,7-26 0-5,6-12 0 3,2-15 0-1,6 0 0 3,-9-2 0-3,-3 0 0-2,-12 4 0 5,-9-2 0-2,-4-16 0-1,-1-9 0 1,-3-13 0 0,0-18 0 0,-4-6 0-4,0-5 0 3,-3-2 0 2,0-1 0-1,-7 5 0 0,-6 5 0 0,-5 5 0 1,-6-1 0-3,-7 0 0 0,-3-3 0 4,-8 0 0-5,-2 3 0 5,-5 6 0-3,-2 2 0-1,-4 0 0 2,0 0 0-1,0 0 0 2,-4 9 0-2,-22-2 0-1,-3 9 0 1,-7 3 0 3,-3 2 0-5,-8 9 0 3,-3-3 0 0,-5 1 0 0,-5 5 0 0,1 6 0-1,-6 2 0 0,3 7 0 1,-8 2 0 1,-2 5 0-5,3 3 0 5,-3 1 0 2,-6 8 0-9,-4-1 0 7,-1-1 0 5,-6 1 0-11,0 7 0 9,2 7 0-10,2 5 0 7,-2 9 0-6,9 4 0 6,5 9 0-2,1 8 0 2,-4 0 0-2,-3 3 0 2,-6 21 0-2,5 7 0 2,7 1 0-6,6 1 0 5,4 5 0 1,8-2 0 3,4 1 0-9,-3 8 0 4,4 1 0 4,-10 3 0-7,7 9 0 3,-8 5 0 1,3 8 0 0,-1 2 0-1,6 4 0 2,5-2 0 1,-3-3 0-7,1 5 0 6,5 6 0 1,-1 1 0-6,3 6 0 4,-3 8 0 1,8 8 0-4,-2 3 0 2,6 8 0 5,5 7 0-8,3-2 0 3,8 7 0 2,4 3 0-1,6 9 0 5,8 5 0-10,0-4 0 2,0-3 0 4,0-2 0-2,15-3 0 0,5-3 0-1,-2 1 0 2,3-9 0 1,0-6 0-1,10-12 0-2,-1-16 0 2,5-9 0 0,8-3 0-1,5-1 0 1,-2 1 0 3,9 0 0-8,4-2 0 6,5 0 0 1,-3-9 0-7,6-6 0 6,-2-8 0 3,10-3 0-10,4 1 0 5,-2 1 0 0,5-3 0 1,-1 2 0 2,0-16 0 2,11-15 0-9,18-19 0 5,24 0 0-5,24-50 0 6,27-37 0 0,28-31 0-4,21-35 0 3,-3-37 0 2,-11-24 0-2,-28-25 0-5,-35-5 0 6,-36 7 0 0,-41-7 0-2,-32-14 0 1,-36-18 0 2,-12-22 0-6,-51-16 0 4,-42 8 0-2,-19 16-38 1,-8 45-25 1,-4 50-27 1,7 54-65-2,-1 45-41 3,78 96-70-1,2 9-125-5</inkml:trace>
    </iact:actionData>
  </iact:action>
  <iact:action type="add" startTime="7701">
    <iact:property name="dataType"/>
    <iact:actionData xml:id="d1">
      <inkml:trace xmlns:inkml="http://www.w3.org/2003/InkML" xml:id="stk1" contextRef="#ctx0" brushRef="#br0">772 10024 258 0,'0'0'591'6,"0"0"-466"-3,0 0-32 6,0 0 2-5,0 0-15 5,0 0 25 0,0 0 9-4,0 0-15 1,44 0-41 0,-6 19 21 3,15-2-14-2,11-1-5 1,19-9-22 0,26 0-5-2,19-7-13 2,10 0-2 9,16 0 2-17,1 0 5 7,0 0 1 2,3 0-3-3,-10 0-4 1,-11 0-16 1,-11 0-3 3,-21 0 0-6,-16 0 0 1,-13 0 0 2,-23 0 0 0,-14 0 0 0,-16 0 0-1,-18 0 0 1,-5 0 0 0,0 0 0-1,0 0 0 0,0 0 0-1,-1 0 0 3,-6 0 0-1,-23 0 0-1,-25 0 0-1,-36 5 0 1,-36 6 0 1,-23-7 0-1,-14-2 0 2,-6-2 0-1,6 0 0 0,12 2 0-2,12 1 0 3,6 0 0-3,9-1 0 1,13 2 0 0,15 3 0 4,18 3 0-5,15-3 0 2,18 1 0 1,15 1 0-4,11-1 0 3,16-6 0-1,4-2 0 0,0 0 0 3,0 0 0 1,0 0 0-11,10 0 0 9,38 0 0-2,28-6 0 4,41-9 0-7,31-4 0 3,16-1 0 2,-1 6 0-2,-9 2 0 1,-13 8 0 1,-21 4 0-1,-17 0 0 0,-13 0 0-5,-16 0 0 5,-22 0 0 0,-23 0 0 1,-20 0 0-3,-9 0 0 3,0 0 0-3,0 0 0 4,-4 0 0-4,-47 0 0 0,-18 0-42 3,-26 0 12-1,-4 0-64-1,2-4-54 0,63 4-87 1,13 0-172-1</inkml:trace>
    </iact:actionData>
  </iact:action>
  <iact:action type="add" startTime="10330">
    <iact:property name="dataType"/>
    <iact:actionData xml:id="d2">
      <inkml:trace xmlns:inkml="http://www.w3.org/2003/InkML" xml:id="stk2" contextRef="#ctx0" brushRef="#br0">7079 12300 425 0,'0'0'220'7,"0"0"-52"-3,0 0 5 2,0 0-78 1,165-5-15 1,-117 5-14-1,13 0-2 1,18 0 4-3,15 0 2 4,24 0-7-2,30 0 0 2,31 0-6-2,39 0-4 1,43 0 2-2,35 0-3 11,20 0-13-15,20 5 7 8,5 8 2-6,2 5-28 2,6-1 10 1,0-2-22 1,-3 1 10 1,-2 1-8-1,-15-3 2-3,-20-9 1 3,-29-5 0 2,-22 0-7-2,-11 0-6-4,-17 0 0 4,-11 0 2 0,-20-5-1 0,-30 5 1 0,-34 0 1-2,-37 0 1 2,-32 0-4 0,-32 0-10 0,-24 0-10 0,-10 1-20-2,0 11-56 4,-60 7-71-6,-44 9-11 3,35-15-56 2,0 1-125-1</inkml:trace>
    </iact:actionData>
  </iact:action>
  <iact:action type="add" startTime="13741">
    <iact:property name="dataType"/>
    <iact:actionData xml:id="d3">
      <inkml:trace xmlns:inkml="http://www.w3.org/2003/InkML" xml:id="stk3" contextRef="#ctx0" brushRef="#br0">18315 11239 298 0,'0'0'326'5,"0"0"-173"1,0 0 10 2,0 0-57-1,0 0-12 1,0 0 7-2,0 0 3 2,182 6-12-1,-112 9-19-1,9 4 1 3,14 4-26-2,17-4-1 1,15 0-6-2,11-7-9 2,17 3-1 0,-4-1-2 10,-2-1 3-18,-15 0-5 6,-19-1-8 2,-18-7 2 0,-13 1 0 0,-13 0-8-2,-4-4-4 2,-15 0 3-1,-6 5-4 2,-17-7 0-2,-12 0-2-1,-6 0-1 2,-9 0 1 0,0 0-4-1,0 0-1 0,-6 0-1 3,-62 5 0-6,-39-2 0 4,-45-3 2 0,-26 0 0 1,-22-3 4-3,-12-19-3 5,4-1-1-5,6-1-2 1,19-3-1 2,9-1 1-4,25 4 0 3,25-1 0 1,15 9 0-4,27-1 1 4,20 7-1 0,20 3 1-3,19 3-1 0,12-2 0 2,11 6 0 2,0 0 1-3,0 0-1 1,0 0 0-1,27 0 0 1,38 0 1-2,35 3-1 1,25 31 0 1,32 1 1 0,19 2 0-1,16-1 1 2,-5-2 0-4,2-11 2 5,-5-6 2-2,-11 0 5-4,-9-5-11 4,-22-3 0 2,-22-2 0-2,-14-4 0-4,-11-3 0 3,-16 0 0 3,-17 0 0-2,-16 0 0-4,-18 0 0 4,-14 0 0 1,-9 0 0-1,-5 0 0-2,-51 0 0 4,-51 0 0-5,-44 0 0 4,-21-2 0-2,2 1 0-1,2-6 0 3,15-2 0-2,23 2 0 0,27-1 0 2,31 3 0 1,24 2 0-5,19-1 0 1,18 4-101 3,6-4-75-2,3 4-69 2,29-3-179-1</inkml:trace>
    </iact:actionData>
  </iact:action>
  <iact:action type="add" startTime="15411">
    <iact:property name="dataType"/>
    <iact:actionData xml:id="d4">
      <inkml:trace xmlns:inkml="http://www.w3.org/2003/InkML" xml:id="stk4" contextRef="#ctx0" brushRef="#br0">23879 12122 484 0,'0'0'207'7,"0"0"-60"-2,0 0 6 3,0 0-47 1,206-5-9-1,-127-4-6 2,18 1 14-7,20 0-12 2,29 0-14 5,14-1-1-3,25 1-12 0,37-1-10 1,36 9-17 9,38 0 7-14,25 0-25 2,12 0 23 0,2 21-10 3,-7 6 4 1,2 4-3-2,9-2-23 0,13 4 4 2,15 5-16 2,1 6 0-9,7 6 0 7,-19 6 0-2,-18 8 0 0,-5 2 0 2,-31-1 0-3,-13-5 0 2,-28-13 0-1,-30-15 0 2,-25-16 0-4,-22-8 0 3,-33-8 0-1,-27 0 0 8,-38 0 0-14,-35 0 0 5,-26 0 0 3,-25 6-86-1,0 5-87-2,-88 11-82 5,14-9-5-2,-14 10-93-4</inkml:trace>
    </iact:actionData>
  </iact:action>
</iact:actions>
</file>

<file path=ppt/ink/inkAction4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2T17:44:52.2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
  </inkml:definitions>
  <iact:action type="add" startTime="5795">
    <iact:property name="dataType"/>
    <iact:actionData xml:id="d0">
      <inkml:trace xmlns:inkml="http://www.w3.org/2003/InkML" xml:id="stk0" contextRef="#ctx0" brushRef="#br0">31346 5143 344 0,'0'0'88'10,"0"0"27"-10,0 0-18 0,0 0 32 0,0 0-39 0,0 0-13 0,0 0-1 0,1-31-8 1,-1 28-11-1,0-3-11 0,-22-2 28 3,-15-1-28-1,-12 1 1 7,-8 6-11-2,-13-1-12-1,-6 3-8 2,-6 0-1 2,-7 0 4 6,1 0 0-9,2 10-5-7,3 10-1 8,13 3-1 1,2-6-6-4,10 6 2 1,0 2 4 3,0 2-5 1,8 1 3-5,2 1-5 1,10 0 0 3,7 2 4 1,8 5 1-4,5 3 3 1,2 1 3-1,9 2-3 65,7 4 2-66,0 6 6-5,0 0-3 0,23 6-10 0,18-5 22 1,11 3-20-1,10-4-7 0,1-1 1 0,5 4 0 0,1-2-1 7,7 2 8-1,-4-4-2 3,0-4-1-2,3-4-4 2,-9-1 1-4,-2-9-3 3,-2-7 3 3,-4-9-4-7,-10-3-1 4,7-8 0 1,-5-6-2-2,10 0 4-2,0 0-2 5,-1 0 0 2,6-15 0-9,-1-16 0 4,3-3 1-1,-9-4-1 3,-7-3-1-2,-4 0 1 0,3-7 3 0,-3-4-1 3,-3-4-2-6,-2-4-1 7,-10 2 0-4,-5 4 1 0,-6-2-1 0,-8 4-2 2,-7 6 3-3,-6 2 0 1,0 4 0 3,0-6 0-6,0 3 0 4,0 0 1 3,-12-1-1-6,-10 1 0 2,1 1 0 0,-6 4 0 3,-6 5 0-4,2 6 0 0,-5 3 1 2,-1 1-1 0,-2 3 0-1,-1 4 0 3,-2 3 0-4,-6-4 0 1,4 7 1 1,-8-3 0-1,1 1 4 4,-4 7 2-5,-1-4-4 1,6 9 1-2,-5 0-1 5,3 0-1-2,0 0 3-4,0 0-3 4,1 0 1 1,9 0-1 1,-3 0 1-5,-2 0-3 2,8 0 3 2,-4 0-2 0,1 0-1-4,0 4 2 1,2 6 0 3,1 2 1-1,3-5 1 1,4 5-3-5,5-2-1 5,-1 1 2-2,1 6 0-2,0-1 3 5,2 7 4 2,0-6 0-8,8 2-5 3,-2-2 1 0,5-3-2 0,1 0 1 2,4 1-1-4,-1 0 2 4,1 10 1 1,-2 2 4-4,1 5 1 0,-4 11-3 2,-1-1 2 1,2 2-3-3,3-5-2 1,4-3-3 2,1-6 1 0,5-3-1-4,-5 2-1 1,5 2 1 2,0 1 2 0,0 1 4 2,0 0 3-6,20 1-5 5,3-5 0-2,9 4 3 2,1-1-5-4,3-1 0 5,7 2-1 0,0-1-1-5,1 1 1 3,3 4-1-3,2-2 1 3,-1 0-3 7,4 0 1-11,-1-4 0 3,4-4 1-3,0-5-1 4,3-3-1 6,-3-8-2-11,3-3 2 5,-1-8 0-3,-2 0 0 1,-1 0-2 5,-2 0 2-6,-4-3 0 4,1-13 0-2,-1 3 1-1,-1-4-1 3,-2-6 0 1,4-1 0 1,-1-3 0-8,7-6-2 6,-2-2 2-5,-3-4 0 5,1 2-2-4,-4-6-1 4,-1-3-3 1,-3-2 5-4,-7-7-2 2,-6 0 3-3,-5 0-2 3,-8 4 2 3,-7 1-3-6,-6 1 0 3,1 0 2-1,-5-4-2-2,0 4 0 4,0 3 2 0,0 2 0-1,-22 3 1-4,-2 7-1 6,-2 3-2-3,-5 0 2 7,-9 4 1-11,-2 0 0 5,-16 1 0-3,-4 5 0 3,0 8 0-3,-3-1-2 3,4 2 2 3,1 5 1-6,2-2 0 3,0 4 2-1,6-3-2 1,-2 2 0 0,-1 1 1-3,-3-1 1 4,1 4-2-2,-1-6-1 4,4-1 0-8,8 1 0 7,3 0 1-2,8 3 1 1,8-1-2-5,6 2 1 3,10 4-1 3,1-2 0-5,7 2-1 2,3 0-2 1,-3 0-2 0,3 0-34 0,-3 0-28 2,-2 0-47-4,1 19-81 0,1-2-176 2,3 2-850-2</inkml:trace>
    </iact:actionData>
  </iact:action>
  <iact:action type="add" startTime="32092">
    <iact:property name="dataType"/>
    <iact:actionData xml:id="d1">
      <inkml:trace xmlns:inkml="http://www.w3.org/2003/InkML" xml:id="stk1" contextRef="#ctx0" brushRef="#br0">28344 12470 946 0,'0'0'120'8,"0"0"17"-8,0 0-28 6,0 0-50 8,0 0-7-14,235-19-9 10,-131 15-19-4,17-3 5 1,12-6 13-1,11-3-5 2,5 1 2 0,-6 1 7 0,-19 7-7-1,-23 7-1 0,-29 0 2 1,-20 0-8 0,-22 0-9-2,-12 0-4 5,-11 0-8-5,-7 0-11 1,0 0 0-1,-4 0-6 2,-59 0-1-1,-46 4 7 2,-47-4 5-3,-17 0-3 7,0 0 5-8,11 0-5 1,25 0 2 1,26 3-3 1,22 2-1 3,25 0 0-4,30-1 0-1,19-4 1-1,13 0 1 4,2 0 1-1,6 0-2-2,55 5 3 3,36 4-4-2,24 4-6 2,5 1 6-3,-8-4 1 1,-16 4 0 1,-16-2 4 6,-23-2-4-9,-22-3 1 2,-17-7-1-2,-19 0-1 2,-5 0-3 0,0 0 2 4,0 4-12-7,-29 2-3 2,-33 1-20 3,-20 7-15-1,-2 3-72-1,50-3-66 0,9 3-192 5</inkml:trace>
    </iact:actionData>
  </iact:action>
  <iact:action type="add" startTime="35497">
    <iact:property name="dataType"/>
    <iact:actionData xml:id="d2">
      <inkml:trace xmlns:inkml="http://www.w3.org/2003/InkML" xml:id="stk2" contextRef="#ctx0" brushRef="#br0">27226 16532 403 0,'0'0'93'10,"0"0"-9"-9,0 0-6 5,0 0-38 1,0 0-3 2,0 0 3-4,0 0 5 1,18-9 11 3,-15 9 11-1,-3 0-11 0,0 0-14-1,0 0-4 1,0 0 1-2,0 0-7 0,3 0 2 2,4-3-1 1,-1 3-7-2,9-2 0-2,2-1 16 7,10-5 18-6,14 2-9 2,11 1 1-2,17 0-15 5,23 5-4-2,21-7-5-2,5 7-5-1,-1 0-2-1,0 0 6 6,-8 0-2-6,-2 0-5 1,-4 7-11 2,-14-2-1 1,-13-2-3-1,-20-3-2-2,-19 0 0 2,-16 0-3 1,-14 2 4-3,-7-2-3 0,0 0 0 2,0 2 3 0,-18 5-4 1,-46 1 0-3,-37 4 0 3,-36 4 0-2,-21-3 1 1,-4-2-2-3,5 2 1 3,12 3 0 1,20-6 0 42,27 7 0-48,25-10 0-3,22 2-1 0,16-2 1 0,18-7-1 1,14 0 1-1,3 0 0 6,0 0 0-1,40 0 0 2,44 0-2 2,42 0 0 0,26 0 0-2,6 0 1-2,-7-11 1 4,-17 3 1 0,-28 4 1 1,-26-3 0-4,-23 7-2 0,-19 0 2 0,-21 0 0 2,-13 0 1-1,-4 0 1-1,0 0 4 6,-19 0 0-5,-54 0-8 0,-37 0 0-2,-30 7 0 4,4-7 0-2,12 0 1-1,16 0-1 2,27 0 0 0,26 0 2 0,28-10-2-1,14 8 0 2,13 2-1 0,0-5 0-3,18-5 0-1,37 6-18 3,19 4-21 0,2 0-50 2,-48 0-72-5,-5 4-139 2</inkml:trace>
    </iact:actionData>
  </iact:action>
  <iact:action type="add" startTime="43971">
    <iact:property name="dataType"/>
    <iact:actionData xml:id="d3">
      <inkml:trace xmlns:inkml="http://www.w3.org/2003/InkML" xml:id="stk3" contextRef="#ctx0" brushRef="#br1">26147 17613 758 0,'0'0'89'7,"0"0"38"-6,0 0-52 5,0 0-37 2,0 0-1 1,0 0-12-3,0 0 7 2,-17 0-6-1,-3 0 11 2,-8-7-8-4,-2 2-2 3,-2 3-6 0,4 2 12 4,-3 0-15-9,1 0-10 4,-2 0-3 4,6 0 0-4,-3 0-2 1,9 14 6-1,2-5 11 1,6 11 2 0,2-6 1-5,5 8 2 8,-1 2-3-6,6 2-11 3,0 3 9-2,0 1 0 2,0 8-4 0,0-3 0 0,0-1 8 16,0 1-5-24,9 2-2 0,3-1-1 6,2 7-3 2,-1-9 4 3,3 4-5-6,-1-1-3 2,-1 3 2 1,-1-1-4-1,-3-1-1 0,0 3 5 2,-3-5 4-4,3 2-6 4,-8-2 0 0,-2 3-3-2,0-5-2-2,0 1 0 5,0-4-1-4,-8-6 0 9,-19-6 0-15,5-8 0 7,-5 2-3 2,1-13 1 0,0 0-1-4,2 0-2 2,3 0 0 3,2 0-4-3,4 0-9-1,2-13-37 1,5 2-47 2,2-3-38-2,2-3-72 0,4 12-79 1,0 2-669-1</inkml:trace>
    </iact:actionData>
  </iact:action>
  <iact:action type="add" startTime="44721">
    <iact:property name="dataType"/>
    <iact:actionData xml:id="d4">
      <inkml:trace xmlns:inkml="http://www.w3.org/2003/InkML" xml:id="stk4" contextRef="#ctx0" brushRef="#br1">26184 18074 485 0,'0'0'312'8,"0"0"-164"-8,0 0-4 12,0 0-53-9,0 0-24 6,0 0-4-4,0 0 1 3,-19-5 3-1,-29 5-3 5,-4 5-19-10,-13-5 1 9,-1 5-14-2,-5-5-4-2,2 3-10-3,2-3-6 2,5 0-6 6,7 0-4-6,15 0 0 2,15 0-2 0,6 0-1 0,14 0-1-2,5 0-33-1,0 0-61 4,0 0-45-2,11 0-90 1,7 0-501-2</inkml:trace>
    </iact:actionData>
  </iact:action>
  <iact:action type="add" startTime="46949">
    <iact:property name="dataType"/>
    <iact:actionData xml:id="d5">
      <inkml:trace xmlns:inkml="http://www.w3.org/2003/InkML" xml:id="stk5" contextRef="#ctx0" brushRef="#br2">26676 18063 359 0,'0'0'585'8,"0"0"-472"-4,0 0 44 1,0 0-42 2,0 0-4-1,0 0-33 2,0 0 3-1,118-25-24 0,-91 23-11 0,4-3-5 0,2-1-12 3,3 0-9-3,5 1-11 0,-6-7-1-1,2 5-7 4,-10 2 0-4,-4-3-2 1,-15 4 0 0,-1 1-1 2,-7 1-16-2,0 2-37 0,0 0-39 0,0 0-43 4,-4 0-57-3,-7 5-102-5,-2 7-366 4</inkml:trace>
    </iact:actionData>
  </iact:action>
  <iact:action type="add" startTime="47419">
    <iact:property name="dataType"/>
    <iact:actionData xml:id="d6">
      <inkml:trace xmlns:inkml="http://www.w3.org/2003/InkML" xml:id="stk6" contextRef="#ctx0" brushRef="#br2">26634 18233 363 0,'0'0'417'6,"0"0"-311"-3,0 0 21-3,0 0-32 6,0 0 5-1,0 0 8 2,0 0 19 7,166-13-38-14,-129 13-5 11,2 0-14-7,1 0-17 3,6 0-22-1,2 0-11 2,-3 0-8 0,-1-4-10 2,-9 1-2-4,-7-2-1 0,-12 5-3 3,-10 0-34-3,-5 0-62 0,-1 0-49 2,0 0-98 1,0 0-322-1</inkml:trace>
    </iact:actionData>
  </iact:action>
  <iact:action type="add" startTime="49183">
    <iact:property name="dataType"/>
    <iact:actionData xml:id="d7">
      <inkml:trace xmlns:inkml="http://www.w3.org/2003/InkML" xml:id="stk7" contextRef="#ctx0" brushRef="#br0">27889 18052 668 0,'0'0'108'6,"0"0"37"2,0 0-60-7,0 0-46 6,0 0-7 1,0 0-2 2,0 0 7-3,0-2 12-2,-20-3-12 6,-7 5 0 0,-5-7-3-10,-8 7-5 6,-2 0-10 2,0 0 0-1,2 7-2 1,2 11-7-2,9 5 4 3,2-1 0-7,6-1 0 3,8-2-2 2,4-2 4 0,5 2-5 0,4-9 3 4,0 9-5-10,0 7-3 6,21-2 1 0,13 1 3-2,0-11-4 2,-6 3 1 5,0-10-4-9,-5 3 2 6,-5-10-1-6,-3 7-1 7,-6-7-3-6,4 0 0 2,-2 0-1 0,5 0-1 2,-1-12-1-4,2-12 2 2,0-9 0 0,-7 6 1 2,1 8-1-2,-6 4 0 2,-1 10 2-4,-4 1-2 5,0 4 1-3,0 0 0-2,0 0 0 4,0 0 0-3,0 0-1 2,3 0 1-2,-3-7 0 2,0 2 0 1,0-3 0-3,4-3-1 2,-4 3 2 0,1 3-1 1,-1-7 0 0,5 6 0-3,-5 1 0 4,2 2 0 0,-2 3 1-6,0 0 0 2,0 0-1 2,0 0 0 0,0 0 0 0,0 0 1 3,0 0 1-7,0 0 1 2,0 0 2 9,0 0 7-14,0 0 8 7,0 0 8 0,0 0 16-1,0 6 12-2,0 24-36 4,0 8-14 2,0-2 8-6,0 2-7 3,0-1-3 1,0-8 0-3,0-10-3 1,6-5-1 2,-5-9 0-4,5-5-3 3,-6 0-12 6,0 0-13-14,0 0-48 9,0 0-42-2,0 0-103 2,0 6-147-2</inkml:trace>
    </iact:actionData>
  </iact:action>
  <iact:action type="add" startTime="51681">
    <iact:property name="dataType"/>
    <iact:actionData xml:id="d8">
      <inkml:trace xmlns:inkml="http://www.w3.org/2003/InkML" xml:id="stk8" contextRef="#ctx0" brushRef="#br2">28394 18019 356 0,'0'0'212'7,"0"0"-168"-6,0 0 41 10,0 0-20-4,0 0-20-4,0 0 1 4,-134 6 7 1,103 5 3-1,0 3-8 1,1 5 1-1,1 5-1 3,-3-2-5-4,3 11-10 0,8-3-7 2,2 0-4 1,2 2-1-2,13-1 4 0,4-3-2 2,0-1 6-1,0-3 9-2,3-2 9 0,29-2-10 2,12-7-15 0,1-3-7 0,-1 2-6-2,0-12-3 5,-8 0-5-5,-7 0-1 3,-5 0-1-2,-7 0-5 5,-2 0-26-7,-4 0-81 7,-11 0-61-12,0 0-287 7</inkml:trace>
    </iact:actionData>
  </iact:action>
  <iact:action type="add" startTime="52584">
    <iact:property name="dataType"/>
    <iact:actionData xml:id="d9">
      <inkml:trace xmlns:inkml="http://www.w3.org/2003/InkML" xml:id="stk9" contextRef="#ctx0" brushRef="#br2">29147 17618 580 0,'0'0'179'6,"0"0"-25"1,0 0-44-1,0 0-24 1,0 0-5 2,0 0-18 0,0 0 1-3,13 48 3-1,-13 15-38 3,0 20 10 0,0 4 3 7,0-3-18-12,0 2 3 1,0-18-8 6,0-8-3-4,5-10-4 0,1-9-8 2,-2-17-2 0,-4-5-2 0,0-7-11-2,0-5-32 3,0-4-16-2,3-1-57 2,3-2-18-4,1 0-51 3,-4 0-115-1,-1 0-284 6</inkml:trace>
    </iact:actionData>
  </iact:action>
  <iact:action type="add" startTime="52972">
    <iact:property name="dataType"/>
    <iact:actionData xml:id="d10">
      <inkml:trace xmlns:inkml="http://www.w3.org/2003/InkML" xml:id="stk10" contextRef="#ctx0" brushRef="#br2">29536 17582 133 0,'0'0'493'7,"0"0"-345"-7,13 140 39 7,-10-75-109 0,-3 4 16 1,1 4-27-1,3 4-3 0,1-1-15 1,0 2 14-2,1-10-23 3,1-14-9-2,1-10-20 1,-2-15-9-2,1-9-2 2,-1-9-18 0,-5-5-24 3,-1-6-66-8,4 0-19 9,-4 0-83-5,0-11-128 0,0-3-80-3</inkml:trace>
    </iact:actionData>
  </iact:action>
  <iact:action type="add" startTime="53206">
    <iact:property name="dataType"/>
    <iact:actionData xml:id="d11">
      <inkml:trace xmlns:inkml="http://www.w3.org/2003/InkML" xml:id="stk11" contextRef="#ctx0" brushRef="#br2">29569 18124 636 0,'0'0'174'7,"0"0"23"-7,0 0-88 6,-160-7-49 0,105 7-23 3,3 0-25-2,7 0-8 0,14 0-4 1,7 0 0-1,7 0-1 2,7 0-22-4,-3 0-65 4,-2 0-47-3,11 0-137 4,-3 12-438-3</inkml:trace>
    </iact:actionData>
  </iact:action>
  <iact:action type="add" startTime="53805">
    <iact:property name="dataType"/>
    <iact:actionData xml:id="d12">
      <inkml:trace xmlns:inkml="http://www.w3.org/2003/InkML" xml:id="stk12" contextRef="#ctx0" brushRef="#br2">29835 18019 289 0,'0'0'318'6,"0"0"-200"-5,0 0 4 5,0 0-44 3,0 0-8-1,0 0-1-1,7 0 4-1,-2 0-4 1,2 0-12 0,4 0-4 0,6 0-25 0,5 0-14 6,7 0-7-6,0 6-4-4,1-6-3 7,1 0 0-2,-7 3-4-2,-10-3 3 0,-1 3 1 2,-4-1 1 0,-4 1-1 0,-4 6-2-2,-1-2-8 3,0 3 2-2,0 2 6 2,0 2-1-2,0 6 2 0,0 1 2 0,-28 10-1 1,0-4 0 0,-3 2 1-2,-2 2 0 5,5-4-2 9,7-8 0-20,5 0 1 0,8-12 0 8,5-6 1 0,3-1 2-2,0 0 4 6,0 0 15-9,0 0 12 12,0 0 0-15,0 0-3 9,17 0-28-2,10 0 2 2,0 0 1-1,1 0-1-3,-1 0 0 3,-5 0-5 1,-3 0 0-3,-7 0 0 1,-3 0-10 2,-2 0-33-2,-6 0-58-1,3 0-3 1,-1 0-77 5,-3 0-154-4,0 0-321-5</inkml:trace>
    </iact:actionData>
  </iact:action>
  <iact:action type="add" startTime="54412">
    <iact:property name="dataType"/>
    <iact:actionData xml:id="d13">
      <inkml:trace xmlns:inkml="http://www.w3.org/2003/InkML" xml:id="stk13" contextRef="#ctx0" brushRef="#br2">30175 18244 248 0,'0'0'356'9,"0"0"-219"-8,0 0 16 4,0 0-63 2,0 0-33 0,0 0-16 0,-20-5-11 4,-15 5-6-4,-2 0-3-3,-2 0-9 5,0 0-10-2,3 0 0 0,-5 0-2 0,6 0 0 2,-4 0-26-1,26 0-71-1,-1 0-248-1</inkml:trace>
    </iact:actionData>
  </iact:action>
  <iact:action type="add" startTime="61843">
    <iact:property name="dataType"/>
    <iact:actionData xml:id="d14">
      <inkml:trace xmlns:inkml="http://www.w3.org/2003/InkML" xml:id="stk14" contextRef="#ctx0" brushRef="#br0">12192 12598 174 0,'0'0'10'8,"0"0"-10"-8,0 0-36 8,0 0-60-1</inkml:trace>
    </iact:actionData>
  </iact:action>
  <iact:action type="add" startTime="61960">
    <iact:property name="dataType"/>
    <iact:actionData xml:id="d15">
      <inkml:trace xmlns:inkml="http://www.w3.org/2003/InkML" xml:id="stk15" contextRef="#ctx0" brushRef="#br0">11814 12636 338 0,'0'0'215'6,"0"0"16"-5,0 0-29 2,0 0-49 2,0 0-39 0,0 0-26 3,88-11-16 2,-12 8-6-6,31 1-18 3,17-1-3 0,16 1 2 1,2-1-3-1,-1 0-9 0,-14-3-2 4,-11-2-8-8,-20-1-2 5,-22 2-3 0,-26 2-3 3,-19 1-5-8,-18 4-5 6,-11 0-6-3,1 0-1 3,-1 0-6-2,-28-1-11 0,-54-3 7 3,-36 2 10-3,-23 2 3-2,-2 0-2 3,-1 0 1 2,18 0-2-2,18 2-1-3,27 9-2 2,33-1 1 2,24-3 0-1,14-7 2-3,10 2 4 4,14 6-1-1,68 4 5-1,45 1-7-1,25 7 5 4,-5-7-6-2,-15 0-3 0,-35-2 3-3,-33-2 2 4,-30-4 2-3,-23-3 8 3,-8-2 0-4,-3 12-7 3,-9 10-5 3,-46 2 0-6,-24 1 1 4,-11-5 0-3,1-10-1 1,10-4 2 2,19-2-4-3,20-4 1 2,19 4-13 1,15-1-45-2,-1-3-60-1,7 0-46 1,0 0-101 5,0 0-340-7</inkml:trace>
    </iact:actionData>
  </iact:action>
  <iact:action type="add" startTime="63687">
    <iact:property name="dataType"/>
    <iact:actionData xml:id="d16">
      <inkml:trace xmlns:inkml="http://www.w3.org/2003/InkML" xml:id="stk16" contextRef="#ctx0" brushRef="#br0">10893 16491 927 0,'0'0'150'6,"0"0"1"3,0 0-48-9,200 8-18 9,-126 8-32-3,17 1-6 4,19-2-24-6,26-5 16 4,6-3-1 3,1-1-10 1,-6 0 6-12,-15 5 12 8,-13 1 1-1,-17 3-11 0,-22-3-7 1,-25-2-10-1,-21-8-8 1,-15 2-9 0,-9-4-1-1,0 7-1 0,-38-1-5 4,-61 7-9-4,-46 1 12-3,-39-5 1 16,-12-2-2-20,-8 0 1 5,6-6 1 4,22 5 0-3,31-3 2 2,26 3-1 1,30-5 0-5,34-1-1 4,28 0 1 0,20 0 0 0,7 0 0 1,24 0-3-4,57 0-8 3,43-10 8 2,31-4 2-5,10 7 0 2,-11 4 2 2,-20 3 2 0,-37 0-1-4,-29 0 0 2,-29 0 1 1,-23 0-1 1,-11 0-1-3,-5 0 1 2,0 0-2-2,0 0 0 9,-39 5 0-15,-32 0-2 8,-16 2 1 0,0-7-1 2,12 0 0-5,11 0 0 2,16 0-2 3,9 0-45-2,8 1-49-3,13 8-54 3,18-3-117 0,0 7-301-1</inkml:trace>
    </iact:actionData>
  </iact:action>
</iact:actions>
</file>

<file path=ppt/ink/inkAction4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9T02:11:52.358"/>
    </inkml:context>
    <inkml:brush xml:id="br0">
      <inkml:brushProperty name="width" value="0.05292" units="cm"/>
      <inkml:brushProperty name="height" value="0.05292" units="cm"/>
      <inkml:brushProperty name="color" value="#FF0000"/>
    </inkml:brush>
  </inkml:definitions>
  <iact:action type="add" startTime="10960">
    <iact:property name="dataType"/>
    <iact:actionData xml:id="d0">
      <inkml:trace xmlns:inkml="http://www.w3.org/2003/InkML" xml:id="stk0" contextRef="#ctx0" brushRef="#br0">7064 5494 348 0,'0'0'133'42,"0"0"-29"-41,0 0 63-1,0 0-38 0,0 0-2 0,0 0-26 0,155 17-1 0,-90-1-21 2,14 3-7-2,24-6-14 0,21 1-18 0,20-9-14 0,12-5-3 0,9 0-1 8,-4 0-7-3,-7 0 14 6,-17 0 7-5,-20 0-6 3,-27 0-4-4,-18 0 3 4,-30 0-9-2,-19 0 3 2,-13 0-6-4,-10 0-4 4,0 0-7-2,0 0-6 1,-36 0-3-2,-52-5-1 5,-45-3 4-4,-35-3 1 1,-8 3 1-4,2 4 0 4,7 0 0 1,14 1 2-1,14 3-3 0,5 0-1-1,22 0-1-2,19 0-2 4,24 0-2-1,24 0 1 1,14 0 3-3,17 0-4 1,9 0 0 0,5 0 1 1,5 0 2-1,50 0-2 1,29 0 4-2,29 0-1 2,13 0 1 1,9 7 0-2,-8 5-1 0,-7-1-2 3,-14-5 3-3,-6-1 0 1,-8-3 0-3,-13 4 0 2,-22 0 0 1,-12-4 1 0,-21 1 2-2,-11 0-1 2,-13-3 0 0,0 3-2 1,-24 0-3-5,-56-3 3 6,-34 0 3-2,-20 0-3 2,2 0 4-4,7 0-1 4,15 0 0-5,14-3-2 1,13 0-1 0,21 3 0 2,12-3-2 1,21 0 2 5,13 3-2-11,9 0-1 4,7-8-9-2,0-3-1 3,0-3-5-2,23-3-1 3,-5 7 0 3,0 0-11-6,-8 7 7-1,3-1 1 1,-3 4 16 2,2 0 6 1,-2 0-1-3,0 0-2 1,-3 0 2 1,-7 0 0 0,4 0 1-2,-4 0-1 2,0 0 2 1,0 0 0-2,0 0 1-1,0 0-2 2,0 0 2 0,0 0-2 0,0 0 1-2,0 0-1 2,2 0 4 0,18 0 12 0,9 0 8-2,19 12-20 3,14-1-1-2,7 3 1 1,2-8 3-1,-1-1-1 0,-3-5-3 2,-11 0-2-1,-14 0 0-2,-9 0-1 2,-18 0 1 1,-12 0 1-3,-3 0-2 0,-15 0 0 2,-47 2 0 0,-31-2 0 0,-22 0 0 0,-6 0 2 0,1 0 1 0,13 0-3 0,22 0 0-4,30 6-1 4,19-4 0 0,20-2 1-1,16 0 0 0,0 0-1 1,21 0-2 1,29-24 3 2,2 5-4-4,-3 4 0-2,2 13-16 2,-9 2-30 0,-5 6-97-1,-31 13-101 2,-6 8-305 0</inkml:trace>
    </iact:actionData>
  </iact:action>
  <iact:action type="add" startTime="16188">
    <iact:property name="dataType"/>
    <iact:actionData xml:id="d1">
      <inkml:trace xmlns:inkml="http://www.w3.org/2003/InkML" xml:id="stk1" contextRef="#ctx0" brushRef="#br0">6800 11064 141 0,'0'0'205'6,"0"0"-117"1,0 0 13 1,0 0 14 0,0 0-19 0,0 0-36-2,0 0-11 2,0 0-9 0,18 0-9 0,-18 0-6-2,0 0-10 2,0 0 2 0,0 0 1 0,0 0 25-2,-12 0-10 2,0 0 2 0,1 0-3 0,7 0-7-2,1 0 1 2,3 7 0 0,0 2-7 0,0-1-3-2,27-5-9 2,10-3-3 0,-4 0 1 0,-6 0 2-2,-3-20-3 2,-8 1 3 0,-6-6-3 0,-8-1 1-2,-2 1-5 2,0-2 3 0,0 10-2 0,-9 4 2-2,-24 6 0 2,-8 7 14 0,-5 0 21 0,-1 26 5-2,8 9-4 2,5 10-3 0,7-5-9 0,10-1-5-2,11-10-10 2,6-5 2 0,0-7 7 0,26-15-7-2,22-2-11 2,8 0 0 0,3-15-2 0,-6-21 2 0,-11-2-1-2,-12-3 1 2,-12-6-3-1,-8 1 1 0,-10-4-1 3,0 4 0-3,0 9-2 1,-16 6 2-2,-13 15 0 2,-17 10 2 5,6 6 1-9,-3 0 6 4,5 10 10 1,16 17 10-5,6 7 0 3,12 1-3-1,4-1 0 4,0 1-8-3,25-2-1 2,25-9-7-4,7 2-3 3,1-14 0 0,-10-3-5 0,-8-9 1-2,-9 0-1 2,-13-9-2 1,-9-34-3 2,-7-17 0-8,-2-1 3 7,0 4 1-4,-11 10-1 0,-20 15-2 0,-11 15 2 2,-3 12 0 0,-10 5 1 1,2 5 1-4,1 31 2 5,10 5 5-4,12 6 4 2,9-7 8-3,14-5-6 6,7-6-2-3,0-10-5-1,28-6-2-1,20-10-5 1,9-3-1 2,2 0 0-2,-8-14 0 2,-10-16 0-3,-15 0 0 1,-7-3-1 1,-11 6-2-3,-8-1 3 4,0 10-4 15,0 2-1-23,-25 4 1-1,-13 4 1 4,-2 6 0 5,-2 2 1 1,0 0 1-6,5 0 2 5,6 15-1-2,13 9 1 1,9 5-1-1,9-5 1 0,0 2 0 2,0-10 1-2,16-3-2-1,5-6 1 2,0-7-1 0,-8 0-1 0,-2 0 0 0,-4 0-4-2,-7-16 1 2,0-11-4 0,0-3 0-2,0 5-5 3,0 7 7 0,-13 4-1-2,-5 2 5-2,2 8-5 3,-3-2 2 1,2 6 0-2,5 0 0 0,0 0 1 2,6 0-6-1,-1 0-4-1,7 0 1-2,0 0 10 3,0 0 3 0,0 0 0 0,0 0 1-2,0 0 0 2,0 0-1 0,0 0 0 0,0 0 0-2,4 0 0 4,5 6 1-4,-4-2-1 2,4 3 1-2,1 1 0 2,5-3-1 0,-2 1 3 0,8 2 0 0,0-3 5-2,3 2-1 3,9 5 8-2,5-3 0 2,1-4 0-4,6 0-6 4,10-5-2-2,6 0 3-1,12 0 2 2,9-24 2 3,10-3 2-4,2 4 0-1,-6 1-1 1,-4 12 6 1,-10 4-9-1,-4 6 4-1,-1 0-4 4,5 0-3-1,2 0-6-4,14 0 1 2,7 2 0 3,12 7-3-4,8 3 4 0,-1-4 0 1,-1 6 2 1,-10 3-1 0,-2 6 5 0,-14-1-11-2,-9-3 0 3,-7 3 0-2,-9-3 0 2,-9-5 0-5,-14-6 0 4,-6-3 0 1,-15-2 0-1,-9 0 0-3,-8-3 0 4,-3 0 0-1,0 0 0 0,0 0 0-2,-42 0 0 3,-52 0 0-1,-38 0 0 1,-32 0 0-4,-16-25 0 5,-8-9 0-5,-6-5 0 3,5 3 0 7,7 5 0-12,5 12 0 2,7 12 0 3,14 7 0-3,20 0 0 3,17 0 0 3,27 0 0-4,19 0 0-1,20 0 0 0,19 0 0 2,13 0 0 0,12 0 0-2,3 0 0 3,5 0 0 0,1 0 0-2,-3 0 0-2,3 0 0 3,0 0 0 0,19 0 0 0,44 0 0-2,37 0 0 2,37 0 0 0,39 0 0 0,23 0 0-2,13 0 0 4,8 0 0-2,-4 0 0 0,-8 2 0-3,-9 14 0 3,-13 7 0-1,-1 5 0 4,-14 6 0-7,1 2 0 3,-7 0 0 2,-4-9 0-2,-9-5 0-1,-12-14 0 2,-28-5 0 0,-28-3 0 0,-25 0 0-2,-25 0 0 2,-17 0 0 3,-13 0 0-4,-4 0 0-1,0 0 0 1,-61 0 0 2,-64 0 0-3,-67-3 0 0,-54-11 0 3,-38 1 0-2,-10-1 0 1,5 1 0-2,20-2 0 2,26 1 0 1,24-2 0-2,23 0 0 2,14 0 0-3,17-1 0 1,31 9 0 1,29 4 0 0,31 4 0-1,35 0 0 1,20 0 0-1,14 0 0 0,5 0 0 0,11-2 0 2,54-3 0-2,38 0 0-1,31 5 0 2,24 0 0 0,17 0 0 0,15 10 0-1,8 9 0 0,2 1 0 3,-3 4 0-3,-2-1 0 0,-3 1 0 0,-13-2 0 1,0-12 0 0,-8-4 0-2,-1-6 0 2,-17 0 0 0,-28 0 0 0,-20 0 0-3,-38-2 0 9,-24-3 0-10,-26 5 0 4,-7 0 0-3,-10 0 0 2,0-4 0 1,-64-4 0 0,-67-11 0-1,-72-5 0 0,-67-7 0 2,-31-1 0-2,-20-4 0 1,11 5 0 1,31 10 0 0,36 7 0-4,33 13 0-1,31 1 0 5,32 0 0 1,36 0 0-2,35 0 0-4,32 0 0 5,27 1 0-2,17-1 0 1,17 0 0-2,62 0 0 2,39 0 0 1,42 0 0-2,34 0 0 0,34 14 0 0,38 10 0 2,20 4 0-2,2-6 0-1,-14-8 0 2,-27-4 0 3,-27-4 0-2,-23 0 0-6,-21-6 0 5,-23 0 0-1,-22 0 0 2,-28 0 0-3,-30-6 0 3,-21-5 0-2,-25 6 0 2,-11-1 0-5,-14 3 0 6,-2 1 0-1,-42-1 0-2,-73 0 0-3,-77-1 0 4,-69-3 0 2,-45 2 0-4,-24-2 0 0,1 2 0 6,23 3 0-4,32 2 0-1,43 0 0-3,43 0 0 4,38 0 0-1,38 0 0 1,26 0 0-2,31 0 0 5,25 0 0-5,21 0 0 1,9 0 0-1,0 0 0 2,0 0 0 0,45 0 0 0,37 6 0-1,47 11 0 0,53 7 0 0,58 5 0 2,49 1 0-3,21-4 0 3,-8-7 0-1,-22-9 0-1,-35 4 0-1,-35 0 0 2,-34-1 0 0,-32 3 0 0,-22-6 0-2,-22-6 0 4,-18-1 0-3,-19-3 0 0,-24 0 0 0,-17 0 0 0,-15 0 0 1,-5 0 0 1,-2 0 0-4,3 0 0 3,-3 0 0 0,3 0 0 0,0 0 0-2,0 0 0 2,-3 0 0 0,0 0 0 0,3 0 0-2,-3 0 0 2,0 0 0 0,0 0 0 0,0 0 0-2,4 0 0 2,-4 0 0 0,0 0 0 0,0 0 0-2,0 0 0 2,0 0 0 0,0 0 0 0,0 0 0-2,0 0 0 2,0-3 0 0,-40-38 0 0,-25-18 0-2,-16-7 0 3,-14-3 0-2,-12-10 0 1,-17-11 0 1,-21-19 0-1,-16-12 0-2,0 6 0 2,6 13 0-3,18 22 0 3,20 26 0 0,22 19 0 1,25 16 0-4,29 11 0 3,20 5 0 3,8 3 0-3,13 0 0-3,0 0 0 2,0 3 0 1,55 38 0-1,40 17 0-1,33 12 0 5,20 4 0-4,13 6 0 1,7 4 0-3,-12 4 0 2,-19-6 0 1,-13-6 0 2,-25-10 0-7,-13-11 0 9,-17-17 0-6,-19-9 0 1,-21-12 0-1,-11-11 0 2,-8 0 0 0,-10-6 0 0,3 0 0-2,-3 0 0 2,0 0 0 0,-13-8 0 0,-47-37 0-2,-30-13 0 3,-20-14 0-2,-15-2 0 1,-16-3 0-2,-7 0 0 3,2 1 0-2,9-1 0 2,10 9 0-4,17 5 0 2,21 11 0 2,20 16 0 2,27 11 0-3,16 15 0-4,13 7 0 4,12 3 0-1,-2 0 0-1,3 0 0 2,0 0 0 0,24 30 0 0,47 30 0-2,29 25 0 5,23 18 0-2,20 2 0-1,13 7 0-6,6 3 0 6,-11-12 0 0,-17-12 0 1,-31-19 0-4,-27-21 0 3,-30-21 0 0,-19-15 0 2,-14-13 0-3,-10-2 0-3,-3 0 0 5,-3-42 0-1,-58-38 0 0,-36-34 0 1,-37-10 0 0,-23-1 0-1,-8 6 0-6,6 4 0 6,2 13 0 0,19 16 0 0,14 22 0-2,18 20 0 2,24 10 0 0,27 18 0 1,27 5 0-4,13 9 0 3,9 0 0 1,6 2 0 0,0 0 0-1,0 0 0-4,0 0 0 4,0 0 0 0,0 0 0-1,33 0 0 1,12 19 0 2,17 5 0-4,11 10 0 0,17 12 0 1,13 8 0 1,10 14 0 1,3 9 0-4,-5 8 0 3,6 7 0 3,-4-3 0-3,-10-9 0 0,-3-8 0-5,-18-8 0 5,-11-16 0 0,-14-5 0-2,-14-14 0 4,-9-10 0-1,-12-4 0-4,-5-10 0 3,-9-3 0-1,0-2 0-1,-3 3 0 3,-3-3 0-3,2 0 0 2,-4 2 0 0,0-2 0 2,3 4 0-5,-3-4 0 4,0 0 0-2,4 0 0 0,-4 0 0-1,0 0 0 2,0 0 0 0,0 0 0 0,0 0 0-2,0 0 0 2,0 0 0 0,0 0 0 0,-7 13 0-2,-48 11 0 3,-35 12 0-1,-32 10 0 0,-13 4 0-3,-3-4 0 3,6-3 0 0,14 1 0 0,8 1 0-2,13-2 0 2,6 0 0 0,15-12 0 1,17-6 0-4,24-12 0 3,15-3 0 0,16-9 0 0,-1 1 0-2,5-2 0 2,0 0 0-1,26 0 0 3,43-26 0-4,31-15 0 1,30-14 0 3,26-13 0-4,15-14 0-1,-6-1 0 4,-15 4 0 2,-28 11 0 1,-23 19 0-9,-24 13 0 9,-23 12 0-10,-20 13 0 5,-16 6 0-2,-6 2 0 3,-7 3 0 1,-3 0 0-1,-26 24 0-3,-54 44 0 3,-37 28 0 2,-28 7 0-2,-26 5 0 2,-3-11 0-8,11-14 0 9,13-15 0-6,15-13 0 1,18-14 0 4,19-14 0-3,35-7 0 1,24-12 0-3,26-8 0 5,13 0 0-4,10-16 0 2,53-28 0-2,29-11 0 4,31-5 0-2,29-5 0 0,23-12 0-4,-2-2 0 4,-16 4 0 0,-20 15 0-1,-40 12 0 2,-17 7 0-4,-19 10 0 5,-12 9 0-3,-9 3 0-1,-13 12 0 2,-15 0 0 1,-7 4 0-2,-5 3 0-1,-33 3 0 2,-59 52 0 3,-47 24 0 2,-30 12 0-10,-5-4 0 14,6-10 0-14,23-14 0-3,25-17 0 5,30-8 0 4,26-13 0-2,25-11 0 3,25-11 0-3,14-3 0-2,38-11 0 4,56-38 0-2,35-23 0-1,24-14 0 5,12-17 0 0,-18 2 0-6,-27 14 0 1,-41 25 0 1,-39 28 0-1,-19 20 0 4,-17 14 0-6,-4 0 0 4,-21 33 0 0,-58 44 0 0,-47 24 0-2,-16 3 0 5,-8-8 0 3,6-20 0-12,20-13 0 4,17-13 0-1,30-15 0 4,29-12 0-2,25-11 0-1,23-12 0 4,31 0 0-3,64-24 0 1,41-29 0-3,24-12 0 4,-1-6 0-2,-19 3 0 2,-42 11 0-4,-34 20 0 3,-37 21 0 1,-19 13 0-2,-8 3 0-1,0 0 0 2,-4 0 0 0,-40 31 0 0,-22 15 0-1,-16 9 0 2,13 0 0 2,7-6 0-7,15-14 0 0,19-6 0 5,16-16 0 1,10-6 0-4,2-7 0 0,0 0 0 1,24-11 0 3,31-29 0-2,16-8 0-4,-11 5 0 8,-12 10 0-3,-14 6 0 2,-13 3-166-10,-21 20-121 5,0 4-135 2</inkml:trace>
    </iact:actionData>
  </iact:action>
</iact:actions>
</file>

<file path=ppt/ink/inkAction4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9T02:12:37.59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3913">
    <iact:property name="dataType"/>
    <iact:actionData xml:id="d0">
      <inkml:trace xmlns:inkml="http://www.w3.org/2003/InkML" xml:id="stk0" contextRef="#ctx0" brushRef="#br0">4177 242 599 0,'0'0'273'4,"0"0"-122"3,0 0-67 0,0 0 8 1,0 0-18 0,0 0-15-1,0 0 6 0,-13-24 17 1,-18 18-2 0,-11 0 4 0,-9 6-11-3,-7 0-10 4,-10 0 3-1,-5 0-21 0,-3 9-10-3,-3 5-1 4,-2-2-5-1,0-9-10 1,-3 6 1-4,-2-4 0 7,5-2-20-7,3-3 0 2,7 4 0-1,-2-1 0 2,3-3 0 0,3 7 0 1,-3 2 0-3,1-2 0 7,-3 6 0-9,3 3 0 4,0-1 0-2,-2 4 0 1,10-2 0 0,2-1 0 2,13 1 0-4,3-4 0 4,8-1 0-2,15-8 0 1,5 2 0-2,8-6 0 8,5 0 0-10,2 0 0 4,0 0 0 1,0 0 0-5,-4 0 0 3,4 0 0 0,0 0 0 1,0 0 0-1,0 0 0 2,0 0 0-2,0 0 0-1,0 0 0 2,0 0 0 0,0 3 0 2,0-3 0-5,0 3 0 4,0-3 0-3,0 0 0 0,0 0 0 2,0 11 0 0,0 8 0 0,0 14 0 3,0 10 0-5,0 0 0 2,10 10 0-3,-2 7 0 3,2 5 0-1,-4 10 0 3,0 2 0 3,1 2 0-12,1-3 0 4,2-1 0 3,-4-8 0 0,-6 0 0 0,2-9 0-2,-2 6 0 2,0-7 0 4,2-2 0-6,-2-2 0 2,8-11 0-2,-5 1 0 0,-3-3 0 2,2-4 0-2,-2-3 0 3,0-9 0-1,0-5 0-1,0-7 0-1,0-8 0 2,0 0 0 1,0-4 0-4,0 0 0 3,0 0 0 0,0 0 0 0,0 0 0 0,7 0 0-2,18 0 0 3,10 0 0-1,17 0 0 0,6-8 0-2,16-1 0 3,3 1 0-3,15 3 0 4,5 5 0-4,0 0 0 4,1 0 0-2,-9 0 0-5,5 5 0 5,1 12 0 2,5-5 0-3,0 7 0-1,-3-12 0 0,-2-4 0 5,-5-3 0-5,-4 0 0 1,-4 0 0-1,-6 0 0 2,0 0 0 0,-7-10 0 1,0-2 0-3,-4 3 0 11,-5 1 0-14,-10 2 0 8,-10 1 0-9,-16 2 0 3,-9 0 0 2,-9 3 0 1,-5 0 0-2,-1 0 0 2,0 0 0 1,0 0 0-2,0 0 0-1,0 0 0 2,0 0 0 0,0 0 0 0,0 0 0-2,0-6 0 2,0-1 0 0,-26-7 0 0,-7-9 0-1,-2 0 0 2,5-7 0-1,1-9 0 2,3-1 0-7,4-6 0 5,3-10 0-1,7-4 0 3,-1-9 0-5,7-5 0 4,1-2 0-2,0-4 0 0,5-7 0 0,0-1 0 3,0-4 0-3,0 2 0 1,0 5 0-3,7 8 0 2,6 8 0 1,3 9 0 1,-9 5 0-4,3 6 0 3,-1 3 0 1,-6 5 0 0,0 13 0-2,-3 9 0 2,0 7 0-5,0 9 0 3,0-1 0 0,0 4 0 1,0 0 0 1,0 0 0-2,0 0 0-1,0 0 0 2,0 0 0 0,0 0 0 0,0 0 0-2,0 0 0 2,0 0 0 0,0 0 0 0,0 0 0-2,0 0 0 2,-18 0 0 0,-19 0 0-1,-5 0 0 0,-3 0 0 4,-8 0 0-3,0 0 0 4,-13-5 0-10,-1-3 0 4,-5 1 0 3,-4 0 0-3,-3 4 0 3,0 3 0-2,-3-6 0-1,-6-1 0 2,-3-1 0 1,-3-4 0-2,1 3 0 0,9 8 0 1,-2-6 0-4,5 5 0 6,-4 2 0 0,3 0 0-3,-5 0 0-1,4 0 0 0,4 0 0 6,5 6 0-5,11 15 0-1,8 7 0-1,10-4 0 4,8-2 0-2,10-3 0 1,9-4 0 0,4-8 0-3,9-5 0 3,5-2 0-1,0 4 0 1,-4-4 0 0,4 6 0 0,0-2 0-2,0 5 0 2,-4 11 0 0,3 4 0-1,-2 5 0 0,0 0 0 1,0-5 0 0,-1 2 0 1,4 3 0-4,0-2 0 5,0 9 0-1,0 2 0-1,0 11 0-3,0 10 0 1,0 8 0 2,0 6 0 1,0 8 0-1,0-5 0-1,0 6 0-1,0-5 0 3,0-4 0 0,0 5 0-1,0-8 0-3,0-2 0 1,0-4 0 6,0-4 0-6,0-9 0 2,4-4 0-4,-1-10 0 6,0-6 0-4,1-6 0 2,0-2 0-1,0 1 0 0,-1 3 0 1,-1-3 0-1,2 0 0-1,-1-8 0 2,0-6 0 0,-3-5 0 1,4-5 0-2,-3 0 0-1,9 0 0 2,11 0 0 1,16 5 0-2,17 2 0 0,13-5 0 1,12-2 0-1,9 0 0-1,10 0 0 3,12 0 0-1,2 0 0 0,5 3 0 0,0 1 0-3,-10 3 0 3,-4-6 0 0,-4-1 0 1,-5 4 0-4,-1-4 0 3,-11 0 0 0,-6 0 0 0,-11 0 0-2,-6 0 0 2,-13 0 0 0,-5-5 0-2,-6-6 0 3,-1 3 0-2,-10 1 0 1,-9 3 0 1,-2 1 0-3,-6 3 0 1,1 0 0 3,-3 0 0-3,4 0 0-2,1 0 0 3,6 0 0 0,-2 0 0-2,1 0 0 3,1 0 0-2,-3 0 0 1,-2-3 0 0,-1-1 0-1,-5 2 0 2,0 1 0-1,-5 1 0-3,8-4 0 2,-4-4 0 1,6-3 0 0,0-6 0-3,-7-3 0 5,3-3 0-2,-5 0 0 1,5 2 0-5,-4-7 0 4,-2-11 0 1,0-11 0-2,0-23 0 0,-8-19 0 0,-12-20 0 5,-4-17 0-6,3-13 0 2,0-5 0 0,3-6 0-4,2 1 0 4,5 8 0-2,-2 10 0 3,3 25 0-1,5 26 0-1,5 32 0-1,0 25 0 3,0 13-22-2,12 9-89 2,24 4-71-4,-17 0-95 3,4 7-149 0</inkml:trace>
    </iact:actionData>
  </iact:action>
  <iact:action type="add" startTime="13567">
    <iact:property name="dataType"/>
    <iact:actionData xml:id="d1">
      <inkml:trace xmlns:inkml="http://www.w3.org/2003/InkML" xml:id="stk1" contextRef="#ctx0" brushRef="#br1">32835 12816 321 0,'0'0'172'3,"0"0"-26"3,0 0 42 1,0 0-38 1,0 0-34 0,0 0-17-1,0 0-16 2,13-12-8-3,-22 12-4 1,-46 12-6 1,-18 5-6-1,-19 3-6 1,-11-7-7 0,-11-2-6 0,-3-5-4 0,-14-3-6-2,-6-3 4 4,-12 0 1-3,3 0-7 0,1 0-6 4,8-7-10-6,9-2 7 2,0-6-3 1,11 1-2-2,4 1-5 1,10 5 3 4,5 2-5-3,8 6 3-5,7 0-3 8,1 0-1-5,6 0-2 3,1 0 2-4,10 0-1 6,0 2 0-3,8 6 2-2,-3-4-5 2,11 1 1-2,-3-2-2 1,4-3 2 0,4 0-2 0,9 0 0 1,-2 0-1-1,6 0 0 2,0 0 1-3,-1 0-1 2,1 3 1-1,1-1 0 2,-4 4-1-3,3 0 1 3,2 1 0-2,-5 5 0-1,4-5-1 2,-1 1 1 0,10 1-1 0,8-6 0 6,8 0 1-10,5-3-2 3,0 0 2-2,0 0-1 3,0 2 0-3,0-2 0 3,0 0-1 0,0 0 1 0,0 0 0-2,0 4 0 1,0-2 1 2,0 10-1-2,0 5 0 0,0 6 0 2,5 10 2-1,2 7-2 1,-4 2 0-3,-3 2 0 5,0-4 0-5,0 7 0-3,0 1 1 6,0 3-1 0,0 3 1 0,0-5 2-3,0 4-3-1,0-3 0 3,0-2 1 2,0 0 0-4,0 5 0 1,0 2 0 0,0-5 1 3,0-1 0-2,0-3 3-4,0 1-5 5,0 2 0 1,0-6 0-6,0-3 0 4,3-6 0-1,3-5 0 1,1-6 0-3,-2 0 0 4,1-2 0-1,-3-2 0 1,4 1 0-3,-4 1 0 2,2-2 0 0,-3 3 0-1,2-2 0-1,0-1 0 2,-1 0 0 0,-2-3 0 1,-1-3 0-1,5-1 0-3,-5-7 0 8,0 1 0-7,0-4 0 1,0-2 0-3,2 3 0 4,-2-3 0 0,0 0 0-2,3 0 0 2,7 0 0 0,8 0 0 1,12 0 0-2,7 0 0 1,5 0 0 0,7 0 0-1,2-5 0 0,8-6 0-1,2 3 0 2,0-1 0 0,8 4 0 0,7 2 0 1,6-1 0-1,9 4 0-2,7 0 0 0,-1 0 0 2,0 0 0-1,-5 0 0 4,-4 0 0-5,-4 0 0 2,-3 10 0-2,-5 1 0 3,-4-1 0-3,-2 1 0 3,-3 0 0-2,-8-2 0-1,3-2 0 1,3 0 0 3,-2 1 0-3,3-4 0-1,2 3 0 1,4-7 0 0,-3 0 0 2,9 0 0-1,-8 0 0-3,-6-4 0 6,-6-7 0-5,-15 0 0 3,5 4 0-5,-5-2 0 5,-1 4 0-2,0-3 0 3,-2 2 0-4,8 1 0 3,4-1 0-2,3 6 0 0,1 0 0-1,-1 0 0 1,-1 0 0 2,-6 0 0 1,0 0 0-3,1 0 0-2,-2 0 0 2,3 6 0 1,-3-4 0 0,1 1 0 0,-6-1 0-1,-2 2 0 1,-4-4 0 0,3 0 0-1,4 2 0 0,-5 1 0 2,0-3 0-3,-4 3 0 0,-4-1 0 2,-9-2 0 0,-7 0 0-1,-3 0 0 1,-5 0 0 0,-3 0 0-1,0 0 0 1,-3 0 0-2,0 0 0 3,0 0 0-2,0 0 0 1,0 0 0-2,0-5 0 2,0-30 0 0,0-18 0-1,0-7 0 1,0-6 0-1,0-10 0 2,0-3 0-4,0-4 0 3,0 2 0 1,0-5 0-1,0 7 0-3,-3-1 0 3,-6 0 0 0,2 2 0 0,-4 8 0 0,-2-2 0-2,-6 9 0 4,3 1 0-2,2 1 0-1,-3 4 0 2,-7 5 0-3,4 4 0 0,-1 4 0 1,3 8 0 2,7 9 0-2,-1 4 0 2,5 11 0-5,4 4 0 4,-1 6 0 1,1 0 0-1,1 2-77-1,2 0-26 1,0 0-48 1,0 0-67-4,0 0-140 3</inkml:trace>
    </iact:actionData>
  </iact:action>
  <iact:action type="add" startTime="16314">
    <iact:property name="dataType"/>
    <iact:actionData xml:id="d2">
      <inkml:trace xmlns:inkml="http://www.w3.org/2003/InkML" xml:id="stk2" contextRef="#ctx0" brushRef="#br1">31674 4020 175 0,'0'0'145'5,"0"0"-36"0,0 0-3 4,0 0 11-1,0 0-8 0,0 0-19-2,-33-80-24 1,-14 72 0 2,-12 4-11-2,-15 4-1 0,-14 0-11 1,-15 0-1 0,-12 7-9 0,1 17-6-2,-4 10-11 2,6 6-2 0,-1 7-5 2,3 5-1-6,5 8 1 4,5 9 3 0,8 10 5 0,10 6-4 1,9 13-1-2,9 6-3 1,6 9 1-2,13 0-1 0,4 2-1 4,15 3 1-1,6-3 0-2,18-2 10-1,2 0-4 1,9-5 2 3,53-5 4-4,25 2-11 1,29-11-5-1,34-15 0 4,17-16-2-3,29-17 6 1,12-18-4-2,-5-21-1 1,-9-7 4 2,-9 0 7-1,-7-40-5 0,-2-18-5-3,-18-21-3 3,-18-22-2 0,-30-12 0-1,-31-14 4 1,-18 0-4 0,-22-7 8 0,-15-1-6-3,-18-4-1 3,-6 0 4 0,0-3-5-1,-40-6 1 0,-11 6 2 3,-9 4-2-3,-11 15-1 8,-11 18 2-13,-12 9-2 5,-13 13 4 0,-10 14-3-3,-3 13-2 4,0 11 1 1,7 15-4 1,-3 11 4-7,1 14 0 6,-1 5 2-1,2 0-1-1,4 33 5 1,8 16-5-2,5 8 4 4,8 12-3-2,7 7 0 0,13 6 2-3,-1 5 0 3,5 16 2-1,8 8 2-1,9 18 4 3,7 11 2 1,8 6 4-2,10 6 0-5,6-6-6 6,9-11 1-2,8-3 1 2,0-7-2-2,57-5-2 1,30 1-2-1,34-9-5 0,37-9 2 3,41-12 1-4,35-24-5 2,25-38 0-2,22-29 1 1,-7-29-1 1,-22-57-1 1,-32-22-2-2,-45-21-6 0,-44-25 7 1,-39-22-4-1,-29-12 4 1,-33-8-3-3,-30 9-12 3,0 26-40 1,-52 22-54-1,-27 23-82 0,28 109-107-3</inkml:trace>
    </iact:actionData>
  </iact:action>
</iact:actions>
</file>

<file path=ppt/ink/inkAction4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9T02:25:26.595"/>
    </inkml:context>
    <inkml:brush xml:id="br0">
      <inkml:brushProperty name="width" value="0.05292" units="cm"/>
      <inkml:brushProperty name="height" value="0.05292" units="cm"/>
    </inkml:brush>
  </inkml:definitions>
  <iact:action type="add" startTime="5738">
    <iact:property name="dataType"/>
    <iact:actionData xml:id="d0">
      <inkml:trace xmlns:inkml="http://www.w3.org/2003/InkML" xml:id="stk0" contextRef="#ctx0" brushRef="#br0">12765 6558 646 0,'0'0'139'4,"0"0"-17"4,0 0 33 0,0 0-29-2,0 0-66 2,-45 165-3 0,-10-59 25 0,-3 14-17-2,-3 4-3 2,1-12-2 0,5-19-7 0,12-20-10-2,9-26-20 2,16-22-4-1,15-14-10 1,3-11-5-2,0-6-2 3,43-51 1-1,37-33-1-1,29-31-1 1,1-8-2 11,-10 13 1-19,-19 21 0 7,-26 44 2-3,-25 27 29 3,-17 19 12 1,-13 5 7 0,0 0-19-2,0 46 4 2,-13 28 7 0,-19 11-34 0,-1-4 1-2,-2-7-1 2,8-18 4 0,3-11-6 1,11-18 4-4,8-15-5 4,5-10-2 3,0-2 2-7,0 0-5 0,39-25-4 4,22-36 4-2,21-25-1 2,2-10-2-5,-5 4 2 8,-21 20-3-5,-28 31 4-1,-17 27 0-1,-13 14 1 3,-15 41 2 0,-48 52-1 0,-20 32 3-2,-10 15-5 3,4-11 6-2,13-16-5 2,12-26 3-4,19-28-3 4,17-25 4-2,19-24-5 1,9-10 0-2,3-1 0 2,52-54-6 1,33-28 5 0,27-23 1-4,9-7-1 12,-1 14-2-15,-26 27 1 5,-36 33 4 1,-38 25-2-4,-23 14 1 3,0 22 3-1,-33 55-2 4,-25 32 2-4,-11 17-4 2,-1-6 0 0,6-19 0-2,14-24 0 2,21-33 0 0,17-23 0 0,12-21 0-2,0 0 0 2,24-21 0 1,46-48 0-1,33-35 0-3,25-29 0 3,13-18 0 0,-4 3 0 0,-20 20 0-1,-35 34 0 1,-35 40 0-1,-29 35 0 2,-18 19 0-3,0 8 0 2,-39 64 0-1,-29 34 0 2,-14 26 0-3,6-13 0 2,5-12 0 0,18-27 0 0,19-28 0-2,14-28 0 3,19-15 0 1,1-9 0-5,42-23 0 2,37-32 0 2,31-25 0-3,24-23 0 1,6-17 0 0,-12-3 0 1,-25 25 0 0,-44 35 0-1,-36 38 0-1,-23 25 0 2,-16 40 0 0,-54 51 0 0,-21 27 0 4,-14 7 0-6,13-12 0 3,19-28 0 1,23-28 0-10,26-29 0 8,22-21 0-1,2-7 0-1,45-27 0 3,42-30 0 1,36-28 0-2,15-10 0-2,12-18 0 0,-9 5 0 2,-26 17 0-1,-43 36 0 2,-41 30 0-4,-21 23 0 3,-10 2 0 0,0 27 0 1,-41 40 0-4,-14 17 0 4,-4 0 0 2,7-7 0-3,9-17 0-4,12-19 0 3,17-17 0 0,9-12 0 1,5-12 0-2,0 0 0 2,0 0-22 3,35-29-67-3,7-19-107-1,2-15-30-1,-33 32-72 2,-1 10-312-2</inkml:trace>
    </iact:actionData>
  </iact:action>
  <iact:action type="add" startTime="7407">
    <iact:property name="dataType"/>
    <iact:actionData xml:id="d1">
      <inkml:trace xmlns:inkml="http://www.w3.org/2003/InkML" xml:id="stk1" contextRef="#ctx0" brushRef="#br0">12556 12262 721 0,'0'0'172'8,"0"0"0"-1,0 0 30 1,0 0-32 0,0 0-22-2,-55 139-77 2,-24-19 4 0,-7 17-22-3,-1 0-14 3,8-10-16 1,15-21 4-1,15-27-10 0,15-25 0-2,11-23-7 1,22-20-3 1,1-11 1-1,61-33-3 1,46-49-3 0,38-40-2 2,5-16 1-2,-11 4-1-3,-29 26 0 3,-34 29-2 0,-33 35 2-2,-24 25 0 2,-9 15 5 0,-10 4-2-1,0 4 18-1,-29 54 32 2,-29 30-26 0,-18 21-27 1,2-1 0-1,5-13 0-3,14-22 0 5,21-23 0-3,13-25 0 1,18-17 0-3,3-8 0 4,38-20 0-1,54-48 0 1,34-43 0-4,26-32 0 8,3-18 0-8,-12 4 0 4,-31 38 0-4,-48 44 0 2,-34 42 0-1,-30 33 0 1,-6 6 0 2,-58 59 0-2,-29 37 0 3,-18 29 0-4,2 11 0 0,6-5 0 1,20-17 0 1,20-28 0 1,23-33 0-1,16-26 0-1,24-27 0 1,0-6 0-2,64-33 0 1,37-44 0 1,35-34 0 5,10-14 0-8,-6 0 0 3,-24 22 0-3,-39 34 0 2,-36 30 0 1,-27 28 0 2,-14 11 0-3,-8 13 0 1,-47 47 0-3,-27 22 0 0,-8 14 0 4,1-2 0-1,13-10 0 0,18-18 0-3,21-22 0 7,19-25 0-4,18-13 0-5,0-6 0 4,60-27 0 2,35-48 0-1,32-30 0 0,20-25 0-3,2-7 0 7,-9 12 0-6,-33 23 0 2,-41 39 0-4,-39 36 0 5,-27 27 0-1,-3 10 0-3,-63 62 0 4,-29 27 0-1,-15 20 0 0,6 2 0-2,14-16 0 4,23-24 0-3,25-28 0 1,21-33 0-2,21-13 0-1,0-7 0 4,69-34 0 0,38-35 0-4,41-31 0 6,20-21 0-4,6-7 0 3,-19 11 0-5,-37 26 0 0,-49 40 0 3,-35 31 0 0,-34 20 0 0,-15 25 0-1,-76 63 0 1,-50 47 0 1,-31 41 0-3,-4 8 0 1,17-18 0 2,32-26 0-2,36-39 0 2,42-40 0-4,28-34 0 3,21-27 0 0,48-11 0-3,73-66 0 6,60-37 0-3,30-37 0-1,-2-5 0 3,-24 14 0-8,-43 27 0 7,-50 41 0-2,-46 36 0 0,-23 24 0 0,-20 14 0 1,-3 0 0 0,-13 33 0 0,-38 34 0 3,-21 28 0-1,3 0 0-7,10-2 0 4,7-19 0-2,22-26 0 4,6-17 0-2,23-23 0-1,1-8 0 2,10 0 0 1,41 0 0-2,26-39 0 0,11-23 0 3,-4-10 0-3,-13 12 0 0,-26 20 0 1,-27 23 0-3,-15 17 0 6,-3 25 0-4,0 43 0-1,-7 25 0 0,-21-1 0 4,0-12 0-3,1-16 0-2,-1-13 0 4,2-8-73-1,4-7-48 2,-4-10-53-5,18-26-55 6,2 0-119-6</inkml:trace>
    </iact:actionData>
  </iact:action>
  <iact:action type="add" startTime="10868">
    <iact:property name="dataType"/>
    <iact:actionData xml:id="d2">
      <inkml:trace xmlns:inkml="http://www.w3.org/2003/InkML" xml:id="stk2" contextRef="#ctx0" brushRef="#br0">32435 6769 286 0,'0'0'189'4,"0"0"-73"3,0 0 20 0,0 0-16 1,0 0-15 0,0 0-11 0,0 0-25-2,-102 5-15 2,57-5 9 0,-4 6 6 0,-8 5-14-2,-3 8-15 2,-17 3-6 0,-7-3-8 0,-9 0-11-2,-6-10-13 2,2-4 0-1,5-2 4 4,-4-1 2-7,13-2 4 5,-6 6 2-1,4-2 7 6,-1 3 0-11,5 2-2 7,-1-6 4-6,8 7-9 3,5-5-2-1,6-3-5 1,-2 2 4 2,4-2 0-2,3 2 1-1,1 0 6 5,-3 2 7-2,7 0-3-3,-4-1-6-2,-8 0-4 4,-6-2-3 1,-13-3 2-1,4 0-2-2,-2 0-7 2,5-8 3 0,-2-9-4 0,1 1 3-2,3 8-3 2,-4 5 0 0,-3 3 1 2,-2 0 4-6,-2 0 5 5,0 0 1-2,3 11-6 7,-6 3-2-12,-6 3 4 4,-9-2-3 3,-5 1 0-3,-6-1-2 2,-4-1 4-2,3-7-1 5,8 2-4-4,-5-1 2-3,-1-3-3 4,-1 0 5 4,-2 1-5-5,5 3 5-3,-4-5 1 4,-3 0-2 1,-3-2-4-2,-5 1 4-1,-13-3-1 1,-4 0-3 2,-2 0-1 1,0 0-1-4,1 0-1 0,-4 0 0 1,-1-3 2 2,5-5-2-4,4 0 2 4,5 5 0 3,2 3 1-5,6 0-1-1,1 0 0-2,3 9 4 7,1 12-2-5,-1-2 2-1,0 4-4 4,-10-3 1 2,-15 1 5-7,-9-2-2 5,-12-3-4-3,-13 0-2 2,-9 1 2-1,-11-3 0 0,-2 2 5 1,11-3-3 4,6 1 1-1,11 3 1-8,7-5-3 3,11-2 5-1,9 0-5 4,7-4 4 1,-3-3-4-3,15-1 2-2,4 3-3 3,26 5 0 1,16-3-5-1,20 2 4-3,17-4 1 4,14 1-2-5,16-4 2 10,10-2 0-10,3 4 0 3,2-4 1-1,-1 0 3 1,4 0-3 1,-1 0 1 0,1 0-2-2,0 0 0 2,0 0-1 0,0 0-2 0,0 0 3-2,0 0-2 2,0 0 0 0,0 0 1 0,-6 0 0-2,-7 0-3 3,-2 0 0-2,-9 0 3 2,-3 0 0-4,-1-6 0 3,-2-2-1 1,-1-1 1-1,0 1 0-2,2 0-1 6,-2-1 1-2,7 2-2-7,5 0 1 1,0 2-1 3,9 3 2 2,3-1 1-1,1 3-1-2,2 0 2 2,4 0-1 0,-2 0 1-1,2 0 1 0,0 0-1 1,-2 0-1 0,-5 0 0 1,2 0 1-4,1 0-1 3,-3 0 0 0,4 0 0 0,0 0 2-1,3 0-2 0,-2 0 0 1,-1 0 5 1,-7 13-4-4,-1 13 1 4,-2 3-2-1,-3 7 1 2,5 7 2-3,-4 7-1-1,2 1 5 1,3 4-3 1,2 5 4-3,-1 3-8 4,-1 1 11-2,5 3 3 3,2 6-3-7,0 3-2 6,3 13 3-1,0 17 2 1,0 2-5-4,0 10-9 3,0 2 0 3,0-2 0-3,6-6 0 3,3-1 0-10,-2-3 0 6,1-5 0 1,-1-1 0 2,-2 1 0-3,1 5 0 0,1 1 0-1,1 3 0 0,2 0 0 3,-1-6 0 3,-4-4 0-5,0-3 0-3,-4-3 0 3,3 3 0 1,-1-2 0 0,0 11 0-2,0-5 0 6,-3-2 0-5,0 2 0-2,4 2 0 2,-1 1 0 0,2 7 0 7,4 2 0-10,4 0 0 2,5-3 0 2,-3-5 0-3,4 1 0 3,-9 5 0 1,2 8 0-2,-2-2 0-1,-4 3 0 4,-6-7 0-4,0-8 0 1,0-4 0 0,0-5 0 2,0-8 0-4,0-2 0 4,0-3 0-1,0 3 0-1,0 3 0 1,0 1 0-1,0 11 0 8,0 12 0-11,0 3 0 2,0 8 0 1,0 0 0-1,10 3 0 1,2 2 0-2,4 0 0 5,-5-1 0-2,2 3 0 1,-6-5 0-5,4-5 0 6,-9-5 0-3,-2-9 0 0,0-2 0-1,0-9 0 5,0-6 0-3,0-3 0-2,0-13 0-1,0-3 0 3,0-4 0 0,0-6 0 3,0-11 0-5,0 1 0 3,0-2 0-3,0 7 0 0,-5 5 0 0,3 3 0 3,-4-6 0-2,6-5 0 3,0-9 0-6,0-5 0 4,0 0 0 0,0-5 0 1,0-9 0-4,0-3 0 3,0-10 0 0,0-5 0 0,0-8 0 1,0 3 0-2,0 4 0 0,0 9 0 2,0-1 0-3,0 10 0 1,0 5 0 0,0-6 0 1,0-6 0-1,0 2 0 6,0 2 0-8,0 8 0 2,0 7 0 1,-7 0 0-4,-6 3 0 5,3-10 0-2,5-11 0-1,2-4 0 5,3-12 0-2,0-4 0-4,0 0 0 0,0 0 0 3,0 0 0 0,0 0 0 0,3 0 0-2,18 0 0 2,4 0 0 2,-1 0 0 0,3 0 0-4,5 0 0 0,9 0 0 1,-1 0 0 1,6 0 0-3,-1 0 0 4,1 0 0-2,3 0 0 1,-1 0 0-2,7 0 0 6,3 0 0-4,2 0 0 0,8 0 0-6,-2 0 0 6,8 0 0 0,-4 0 0 1,8 0 0-4,-5 0 0 4,1 0 0 1,-1 0 0-2,-1 0 0-3,1 0 0 3,-2 0 0 4,-2 0 0-6,4 0 0-1,-1 8 0 0,6 0 0 3,-4 3 0 0,-3 1 0-2,-1-5 0 2,-3 1 0 1,3 1 0-2,-3-1 0-1,-3 3 0 3,4-1 0 1,-3 5 0-4,6-4 0 0,-2-3 0 2,0 0 0 0,5-6 0 0,1-2 0-2,6 0 0 3,-2 0 0-2,2 0 0 2,1 0 0-4,3 0 0 9,2 6 0-9,-1-3 0 8,3-3 0-12,-6 0 0 4,8 0 0 2,-4 0 0 5,8 0 0-4,2 0 0-3,-1 0 0 1,1 0 0 1,2-7 0-1,-6 3 0 2,1-4 0 0,1 0 0 0,-1-1 0-3,-5 2 0 6,-4-5 0-5,-7 4 0 4,2 2 0-6,-11-5 0 8,-4 3 0-4,-6 3 0-3,-5-7 0 1,1 7 0 4,-2-3 0-2,2 4 0-2,0-3 0-1,0-1 0 7,0 6 0-7,-1-1 0 3,1 3 0-2,0 0 0 1,1 0 0 2,4 0 0-1,-10 0 0-2,4 0 0 2,1 0 0-1,0 0 0 4,7 0 0-4,9 0 0 1,5 0 0-2,11 0 0 1,8 0 0-2,5 0 0 6,-1 0 0-3,2 0 0-2,-4 0 0-1,-9 0 0 6,8 8 0-4,-6 4 0 0,5-2 0-2,2-3 0 4,4 5 0-2,5-10 0 1,0 3 0-2,4 1 0 4,3-6 0-4,5 0 0 5,4 0 0-5,-2 0 0 0,-3 0 0 1,-12 0 0 4,-12 0 0-4,6 0 0-2,1 0 0 2,2 0 0 1,7 0 0-1,1 0 0 0,-5 0 0 2,0 0 0-1,-8 0 0-3,0 0 0 3,-4 4 0 1,2 3 0-1,-3-4 0-3,-5 3 0 5,2-3 0-3,-3-1 0 9,-1 0 0-14,-4 1 0 5,-2 4 0 0,3-2 0-1,7 0 0 1,8 1 0 0,3 2 0 1,-2-3 0 2,-8-5 0-3,-7 3 0 0,-9 5 0-2,-2-2 0 3,-8 4 0-2,3 1 0 5,-11-5 0-4,-1 0 0 0,-5-1 0-1,-5-5 0 2,-9 0 0 0,1 0 0 7,-3 0 0-14,-5 0 0 5,-3 0 0 1,-2 0 0 1,-6-11 0-2,-2 3 0 2,-5 2 0 1,-1 0 0-1,-5 6 0-1,1-5 0 1,-3 0 0-2,1 2 0 2,-4-1 0-2,6 0 0 2,-1 1 0 1,5-10 0-2,-3-2 0 0,5 4 0 3,-8 1 0-3,0 4 0 1,2-11 0-3,-3-2 0 2,4 2 0 2,-5-22 0 0,-2-11 0-4,0-7 0 9,0-18 0-11,0-4 0 5,0-13 0-4,-2-11 0 5,-8-5 0-2,-2-10 0 2,-2-8 0-4,7-10 0 3,-3 0 0 1,5 1 0-1,5 15 0-3,0 5 0 6,0 2 0-4,0 1 0 1,0-3 0-2,0 3 0 0,0-1 0 2,5 2 0 2,0 4 0-4,0 1 0 2,-5-7 0 0,0-4 0-2,0-6 0 1,0-4 0 0,0-1 0 3,0-6 0-2,0 6 0-4,0 6 0 4,0 6 0 2,-7 9 0-2,4-8 0-3,-2-10 0 3,-1-10 0 3,-5-10 0-5,7-3 0-1,-5 0 0 2,5-2 0 1,-6 6 0 0,2 5 0-2,-1 10 0 2,-4 8 0 0,5 6 0 1,-2 5 0-4,3 4 0 3,6 5 0 1,1-3 0-2,0-2 0 2,0-4 0-1,0-5 0 0,0-3 0-2,0 13 0-1,0-1 0 5,1 16 0-4,6 9 0 3,-1 4 0-4,1 3 0 6,-2 0 0-3,1-6 0-2,1-8 0 2,-5-15 0-3,-2-6 0 3,0-11 0 1,0-4 0-1,0 1 0-1,0-2 0-1,-2 0 0 2,-5 17 0-1,-1 9 0 3,5 18 0-4,3 20 0 2,0 12 0-3,0 8 0 4,0-6 0-1,0-7 0-1,0-7 0-1,0-8 0 5,3 2 0-2,5-4 0-4,-1 2 0 0,2-2 0 3,-2-4 0 4,-2 6 0-6,1-6 0 0,-3 4 0 1,-2 5 0 2,5 10 0-2,-6 6 0-2,3 5 0 5,-3-1 0-1,2 3 0-2,-2-7 0-3,0-1 0 6,0 2 0-3,0-3 0-2,0-3 0 3,0 4 0 4,0-8 0-6,0 8 0 1,0 3 0-1,0 12 0 1,0 13 0 4,0 12 0-7,0 6 0 4,0 5 0-1,0 0 0 1,0 0 0 0,0 0 0-2,0-4 0 2,0 4 0 0,0 0 0 0,0 0 0-2,0 0 0 3,0 0 0-2,0 0 0 1,0 0 0-2,0 0 0 2,0 0 0 0,0 0 0 0,0 0 0-2,0 0 0 2,0 0 0 1,0 0 0-2,0 0 0-1,0 0 0 2,0 0 0 0,0 0 0-2,0 0 0 2,0 0 0 0,0 0 0 0,0-7 0 0,0-13 0-2,0-6 0 2,0-11 0 1,-11 7 0-2,7 8 0-1,4 11 0 3,-3 8 0-1,3 3 0 0,0 0 0-1,0 0 0-1,0 0 0 4,0 0 0-4,0 0 0-1,0 0 0 4,0 0 0-1,-3 0 0 0,3 0 0-2,0 0 0 2,0 0 0 0,0 0 0 0,0 0 0-2,0 0 0 3,0 0-26-2,0 0-98 1,0 17-101-2,0-8-16 3,0 5-169-2</inkml:trace>
    </iact:actionData>
  </iact:action>
</iact:actions>
</file>

<file path=ppt/ink/inkAction4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0T01:21:39.241"/>
    </inkml:context>
    <inkml:brush xml:id="br0">
      <inkml:brushProperty name="width" value="0.05292" units="cm"/>
      <inkml:brushProperty name="height" value="0.05292" units="cm"/>
    </inkml:brush>
  </inkml:definitions>
  <iact:action type="add" startTime="13788">
    <iact:property name="dataType"/>
    <iact:actionData xml:id="d0">
      <inkml:trace xmlns:inkml="http://www.w3.org/2003/InkML" xml:id="stk0" contextRef="#ctx0" brushRef="#br0">7639 3512 475 0,'0'0'189'92,"0"0"-36"-92,0 0-4 0,0 0-42 0,0 0-15 0,0 0-16 0,0 0 4 1,5 1 5-1,-34-1 5 0,-14 0-30 0,-3 0-1 0,-13 0-3 0,0 4-15 0,-7 1 4 0,-5 3-7 0,-2-2-2 0,-1-1-5 0,-3 0-1 0,-6 4-2 0,-3 1 2 0,2 2-3 0,-7-2-9 0,2 2 0 0,-3-5-3 0,5 2-2 1,-1-3-7-1,2-6-6 0,2 0 0 0,7 2 0 0,1-2 0 0,3 5 0 0,0-1 0 0,4 1 0 0,1 5 0 0,-1-1 0 0,1 2 0 1,-7 0 0 1,-7-1 0 5,-4 4 0 5,-4 1 0-6,-2 1 0 1,8-3 0-2,-5 1 0 4,3 0 0-2,1-2 0-1,1-2 0 3,-1-8 0 2,-4 3 0-5,-2-5 0 1,3 0 0-2,6 3 0 4,2 3 0-1,9-1 0-3,9 0 0 2,2 2 0 2,-1-2 0-1,6 0 0-2,0 1 0 2,0-2 0 0,8-4 0 0,2 4 0-1,6-4 0-1,-2 3 0 6,1-3 0-3,7 3 0-6,-3-3 0 7,7 0 0-5,2 0 0 3,-1 0 0-3,-2 0 0 6,2 0 0-5,-2 0 0 3,-4 0 0-3,-6 0 0 3,-4 0 0-2,-7 0 0 2,4 0 0-5,-5 6 0 6,0-5 0-2,4 3 0-1,3-2 0-1,-2 1 0 2,5 0 0 1,4-3 0 47,11 0 0-54,8 0 0-2,9 0 0 0,4 0 0 0,3 0 0 0,-1 0 0 0,4 0 0 0,0 0 0 6,0 0 0 1,0 0 0 3,0 0 0-4,0 0 0 2,0 0 0-1,0 0 0 0,0 7 0 1,-1 13 0 1,1 3 0-2,0 11 0 0,-5 8 0 2,5-3 0-5,0 11 0 5,0 6 0 0,0 1 0-2,10 3 0 1,6 3 0-2,-1 8 0 4,-1 5 0-4,-1 3 0 3,0 0 0-4,-5-4 0 3,-2-6 0 1,1-4 0-3,-6-2 0 2,6 3 0-1,-1 2 0 1,1-2 0 0,-1-3 0-1,-5-3 0 1,6-4 0 0,0-1 0 0,-1-2 0-3,-1-4 0 3,5 1 0 0,-4-4 0 1,1 4 0-5,-1-4 0 129,-5-6 0-132,-1 4 0-1,0-2 0 0,0-1 0 0,4 0 0 0,-1-7 0 0,-3 2 0 1,0-3 0-1,0 1 0 0,0 1 0 0,0 4 0 0,3-5 0 0,-3 2 0 0,0 3 0 0,0-9 0 0,0 0 0 0,0-9 0 3,0-2 0 4,0-7 0-2,0-1 0 5,0 0 0-4,0 1 0 2,0-3 0-1,0 8 0 1,0 3 0 0,0-1 0-1,0 5 0 0,0-2 0 1,0-1 0 2,0-4 0-2,0-7 0-2,0-4 0 0,0-6 0 3,0 0 0-3,0 0 0 0,0 0 0 2,0 0 0 0,0 0 0 1,0 9 0-3,0 1 0 4,0 5 0-3,0-5 0 2,0-5 0-4,0-1 0 1,0-1 0 3,0-3 0-2,0 0 0 0,0 0 0 0,0 0 0 1,0 0 0 0,0 0 0-1,0 5 0 0,17 3 0 3,11 0 0 0,-1 0 0 0,1-1 0-6,9 3 0 2,-1-3 0-1,11-1 0 3,7-2 0 2,3-2 0-3,8 0 0-1,2 3 0 1,0 5 0 1,2 0 0 1,5 3 0-4,-2-2 0 4,8-5 0-2,2 0 0 1,-3-2 0 0,0 0 0-1,-6-1 0 0,-2 2 0 3,6 0 0-5,-5-3 0 2,3 8 0 1,1-5 0 0,-5-3 0 0,6 4 0-2,2-6 0 3,4 6 0-3,2 2 0 2,-6 1 0-1,0 1 0 2,-6-1 0-2,-6-7 0 2,-5 4 0-3,-3-4 0 1,3-2 0 1,-1 0 0 0,2 0 0-2,1 0 0 3,-1 0 0-1,-1 0 0 2,-3 0 0-4,3 0 0 2,-4 0 0-4,-3 2 0 5,-4 5 0-4,-3-7 0 5,1 5 0-3,1 0 0 1,-5 1 0-2,-3-3 0 3,3 0 0-1,-2-3 0-3,3 0 0 4,6 0 0-2,-4 0 0 1,2 0 0 0,-2 0 0-1,1 0 0 0,-7 0 0 2,3 0 0-2,2 0 0-1,1 0 0 2,7 0 0 3,0 0 0-5,6 0 0 1,-1 0 0 0,4 0 0 0,-4 0 0 4,0 0 0-6,-5 0 0 1,0 0 0 2,-12 0 0-3,-6 0 0 119,-6 0 0-123,-10 0 0-1,-4 0 0 0,-4 0 0 0,-1 0 0 0,-3 0 0 0,-1 0 0 0,-1 0 0 0,-2 0 0 1,3 0 0-1,-1 0 0 0,6-3 0 0,7 0 0 0,1-3 0 0,3 4 0 0,-3-1 0 3,0-2 0 5,-5 1 0 0,-4 1 0-2,0 1 0 1,3 0 0 3,2-4 0-3,3 4 0 2,-2-3 0-3,-2 1 0 1,-5 2 0 2,2-2 0-4,-5 0 0 2,1 1 0 1,0 0 0 0,4-3 0 1,-4-3 0-4,2-6 0 4,2-10 0-1,-4-8 0-3,1-13 0 4,-7-14 0 0,-3-12 0-2,0-5 0 4,0-9 0-4,0-5 0-1,0-8 0 0,-8-4 0-1,-2 4 0 6,-7 3 0-5,1 11 0 4,2 5 0-4,0 5 0 1,-1 4 0 2,-4-4 0-2,4 5 0-1,-4-2 0 2,4 2 0 0,4-2 0 0,-3 1 0-2,6 3 0 2,1-1 0 0,7-3 0 0,0-1 0-2,0-6 0 1,-2 0 0 2,2-7 0 0,0 6 0-4,0-3 0 3,0 1 0 0,0 3 0 2,0 4 0-6,0 10 0 4,0 7 0 0,0 3 0 0,-3 1 0 1,-4 5 0-4,1 3 0 3,-1 5 0 0,3 8 0 0,-6-1 0-2,4 10 0 3,3 5 0-3,3 0 0-1,0 6 0 6,-4-5 0-5,4 8 0 2,0 2 0-3,0 1 0 4,0 5 0-2,0 0 0 3,0-1 0-5,0 1 0 2,0-1 0 1,0-1 0 1,0 1 0-3,0 1 0 1,0 2 0 2,-1 0 0-1,-3 0 0-2,1 0 0 1,0 0 0 2,3 12 0-1,0 40 0 2,0 18-189-3,0-29-210-1,0 0-496 1</inkml:trace>
    </iact:actionData>
  </iact:action>
  <iact:action type="add" startTime="22872">
    <iact:property name="dataType"/>
    <iact:actionData xml:id="d1">
      <inkml:trace xmlns:inkml="http://www.w3.org/2003/InkML" xml:id="stk1" contextRef="#ctx0" brushRef="#br0">15092 3978 615 0,'0'0'118'7,"0"0"45"1,0 0-69-2,0 0-39 2,0 0-9 0,0 0-8 0,0 0 11-2,0 0 33 3,0 0-7-2,-80-98-2 1,19 90-13 0,-11 6-22-2,-15 2-7 2,1 0-1 0,-5 21-5 0,2 20-2-2,-1 11-7 3,4 7 4 1,3 6-5-2,11 5 1-4,11 10-2 6,12 4 1-3,15 10-2 1,16 10 6-2,15 10 1 3,3 12-4 0,13 6 5-4,42 4 1 3,21-2 6-1,21-12-1 4,13-9-6-6,13-17-2 0,14-19-7 3,9-25-2 2,7-22-6-3,-5-28-2 1,-7-2-2-1,-17-36-2-2,-14-39 2 5,-17-25-1-4,-17-25 1 0,-25-20 0 3,-26-18 0-1,-25-19 0-2,-12-6 3 2,-60-6-2 0,-23 9 3 0,-26 22-4-1,-23 21 2 0,-14 36 1 1,-6 29-2-3,9 33-2 4,23 36-6 1,27 8-46-5,18 28-66 4,21 35-67-3,64-20-113 3,2 3-390-2</inkml:trace>
    </iact:actionData>
  </iact:action>
  <iact:action type="add" startTime="24487">
    <iact:property name="dataType"/>
    <iact:actionData xml:id="d2">
      <inkml:trace xmlns:inkml="http://www.w3.org/2003/InkML" xml:id="stk2" contextRef="#ctx0" brushRef="#br0">21425 2592 312 0,'0'0'179'4,"0"0"-38"5,0 0-6-2,0 0-15 2,0 0-10-4,0 0-20 3,0 0-3 0,-21-83-16-2,-31 73-6 3,-16 1 3-2,-14 9-18 2,-11 0-13-4,-11 0-19 3,-2 0-6 0,0 17-5 0,2 8-1-2,13 7-1 5,8 9-2-2,11 6 5-1,7 8-4 1,15 10 4-7,10 10-1 9,8 6 2-7,15 11 7 4,7 16-2-1,10 15-1 0,0 26 2 2,59 16 4-3,26 16 8 3,30 1-2-2,24-14-7 2,27-17-3-5,19-21-4 5,11-22 0 0,5-18-7-3,-6-16 7 1,-9-14-1 2,-9-20-1 1,-18-16-1-4,-11-24 0 5,-29 0-5-9,-25-59-2 6,-28-57-2 0,-23-49-1-3,-25-49 1 4,-18-27 1-2,-18-7 1 2,-59 7 0 0,-42 14 0-3,-44 33 1 5,-41 27-2-4,-32 33-2-3,-12 27-22 7,0 25-56-6,4 17-62 5,175 65-87-6,14 0-99 2</inkml:trace>
    </iact:actionData>
  </iact:action>
  <iact:action type="add" startTime="26168">
    <iact:property name="dataType"/>
    <iact:actionData xml:id="d3">
      <inkml:trace xmlns:inkml="http://www.w3.org/2003/InkML" xml:id="stk3" contextRef="#ctx0" brushRef="#br0">26622 1667 480 0,'0'0'215'3,"0"0"-98"5,0 0 30 0,0 0-61-2,0 0-21 3,-163-109-1-2,72 76-29 2,-12 3 5-2,-9 11-4-1,-5 10-12 2,5 9-6 0,1 0-6-2,11 14-5 2,8 24 0 0,11 14-3 0,14 14-1-1,17 14 6 0,14 12 4 8,13 12 15-6,15 11 1-9,8 12 2 8,0 9-4-1,31 9-2 3,32 0 17-6,26-3-12 5,20-6-12-2,25-9-2 2,22-13-2-4,23-18 5 3,17-22-5 0,5-13-2 0,5-23 8-1,-5-17 0 0,-20-9-6 1,-26-12-7 2,-35 0-1-3,-21-29 6 1,-20-19-8-2,-13-15-4 1,-17-24-1-1,-26-25 0 4,-23-20-2-4,-2-19 1 2,-61-15 1-3,-29-14-3 6,-36-9 4-5,-33-6-1 3,-38 10-1-4,-25 6 0 3,-19 18-28 0,-3 27-39 0,11 38-46-2,18 42-85 3,171 54-79 0,15 33-593-3</inkml:trace>
    </iact:actionData>
  </iact:action>
  <iact:action type="add" startTime="27613">
    <iact:property name="dataType"/>
    <iact:actionData xml:id="d4">
      <inkml:trace xmlns:inkml="http://www.w3.org/2003/InkML" xml:id="stk4" contextRef="#ctx0" brushRef="#br0">32093 874 400 0,'0'0'332'6,"0"0"-178"2,0 0-40-2,0 0-38 2,0 0-31 1,0 0 18-2,0 0-13-1,-254-157 15 2,129 117-18 0,-15 7-16 0,1 6-4-2,-11 11 2 3,6 9 0-2,8 7-20 2,11 0 0-4,17 10-5 4,16 23 0 0,13 10-2 2,17 17 1-8,17 11 0 4,15 13 2 2,11 16 9-1,14 6 3-1,5 12 2-1,0 6-9 4,24 4 4-4,28 2-5-1,20-1 5 4,23-4 9-1,22-10-2 1,28-4-8-4,16-7 2 4,18-14 7-2,19-11-6 2,17-18 2-4,14-18 5 4,-2-16-22-2,-6-23 0 1,-22-4 2 0,-22-4-1-2,-22-28 1 3,-34-6 15-2,-26-12-3-1,-29-13-6 3,-31-21-9-2,-31-29 0 2,-4-26-4-1,-69-31 1-1,-44-21-1 1,-39-12 2 0,-33 1-3-3,-26 12-13 6,-12 22-6-6,-15 26-36 5,-5 26-61-5,164 107-101 1,8 9-159 2</inkml:trace>
    </iact:actionData>
  </iact:action>
  <iact:action type="add" startTime="29182">
    <iact:property name="dataType"/>
    <iact:actionData xml:id="d5">
      <inkml:trace xmlns:inkml="http://www.w3.org/2003/InkML" xml:id="stk5" contextRef="#ctx0" brushRef="#br0">33003 4321 313 0,'0'0'218'5,"0"0"-106"2,0 0 3 1,0 0-14-1,0 0-38 2,0 0 25-4,0 0-20 4,-113-74-16-2,47 52 4 1,-14-3-17-2,-8 3-11 2,-2 2 14 1,-2 1-12-2,-2 12 4 0,5 7-7 0,1 0-7 1,7 0-4 0,2 19-7 1,1 13-2-2,6 13 0 3,7 1-1-2,9 9 2-4,11 5 4 6,11 8 6 0,13 11 1-1,5 9-2-8,16 6-8 6,0 2-1 2,18-2 0-2,46 5 7 0,26 3-9 0,27 1 6 3,17-1-2-3,14-12-2 1,13-10 5-1,10-15-1 0,1-13 16 1,0-15-15-2,-8-18 6 2,-9-4 6-1,-9-15-16 1,-9 0 0-3,-16-5-5 5,-23-36 0-3,-19-16-2 3,-28-26-4-6,-18-15 2 5,-20-17-5-2,-13-8 3 1,0-3 0 0,-61-3-4-2,-30-7-1 4,-40-8-15 0,-29 0-5-7,-15 0-21 5,-4 9-62 1,113 105-121-2,14 17-170-2</inkml:trace>
    </iact:actionData>
  </iact:action>
</iact:actions>
</file>

<file path=ppt/ink/inkAction4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0T03:14:24.826"/>
    </inkml:context>
    <inkml:brush xml:id="br0">
      <inkml:brushProperty name="width" value="0.05292" units="cm"/>
      <inkml:brushProperty name="height" value="0.05292" units="cm"/>
    </inkml:brush>
    <inkml:brush xml:id="br1">
      <inkml:brushProperty name="width" value="0.055" units="cm"/>
      <inkml:brushProperty name="height" value="0.055" units="cm"/>
    </inkml:brush>
  </inkml:definitions>
  <iact:action type="add" startTime="18142">
    <iact:property name="dataType"/>
    <iact:actionData xml:id="d0">
      <inkml:trace xmlns:inkml="http://www.w3.org/2003/InkML" xml:id="stk0" contextRef="#ctx0" brushRef="#br0">1769 9945 286 0,'0'0'383'4,"0"0"-206"4,0 0-47-2,0 0-25 2,0 0-20 0,0 0-3-2,0 0 13 3,0 0-5-2,9 27-4 2,-4-27 0-2,-3 0-8-1,2 0-16 2,3 0-8 0,-6 0-14 0,3 0-14-3,2 0-11 4,4 0 0-1,-3-6 2 0,7-23-1-2,-3-7 2 2,-1-8 0 0,6-3 3 0,-8-1-3-2,4-3 4 2,-3-2-3 2,1 0-16-1,-3 3-3-3,6 2 0 0,-6 4 0 4,-4 2 0-4,0 5 0-1,-3 1 0 4,0-2 0-2,0 3 0 1,-3-4 0-2,-13-2 0 3,-2 6 0-2,-3-4 0 2,3 7 0-2,4 3 0-1,-3 10 0 2,8 9 0 0,6 4 0-2,-1 5 0 2,4 1 0 0,0-4 0 0,0 4 0-1,-1 0 0 0,1 0 0 2,-3 0 0-4,3 0 0 3,0 0 0 0,0 0 0 0,0 0 0 0,0 0 0-2,0 0 0 2,0 0 0 0,0 0 0 1,0 0 0-4,0 0 0 4,0 0 0-2,0 0 0 1,0 0 0-2,0 11 0 2,0 22 0 1,4 6 0-2,12 7 0 1,-4 5 0 0,2 7 0-1,-2 9 0 3,-7 5 0-6,-5 2 0 3,0 1 0 1,0 1 0 1,0-3 0-3,0-1 0 4,0-3 0-2,-12-12 0-3,0-8 0 2,-3-11 0 0,6-6 0 1,-3-9 0 0,6-6 0-1,3-9 0 0,3-6 0 1,0 0 0 0,0-2 0-1,0 0 0 0,0 0 0 2,0 0 0-2,0-2 0-1,0-19 0 2,0-4 0 0,0 4 0 2,0-2 0-3,0 0 0 2,0-1 0-4,0-2 0 5,3 0 0-7,3 2 0 6,-5-3 0 0,6-2 0-3,0-2 0 1,-1-8 0 0,2-4 0 2,-3-10 0-2,0-7 0 2,-2 0 0-3,-3-9 0 4,0 4 0-4,0 0 0 0,0 5 0 1,0 11 0 2,0 10 0 0,0 8 0-5,-3 12 0 5,0 6 0-2,-4 3 0 2,4 3 0-3,1 2 0 1,-1 2 0 2,3 1 0-3,0 2 0 4,0 0 0-3,0 0 0-1,0 0 0 2,0 0 0-1,-4 0 0 0,4 0 0 2,0-3 0-4,-2 0 0 3,-5-1 0 0,4 0 0 0,-2-4 0 1,-1-6 0-4,-4-2 0 5,4-1 0-4,1 3 0 2,1 1 0-1,-3 1 0 2,5 2 0 0,-3-1 0-3,0 0 0-1,1 3 0 3,4 2 0 1,-1 0 0-2,-2 6 0 1,3 0 0-2,0 0 0 4,0 0 0-4,-3 0 0 0,-3 0 0 2,-8 6 0 0,2 19 0 1,-5 2 0-3,3 6 0 2,-2 7 0 0,1 8 0 1,-1 7 0-4,5 1 0 2,-5 0 0 2,1-7 0-1,2-6 0-2,-1-7 0 3,1-11 0-1,8-9 0-4,2-8 0 5,3-8 0-2,0 0 0 2,0 0 0-4,0 0 0 3,0-24 0 1,3-18 0-2,8-10 0 2,6-1 0-4,0-9 0 5,-2 2 0-2,4 3 0-1,-3 3 0-1,-3 6 0 2,1 12 0 0,2 9 0 1,-4 8 0-4,3 9 0 2,4 10 0 4,-3 0 0-7,4 0 0 6,5 6 0-5,5 24 0 3,1 7 0 0,0 5 0-2,1-2 0 2,-7-4 0-1,2-6 0 1,-10-5 0-1,0-6 0 1,-1-2 0 0,-8-9 0 1,-1-4 0 1,-4 3 0-5,-3-7 0 3,0 0 0-1,0 0 0 0,0 0 0 1,0 0 0-1,0 0 0 0,0-11 0 0,0-14 0 0,-16-8 0 2,-15 6 0-3,-4 0 0 1,-9-3 0 2,-1 3 0-2,-3-2 0 2,-2 3 0-4,3-3 0 4,8 5 0-2,5 2 0 2,1 3 0-4,13 4 0 5,5-1 0-4,7 4 0 1,5 4 0 0,3 4 0 1,0 4 0 1,0 0 0 1,0 0 0-1,0 0 0-6,0 0 0 11,0 0 0-12,0 0 0 4,0 0 0 2,0 0 0 1,0 0 0 0,0 0 0-2,0 0 0 2,0 0 0-2,0 0 0-4,0 7 0 7,0 3 0-3,0-3 0 0,0 2 0 0,0-6 0 0,0 2 0 0,0 1 0 2,0 2 0-2,0 3 0-1,0 0 0 2,0 1 0 0,0-2 0 1,0 1 0-2,0-5 0 4,0 2 0-2,0-3 0-4,0 1 0 2,5-2 0 3,8 6 0-5,8-5 0 9,6-5 0-11,8 0 0 4,3 0 0-3,2 0 0 1,-1-15 0 3,-3-4 0 1,-1 3 0 0,-6 5 0-5,-5 4 0 5,-5 7 0-2,-5 0 0 2,0 0 0 2,-3 3 0-9,5 16 0 8,-4 8 0-2,-3 6 0-1,4 3 0-2,-1 4 0 5,-3-3 0-4,-1-3 0 3,-2-3 0-3,1-4 0 3,-7-6 0-2,3-4 0 3,-3-9 0-5,0-4 0 1,0-2 0 2,0-2 0 1,0 0 0-3,0 0 0 1,0 0 0 1,0 0 0 1,3 0 0-2,-3 0 0 1,0 0 0-2,0 0 0 0,0 0 0 2,0-12 0 3,0 5 0-4,0-3 0-3,0 8 0 4,0 1 0 0,0 1-44 0,0 0-61 1,0 0-65 1,0 0-83-6,0 0-129 8</inkml:trace>
    </iact:actionData>
  </iact:action>
  <iact:action type="remove" startTime="22418">
    <iact:property name="style" value="instant"/>
    <iact:actionData xml:id="d1" ref="#d0"/>
  </iact:action>
  <iact:action type="add" startTime="22431">
    <iact:property name="dataType" value="strokeEraser"/>
    <iact:actionData xml:id="d2">
      <inkml:trace xmlns:inkml="http://www.w3.org/2003/InkML" xml:id="stk1" contextRef="#ctx0" brushRef="#br1">7973 12222 826 0,'0'0'265'39,"0"0"-98"-39,0 0-36 0,0 0-44 0,0 0-43 0,0 0-26 3,0 0-18 3,-15-27 0 2,15 27-56 1,0 8-131-2,8 9-161-1</inkml:trace>
    </iact:actionData>
  </iact:action>
</iact:actions>
</file>

<file path=ppt/ink/inkAction4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0T03:14:24.826"/>
    </inkml:context>
    <inkml:brush xml:id="br0">
      <inkml:brushProperty name="width" value="0.05292" units="cm"/>
      <inkml:brushProperty name="height" value="0.05292" units="cm"/>
    </inkml:brush>
    <inkml:brush xml:id="br1">
      <inkml:brushProperty name="width" value="0.055" units="cm"/>
      <inkml:brushProperty name="height" value="0.055" units="cm"/>
    </inkml:brush>
  </inkml:definitions>
  <iact:action type="add" startTime="7923">
    <iact:property name="dataType"/>
    <iact:actionData xml:id="d0">
      <inkml:trace xmlns:inkml="http://www.w3.org/2003/InkML" xml:id="stk0" contextRef="#ctx0" brushRef="#br0">9570 16906 240 0,'0'0'97'4,"0"0"-40"4,-204 104 15 0,135-51-25 1,-2 9-10-4,-4 6 4 3,16 8 22 0,1 10 29 0,10 6-15 0,12 12-9-2,9 11 3 2,8 3-8 0,17 2-5 0,2 1 1-2,2-12-8 3,46 4-10-2,23-7-11 5,19-8-2-10,20-12-7 7,19-18 4 0,19-20-6-2,17-6 3-2,14-22-9 4,0-15-4 2,-6-5-4-5,-15-5 2 0,-15-40-7 1,-11-6 1 4,-15-11-1-6,-15-18 0 1,-19-16 0 2,-21-11-1 0,-19-13 2 0,-25-9-1-2,-18-16 0 4,0-6-1-2,-34 4 0-1,-29 12-1-1,-23 13 2 1,-19 7-1 4,-9 6 1-4,-17-1 0 1,-9 4 0-4,-2 10 3 4,-4 13 1 0,-2 26-3-2,10 27 0 3,1 25-1-2,9 5 4 1,1 24 4-2,-1 29 4 5,5 9 2-5,2 12-1 3,15 16-3-6,3 6 1 8,10 14 2-5,11 7 5 0,10 4-3 2,18 9 6 3,8 5 0-2,16 3 1-3,9 2-7-1,14 1-1 2,7-8 2 3,9 8 5-4,50-14-4 0,25-4-1 2,29-8 3 0,33-14 0 0,27 1-9-1,24 0-2 0,26-18 0 2,16-24-1 0,8-22 2-4,-2-38-7 3,-11-16-2 0,-25-64-1-1,-22-37 1-1,-27-42 3 1,-33-30-3 2,-41-23 1-1,-41-26 0-2,-45-12 0 5,-16-7-1-4,-85 3-3 3,-37 21 2-8,-37 44 0 7,-13 49-6-2,-4 61-38 1,8 50-92-2,123 41-128 3,6 49-297-2</inkml:trace>
    </iact:actionData>
  </iact:action>
  <iact:action type="add" startTime="10796">
    <iact:property name="dataType" value="strokeEraser"/>
    <iact:actionData xml:id="d1">
      <inkml:trace xmlns:inkml="http://www.w3.org/2003/InkML" xml:id="stk1" contextRef="#ctx0" brushRef="#br1">16690 21387 647 0,'0'0'125'7,"0"0"-54"-2,0 0-7 3,0 0-64 0,0 0-19 0,0 0-129-2,2 0-305 2</inkml:trace>
    </iact:actionData>
  </iact:action>
  <iact:action type="add" startTime="11207">
    <iact:property name="dataType" value="strokeEraser"/>
    <iact:actionData xml:id="d2">
      <inkml:trace xmlns:inkml="http://www.w3.org/2003/InkML" xml:id="stk2" contextRef="#ctx0" brushRef="#br1">16900 21391 697 0,'0'0'123'7,"0"0"-61"1,0 0 22-2,0 0-84 2,0 0-4 0,0 0-62 0,-37 0-77-2,37 0-171 2</inkml:trace>
    </iact:actionData>
  </iact:action>
  <iact:action type="remove" startTime="11770">
    <iact:property name="style" value="instant"/>
    <iact:actionData xml:id="d3" ref="#d0"/>
  </iact:action>
  <iact:action type="add" startTime="11771">
    <iact:property name="dataType" value="strokeEraser"/>
    <iact:actionData xml:id="d4">
      <inkml:trace xmlns:inkml="http://www.w3.org/2003/InkML" xml:id="stk3" contextRef="#ctx0" brushRef="#br1">16894 21533 633 0,'0'0'146'8,"0"0"-66"-2,0 0 11 2,0 0-74 0,0 0-17-1,0 0-68 0,0 0-315 1</inkml:trace>
    </iact:actionData>
  </iact:action>
  <iact:action type="add" startTime="13339">
    <iact:property name="dataType"/>
    <iact:actionData xml:id="d5">
      <inkml:trace xmlns:inkml="http://www.w3.org/2003/InkML" xml:id="stk4" contextRef="#ctx0" brushRef="#br0">10257 16898 499 0,'0'0'98'5,"0"0"79"2,0 0-68-1,0 0-15 2,0 0-35 0,-197-35 4 0,129 35-12-2,-14 0 0 2,-7 0-4 3,-1 0-4-6,-2 10-9 1,5 23 10 2,-5 9-12 0,3 15-11 0,5 8-6-2,-1 9-4 2,6 15 0 0,9-3 0 3,5 13 8-7,10 5 3 5,11 4 7-2,6 7-5 2,15-4-3-4,13-1-1 3,10-21 0 1,0 4 3-2,31-8 0-1,27 5 6 4,16-2 1-2,14-4-9-1,18-13-11 0,6-8-2 0,6-8 1 1,10-14 0 0,-3-10-4-2,-1-12-2 3,-11-14 1-3,-12-5-3 3,-11 0-2-4,-4 0 1 5,-7-29 0-3,-7-14 0 2,3-5-1-4,0-13-2 3,-5-1 3 1,-1-10 2 2,-9 10 0-8,-5-5 3 4,-2 7 6 2,-12 4-1-2,0-3-4-3,-10 6-3 6,-7-5 0-3,-6 3-1 4,-8 6-1-6,-1-6 1 1,-5 1-1 2,-4-2 1 0,0 3-3-2,0-16 2 4,-4 3-1-4,-27-8 2 3,-6-3-2-4,-5 0 0 3,-8-4 0 3,0 1 0-4,-10 7 0-1,1 7 1 0,-6 11 0 4,-4 9-1-4,1 10 0 0,-1 6 4 2,-1 8-2 3,-8 9-2-5,5-1 3 0,-13 5 4 3,-3 9 1-3,-1 0 4 2,-2 0 5-2,7 28 3 3,4 2-5 0,-1 0-6-1,-1-3-2-4,4-5 1 5,-3-3-4-1,4-10-3 0,6 1-1-2,6 4 1 3,5 3 0-1,4 5 0-2,4 8 0 2,0 10 5-2,3 12 5 11,8 4-2-14,3 10 1 1,5 4 3 3,7 9 3 0,2 11-4 1,8 8-12-2,1 5 0 5,1 5 0-6,6 7 0 5,-1 3 0-5,2 2 0 2,1-2 0 1,4-8 0 1,3-6 0-3,0-13 0 1,0-12 0 2,0-11 0 0,20-3 0-3,18-3 0 3,14-14 0-5,10 0 0 5,20-6 0-3,17-12 0 2,11-6 0 3,8-9 0-2,5-11 0-3,2-4 0-2,1 0 0 4,-6 0 0 1,-3 0 0-4,-7 0 0 3,-16-16 0 0,-9 3 0 0,-9-6 0-2,-11-2 0 2,3-6 0 2,1 1 0-2,-2-4 0 1,1-6 0-4,-4 6 0 1,-7-9 0 2,-7 6 0-2,-2-3 0 2,-2-3 0 4,-3-2 0-4,-1-4 0-6,0-1 0 6,-6-4 0 0,-1-4 0 1,-8-3 0-4,-3-3 0 3,-2-7 0 2,-11 0 0-3,-1-10 0-1,-7-7 0 2,-3-10 0-1,0-4 0 1,0-10 0-3,-15 11 0 4,-8 4 0 1,0 13 0-2,-2 6 0-5,-2 9 0 6,-4 4 0-1,-1 2 0 0,-6-3 0-3,-5 6 0 5,-2 1 0-4,-3 7 0 3,-4 5 0-4,1 5 0 4,-6-3 0 0,-11 0 0-2,2-2 0 0,-13-3 0 0,-2-2 0 1,-6 0 0 1,-8 10 0-5,-2 8 0 5,0 14 0-2,3 6 0 1,6 10 0-2,0 0 0 4,2 10 0-3,-6 19 0 2,-2 9 0-4,-1 14 0 2,2 11 0 2,-1 16 0-2,9 11 0 0,-1 18 0 0,11 0 0 1,1 7 0 0,5 5 0 0,1 1 0 2,9 13 0-3,1 3 0 2,10 2 0-6,14 0 0 5,14-4 0 1,17 4 0-1,3-2 0 1,43 3 0-4,48 6 0 2,41-2 0 3,35-8 0-6,32-15 0 5,27-28 0-2,21-39 0 1,7-43 0-1,2-11 0 0,-9-74 0 0,-28-29 0 5,-27-32 0-7,-34-24 0 3,-31-9 0 0,-30-10 0-2,-29 3 0 1,-32 5 0 0,-27-3 0 1,-9-7 0 0,-27 2 0-3,-49 8 0 3,-38 17 0 2,-23 25 0-2,-25 7 0-1,-27 18 0 1,-23 15 0 9,-19 20 0-13,-8 27 0-4,2 30 0 8,19 11 0 0,20 24 0-1,21 42 0 0,34 9 0 0,25 17 0 2,22 17 0-2,25 16 0 0,19 17 0 1,21 17 0-1,28 12 0 0,3-2 0-1,48 3 0 3,44-4 0-2,30-7 0 2,27-6 0-4,27-6 0 4,10-29 0-2,3-16 0 1,1-37 0-1,-1-31 0 1,0-36 0 0,-4-29 0 0,-8-62 0-2,-10-32 0 4,-19-31 0-2,-25-14 0 7,-41-7-68-12,-43 2-177 9,-39 118-128-10,-24 17-327 12</inkml:trace>
    </iact:actionData>
  </iact:action>
  <iact:action type="remove" startTime="16599">
    <iact:property name="style" value="instant"/>
    <iact:actionData xml:id="d6" ref="#d5"/>
  </iact:action>
  <iact:action type="add" startTime="16601">
    <iact:property name="dataType" value="strokeEraser"/>
    <iact:actionData xml:id="d7">
      <inkml:trace xmlns:inkml="http://www.w3.org/2003/InkML" xml:id="stk5" contextRef="#ctx0" brushRef="#br1">16767 21519 633 0,'0'0'167'5,"0"0"19"1,0 0-45 3,0 0-48-2,0 0-29-1,0 0-41 2,-22 3-17 0,22-3-6 0,18 0-3-2,6 0-41 3,-16 0-135-2,5 0-310 2</inkml:trace>
    </iact:actionData>
  </iact:action>
  <iact:action type="add" startTime="18487">
    <iact:property name="dataType"/>
    <iact:actionData xml:id="d8">
      <inkml:trace xmlns:inkml="http://www.w3.org/2003/InkML" xml:id="stk6" contextRef="#ctx0" brushRef="#br0">10478 16904 417 0,'0'0'132'4,"0"0"48"4,0 0-47 0,0 0-20-2,0 0-10 2,0 0 0 0,0 0-23 1,-8-67-9-4,-16 63-9 3,-7-2-3 0,-6 4-9 0,-12-2-8-2,-6 4-2 2,-13 0-14 0,-1 0-1 0,-6 0-7 0,-6 6-7-2,2 19 0 7,-2 3-1-9,6 9-2 3,1 6 3 1,2 10 4 5,3 16-3-8,1-4 1 2,2 11-1 0,2 1-1-2,4 3-1 5,5-6 0-6,8-2-4 3,10 8 4 3,12-1 7-4,8 4-2 1,6-3 2 1,11 1 0 4,0-1 1-5,11 4-2 0,34-7 2-2,7 5 0 3,13 2 3-1,4-5-2 3,10-7-11-3,3-2 3-2,7-22-6 4,3-10-1-4,1-11 5 4,-3-2-2-3,0-5-1 5,-8-10-5-8,-9-2-1 9,-3-2 0-5,-3-6 0-1,2 0-2 1,5-24 1 0,2-21-2 4,3-15 2-5,-4-20 1 0,-2-9 0 1,-15-9 1 1,-10-5-2 0,-9-3 2-2,-12-9-2 2,-4-8 1 0,-11-2-1 0,-12 7 0-1,0 14 1 0,-3 14-1 0,-36 0-3 3,-10 7 3-6,-9 7 0 7,-4-3 1-2,2 11 0-2,3 7 0 1,-1 7 0-5,-3 12 0 6,1 7 1-1,2 8-1-1,-3 8 1 0,3 2 0 3,-4 6-1-4,6 3 0-1,-5 8 1 4,-9 0 0-1,-4 0 3 1,2 36-4-2,-5 10 1 0,5 11 3 1,-2 11-3 0,5-1 1-1,-5 7-1 0,2-1 0 1,-10 1-1-2,3 3 3 1,-3-4-1 1,2 7 0 4,13-1 1-6,8-6 0-1,18-4-3 3,12-3 0 0,10-7 0-1,12-3 0 1,7-1 0 0,0 2 0-2,4 8 0 3,26 2 0-2,10 6 0 0,9 1 0 6,7-3 0-9,9 2 0 4,11-4 0-4,9-3 0 4,5-9 0 0,9-1 0-2,-2-4 0 4,1-18 0-2,-1-1 0 1,0-16 0-5,1-9 0 3,-4-8 0 3,-1 0 0-3,-5-39 0-2,5-13 0 4,0-11 0-1,-4-10 0 0,-6-1 0 0,-3-5 0-2,-12 0 0 3,-12 2 0-3,-6-9 0 1,-8 13 0 0,-2-13 0 1,-12-3 0 0,-8 3 0-2,-4-17 0 2,-10 10 0 0,-3 1 0 0,-3 7 0-1,0 5 0 0,0 9 0 2,-16 8 0 2,-13 3 0-7,-6 5 0 4,-1 1 0-2,-10 5 0 2,3-1 0-3,-5 4 0 4,0 3 0-1,-1 0 0 1,-2 11 0-3,-1-3 0 0,3 8 0 4,1 5 0-4,-3 5 0 2,5 8 0-1,-5-1 0 1,4 10 0 1,-2 0 0-4,1 0 0 3,0 0 0 1,-7 0 0-1,-3 0 0-3,-7 13 0 5,-2 17 0-5,7 16 0 5,-5 4 0-5,9 13 0 5,1 2 0-5,0 9 0 5,7 3 0-5,1 3 0 2,2 1 0 2,3 13 0-2,3 7 0 0,3 7 0 1,7 7 0 0,2-4 0 0,9-13 0-1,2-2 0 0,13-6 0 1,3-2 0 0,0 4 0-2,38 3 0 2,24-3 0 0,24 0 0 0,13-2 0-2,15-11 0 1,13-12 0 6,10-4 0-7,3-22 0-1,-2-14 0 1,-3-16 0 6,-1-11 0-7,-12-8 0 3,0-34 0-2,-17-2 0 2,-15-4 0-1,-21 0 0 2,-20 0 0-4,-22-2 0 5,-17-17-58-3,-10-10-174-1,-4 50-82 2,-26 4-230-1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22:51:12.483"/>
    </inkml:context>
    <inkml:brush xml:id="br0">
      <inkml:brushProperty name="width" value="0.05292" units="cm"/>
      <inkml:brushProperty name="height" value="0.05292" units="cm"/>
    </inkml:brush>
  </inkml:definitions>
  <iact:action type="add" startTime="5024">
    <iact:property name="dataType"/>
    <iact:actionData xml:id="d0">
      <inkml:trace xmlns:inkml="http://www.w3.org/2003/InkML" xml:id="stk0" contextRef="#ctx0" brushRef="#br0">21776 7853 204 0,'0'0'600'10,"0"0"-404"-7,0 0-52 0,157 0-16 8,-63 0-16-8,25 0-20 10,36 0-15-10,39 0-13 6,40 2-4-3,40 17-13 1,36 2-17 12,12 6 0-19,1-1-6 8,-20 7-17 10,-36 11 7-16,-44 7 15-2,-44-4-19 10,-47-10-3-6,-41-18 2 4,-41-9 0 5,-26-5-4-11,-24-3-5 6,-1 4-2 0,-75 2-24-3,-65-8 26 5,-68 0 2 6,-65-14 1-12,-67-34 6-4,-48-19-8 9,-16-6 17 1,20 4 11-5,35 15 0 3,44 22-17 2,65 21-4-6,52 11-5 6,55 0-3-6,62 20 0 4,40 11 1-1,32 5 10 2,67 5 13 0,80 14-15-5,72 1-2 8,51 3-7-7,49-16-3 2,27-7-2 1,8-15 2 2,-26-5 3-5,-39 3 3 6,-43-9 3-8,-53-1 7 6,-32-2-13 0,-47-7 0-5,-41 0 0 7,-39 0 0-4,-21 0 0 4,-13 0 0-9,-97 0 0 7,-80-11 0-1,-88-8 0 3,-61-6 0-9,-26-6 0 5,-1-5 0 4,36 5 0-7,60 4 0 5,57 12 0 0,55 13 0-5,52 2 0 4,47 0 0 1,46 0 0-2,50 10 0 2,92 32 0 2,71 17 0-9,40 11 0 6,-11-8 0 2,-29-11 0-4,-55-11 0 0,-55-13 0 4,-45-11 0-6,-33-8 0 4,-25-8 0 1,-36 0 0-2,-70 0 0 1,-35 0 0 2,-33 0 0-6,-8 0 0 4,0-10-31 2,2 5-129-6,119 1-147 5,16 4-112 0</inkml:trace>
    </iact:actionData>
  </iact:action>
</iact:actions>
</file>

<file path=ppt/ink/inkAction5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0T04:09:33.802"/>
    </inkml:context>
    <inkml:brush xml:id="br0">
      <inkml:brushProperty name="width" value="0.05292" units="cm"/>
      <inkml:brushProperty name="height" value="0.05292" units="cm"/>
    </inkml:brush>
  </inkml:definitions>
  <iact:action type="add" startTime="4585">
    <iact:property name="dataType"/>
    <iact:actionData xml:id="d0">
      <inkml:trace xmlns:inkml="http://www.w3.org/2003/InkML" xml:id="stk0" contextRef="#ctx0" brushRef="#br0">9239 3416 562 0,'0'0'98'4,"0"0"-6"4,0 0-28 0,0 0 14 0,0 0 21-2,-201-20-34 2,107 14-10 0,-16 1-2 0,-14 0 4-2,-13 2-10 2,-18 3-5 0,-10 0 0 0,-6 16 5-2,-8 37-14 2,7 18 6 0,7 13 5 2,11 21-16-4,29 6-2 2,9 10-5 1,13 4 1-2,10 9-1-1,6 15 0 1,5 12 6 2,4 16-10-1,8 18 2 3,2 9 4-8,0 13-14 4,5 6 3 1,-1 7 2-3,-2-11 4 4,0-8-5-1,4-17-6 0,4-25 9-2,10-27-6 2,1-27-1 0,12-29-6 2,4-28-2-4,13-27 3 3,9-18-1-4,5-10-2 2,4-3-1-1,0 0-2 2,0-23 1 4,-4-49-6-6,-6-55 4-1,-8-37-2 4,-11-28 2-2,-3 0 2 2,1 18 1-5,-3 34 0 5,9 36 2-1,11 41-1 0,1 33-1-3,7 24-2 9,-1 6 2-7,0 15 5-3,-3 45 17 3,7 30 4 0,3 24-8 3,0 26 5-3,24 16-5-2,16 14-7 4,6-1 9 0,0-7 3-1,-1-17-1-2,-3-28-4 1,-5-25-18 0,-6-30 0 2,-5-26 0-2,3-26 0 0,9-10 0 1,14-13 0-1,9-37 0-1,2-15 0 2,5-4 0 2,5-1 0-2,9-2 0 0,10 3-32-3,11-4-81 3,12-3-50-1,16-4-81 1,-85 54-72-1,9 7-437 0</inkml:trace>
    </iact:actionData>
  </iact:action>
  <iact:action type="add" startTime="5614">
    <iact:property name="dataType"/>
    <iact:actionData xml:id="d1">
      <inkml:trace xmlns:inkml="http://www.w3.org/2003/InkML" xml:id="stk1" contextRef="#ctx0" brushRef="#br0">11594 3899 706 0,'0'0'151'4,"0"0"-31"4,55 194-56-1,-34-75-17-1,13 29 11 2,6 18 2 0,9 28 9 0,12 25 10-2,8 14-6 3,7 18-11 1,6 3 1-3,0-5-11-2,-6-13-12 4,-9-15-2-1,-5-22-12 0,-11-21-4-3,-8-23-9 9,-17-30-1-10,-10-24-5 2,-6-21-2 0,-10-23-4 2,0-27-1 3,0-14 0-6,0-13-5 2,-26-3-1 0,-29-25-2 3,-14-52 6-2,-21-31-7-4,7-24-8 5,-2-14-13-2,2 10 1 2,17 21 4-5,18 36-1 5,15 36 10-1,21 27 12-1,12 16 4 0,0 2 2 0,12 61 7 2,35 30-2-1,13 13 20-1,2-5 4 0,-1-10 0 5,-7-14 10-5,-2-12-8-4,-4-5-2 5,-2-5-5 3,-10-17 4-5,-2-11-5-2,-6-13-4 5,1-14-4-2,15 0-8 4,4-17-6-7,13-36-3 3,6-33-2 5,0-26-3-4,3-25-18-3,-4-24-23 3,9-8-15-2,6 6-38 2,2 24-20-1,16 31-44 0,-2 36-9 3,0 38 4-2,-69 34-47-2,-1 12-187 0</inkml:trace>
    </iact:actionData>
  </iact:action>
  <iact:action type="add" startTime="6571">
    <iact:property name="dataType"/>
    <iact:actionData xml:id="d2">
      <inkml:trace xmlns:inkml="http://www.w3.org/2003/InkML" xml:id="stk2" contextRef="#ctx0" brushRef="#br0">16892 4189 161 0,'0'0'772'6,"0"0"-641"2,0 0-4 1,0 0-40-4,0 0-23 3,158 207 1 0,-115-96-4 0,8 20-5-2,7 24-10 2,-2 32 5 0,15 29 6 0,-1 32-11-1,-3 30-1 2,-7 1-16 0,-14 2 7-2,-13-13-14-1,-11-25-6 2,-13-15-9 0,-9-32-3-1,0-26 0-1,0-17 0 3,-5-28 2-2,-14-22-6 3,1-29 0-6,3-25 0 4,2-25 0 1,6-17-2-2,0-7-4-2,-9-27-22 4,-5-46-19-1,-10-34 12 0,-6-22 29-1,-2-4-3 3,-3 7-2-4,-1 14 2 4,9 24 0-7,8 38 4 4,6 30-1 2,14 20 2-1,-2 0 4-3,2 53 4 5,6 38 11-3,0 27 9 2,0 7 1-4,11 0 0 6,8-22 6-2,-2-22-7-2,2-23 2-2,0-22-14 0,-2-23 17 3,11-13-1 1,9 0-19-2,12-13 4 3,12-37-13-5,5-24 0 5,9-24-4-6,2-25 0 4,5-24-28 0,1-12-24 0,-4-6-23-3,-17 23-46 5,-10 29-44-1,-15 25-58-1,-37 84-84-4,0 4-578 4</inkml:trace>
    </iact:actionData>
  </iact:action>
  <iact:action type="add" startTime="7422">
    <iact:property name="dataType"/>
    <iact:actionData xml:id="d3">
      <inkml:trace xmlns:inkml="http://www.w3.org/2003/InkML" xml:id="stk3" contextRef="#ctx0" brushRef="#br0">20619 3935 633 0,'0'0'232'5,"0"0"-9"1,0 0-81 0,161 98-55 2,-92-8-12 0,10 25-6 0,16 20 1-2,1 23 0 3,5 17-7-2,7 27-23 1,-3 31-3-2,0 36-17 5,-8 32-4-6,-11 5-1 7,-14-6-2-4,-17-25-1-2,-17-35 2 1,-15-22-4-1,-9-21-4 1,-7-21-1 0,-7-30-4 1,0-31 1 0,0-46-2-2,0-30 0 2,0-24 0 0,0-11-2 0,0-4 0-3,0 0-1 4,0-4-4-2,-13-44-12 4,-5-27 9-7,-6-17 9 7,-3-6-3-4,-4 0-6 3,-6 4-1-6,-2 13-3 2,-1 20 4 2,5 18 2 2,12 19-2-3,12 14 6-1,4 8 0 1,4 2 4 1,3 0 2-3,0 22 7 4,0 31 10 0,0 31-3-2,0 8 2-1,16 4 1 3,11-5 3-2,1-15-5 3,0-14 2-1,0-16 3-4,-2-15-2 2,-8-18-6 0,-3-7 14-1,2-6-5 1,2 0-11 2,9-13-4 0,6-31-5-2,5-24-3-1,1-22 0 2,-2-18 0 1,6-1-1-2,4 0-1 0,7 7-20 0,2 4-24 1,4 4-41 0,0 10-57-1,-9 3-74 1,-37 68-56 0,-6 7-177-3</inkml:trace>
    </iact:actionData>
  </iact:action>
  <iact:action type="add" startTime="8291">
    <iact:property name="dataType"/>
    <iact:actionData xml:id="d4">
      <inkml:trace xmlns:inkml="http://www.w3.org/2003/InkML" xml:id="stk4" contextRef="#ctx0" brushRef="#br0">24869 4024 703 0,'0'0'216'5,"0"0"-110"2,162 144 45-1,-102-74-54 2,10 19-26 0,9 20 19 0,10 16-13-2,5 20-8 2,7 21-5 0,0 19-7 0,3 14-16-2,-3 18-7 5,3 10-12-4,-7 11-2 1,-2 13-8-2,-5 0-4 2,-1-18 0 4,-10-24-6-8,-10-29 3 5,-8-21 1-2,-12-6-3-1,-12-8 0 1,-6-3 1 0,-14-8-3 0,-5-11 0 1,-7-23 1 0,-5-21-1-2,0-31-1 4,0-21 0-2,0-13 0 0,0-6-3-3,0-6 3 3,0-2-2-1,0 0 0 1,0 0-3-3,-17-13-1 4,-20-37 3 0,-5-19-2-2,-9-20-1-1,-4 1-3 3,0 0-5-2,-4 7-5 1,2 4 1-2,-1 12 2 2,8 15-1 0,13 14 15 0,13 23-1-2,14 9 3 1,7 4 0 2,3 0 4-3,0 0 6 2,0 24 32 1,30 25-12-2,19 16-11 3,9 12 2-6,4-1 4 8,6 7 1-6,1-8 1 3,-4-2-11-4,-7-16-2 2,-9-22 3 1,-9-12 2-1,-14-16-2-1,-4-7-1 3,-4 0-16-1,-3-3 0 0,4-37 0-2,-4-24 0 1,-1-17 0 3,-4-12 0-3,-6-6-4-2,2 3-13 4,-6 1-14-2,0-9-31 2,0-6-40-4,0-13-58 3,0-11-76 0,0 90-98-2,0-2-625 3</inkml:trace>
    </iact:actionData>
  </iact:action>
  <iact:action type="add" startTime="9122">
    <iact:property name="dataType"/>
    <iact:actionData xml:id="d5">
      <inkml:trace xmlns:inkml="http://www.w3.org/2003/InkML" xml:id="stk5" contextRef="#ctx0" brushRef="#br0">26627 3746 634 0,'0'0'160'6,"0"0"-4"1,0 0-35-1,186 90-33 2,-114-41-9 0,19 10 8 0,14 5-19 0,12 11 0-2,7-2-22 2,6 6-1 0,1 7-8-2,17 6-9 2,10 4 10 0,5 2-17 0,10 4-3-2,1-1-2 5,8 1 2-5,2 2-6 2,-12 0 0 0,-2-1-2-2,-14-1 2 3,-13 0-6-1,-10-10-2 0,-9-2-2 0,-10 1-2-2,-11 1 0 1,-8 4-2 1,-5 11 0-2,-1 2 1 2,-6 3 0 0,7 9 0 1,-2 1 0-5,4 1 0 7,-1-2 2-4,0-5-1-2,-3-2 1 3,-6 1-1 0,-11 3 1 1,-13-3-1-1,-13 2 1-4,-9 1-1 6,-6-3 0-3,-2-9 1 2,-4-13-2-4,-5-21 2 4,-7-16 1-2,0-4-2 1,0 9 0-2,1-1-1 4,1 0 1-3,-4-5-1 1,0-14 2-4,-2-10-2 5,-4-15 2-1,1-6-1-2,-5-7 1 2,0-3-2 1,0 0 1-1,0 0 0 0,0 0 0-2,0 0-1 1,0 0 1 0,0 0 0-1,0 0 0 3,0 0 1-1,0 0-2 0,0 0 2-1,0 0-2-1,0 0 1 3,0 0 0-1,0 0 0-3,0 0 1 3,0 0-2 0,0 0 2 0,2 0 1 0,-2 0-1-2,0 0 1 2,0 0-2 0,0 0 2 0,3 0 2-2,0 3 1 3,7 6 6-1,0 3-4 0,0 3-1-2,2-3-3 4,1 6 2-1,-6-5-3-4,-1-4-1 2,-5-1 0 0,8 3-1 2,-4-1 0-4,7 7 0 3,-2-3 2-1,5 0-1 1,-4-3 1 1,-1 2-2-3,-1-5 1 3,-2-3-1 1,-7 1 0-3,0-6 0-3,0 0-1 4,0 0-4-1,0 0-1-1,-23-11 2 3,-22-21 4-1,-14-13-2 0,-3-3 2 1,-9-5-2-3,2 1-2 1,-1 1-2 1,3-4 1 0,7 3-1-2,5 6 2 2,8 10 0 0,12 9 4 0,8 7-3-2,17 11 0 2,3 5 3-1,7 4 0 0,0 0 4 0,23 0 3 3,26 7-4-3,19 29-3 1,9 11 3-1,2 9 2 6,3 3 4-9,-4-3 0 2,2-6-3 1,-11-9 5 0,-4-5 1 1,-10-5 3 0,-15-11-1-2,-11 1 1 2,-12-9-1-1,-4-2 1 1,-6-3-4-1,-4-4-4 1,-3-3-3-1,0 0-1 2,0 0-2-3,0 0-1 3,0 0 0-3,0-47 1 4,0-29-1-5,0-28 0 4,0-15 1-2,0-16-1 3,0-3-1-5,-19 4 1 4,-15 25-3 0,5 34-8-3,2 36-37 0,3 28-67 1,1 11-45 0,-3 0-81 0,16 13-55 3,10 20-511-1</inkml:trace>
    </iact:actionData>
  </iact:action>
</iact:actions>
</file>

<file path=ppt/ink/inkAction5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3T05:07:03.383"/>
    </inkml:context>
    <inkml:brush xml:id="br0">
      <inkml:brushProperty name="width" value="0.05292" units="cm"/>
      <inkml:brushProperty name="height" value="0.05292" units="cm"/>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70C0"/>
    </inkml:brush>
  </inkml:definitions>
  <iact:action type="add" startTime="2244">
    <iact:property name="dataType"/>
    <iact:actionData xml:id="d0">
      <inkml:trace xmlns:inkml="http://www.w3.org/2003/InkML" xml:id="stk0" contextRef="#ctx0" brushRef="#br0">5627 13493 97 0,'0'0'699'6,"0"0"-476"0,0 0-55 2,0 0-12-2,0 0-28 2,0 0-27 0,0 0-24 0,8 68 3-2,-8-68-25 2,0 0-21 0,0 0-10 0,0 0-22-2,0-41 4 2,0-29 2 0,0-30 30 0,-4-11-30-2,-9-11 12 6,3-3-11-7,0 3 2 5,-4 3 0-5,4 17-8 3,8 18-3-1,-1 26 4 2,3 24 4-3,0 16-2 2,0 14 18 0,0 4 3-2,0 0-7 0,0 0-20 3,0 12 0-2,27 49 0 2,15 18 0-3,10 19 0 2,3 5 0 0,3 1 0 0,3 0 0-2,-5-4 0 4,-2-9 0-4,-6-12 0 3,-13-13 0-4,-4-12 0 3,-3-10 0 0,-7-12 0 0,-7-9 0-2,-7-11 0 1,-7-8 0 2,0-4 0-2,0 0 0 0,0 0 0 1,0 0 0 0,0-11 0 0,0-51 0-2,0-37 0 2,0-27 0 3,0-5 0-3,-15-6 0 0,-6 2 0-4,2 10 0 4,8 16 0-1,-2 24 0-1,11 30 0 3,-1 23 0-2,3 13 0 1,0 12 0-2,0 7 0 1,0 0 0 2,0 0-125-1,0 26-25-3,5 25-81 4,26 14-44-1,-17-34-79 0</inkml:trace>
    </iact:actionData>
  </iact:action>
  <iact:action type="add" startTime="2889">
    <iact:property name="dataType"/>
    <iact:actionData xml:id="d1">
      <inkml:trace xmlns:inkml="http://www.w3.org/2003/InkML" xml:id="stk1" contextRef="#ctx0" brushRef="#br0">6627 12956 390 0,'0'0'186'5,"0"0"-36"1,0 0-35 2,0 0-31 0,0 0 28 0,0 0-31-2,39 0-5 2,-39 0-15 0,0 0-2 0,-20 0-8-2,-18 6 62 3,-4 24-69-2,-2 9-8 1,9 7-2-2,3 6-9 2,15-4-1 0,11 0-1 0,6-8 4-2,0-6-15 2,0-14 5 1,13-4-12 1,16-15 6-4,11-1-6 0,2 0-4 3,2-10-2-2,-13-21 0-1,-3-3-3 2,-8-11 4 1,-13-4-1-1,-7-3-21-3,0 6-7 5,0 2-25-4,-14 14-18 4,-12 5-20-5,4 9-80 3,9 16-35-1,5 0-362 1</inkml:trace>
    </iact:actionData>
  </iact:action>
  <iact:action type="add" startTime="3391">
    <iact:property name="dataType"/>
    <iact:actionData xml:id="d2">
      <inkml:trace xmlns:inkml="http://www.w3.org/2003/InkML" xml:id="stk2" contextRef="#ctx0" brushRef="#br0">6916 11978 643 0,'0'0'243'6,"0"0"-78"1,0 0-95-1,0 0 26 3,17 166 7-2,-5-68 1 1,2 18-18-2,6 6-39 2,-1-4 10 0,-3 0-18 0,1-10-7-1,-1-10-22 0,-6-14 5 2,2-16-13-2,-2-16-1-1,-3-17-2 2,-1-10-7 0,-6-19-21 0,3-6-43-2,2 0-20 2,5-31-93 0,-4 1-38 0,0-8-180-2</inkml:trace>
    </iact:actionData>
  </iact:action>
  <iact:action type="add" startTime="3677">
    <iact:property name="dataType"/>
    <iact:actionData xml:id="d3">
      <inkml:trace xmlns:inkml="http://www.w3.org/2003/InkML" xml:id="stk3" contextRef="#ctx0" brushRef="#br0">7440 12576 879 0,'0'0'232'3,"0"0"-70"5,0 0-11 0,0 0-51 0,0 0-29-2,0 0 101 3,-193 0-72-2,97 17-38 1,-2 2-13-2,-3 1-24 2,10 1-7 0,6 4-15 0,15 2-3-2,10-4-5 2,17 0-32 1,2-4-61-2,11 1-99-1,-8-2-33 2,37-10-89 0,-5 4-473 0</inkml:trace>
    </iact:actionData>
  </iact:action>
  <iact:action type="add" startTime="4936">
    <iact:property name="dataType"/>
    <iact:actionData xml:id="d4">
      <inkml:trace xmlns:inkml="http://www.w3.org/2003/InkML" xml:id="stk4" contextRef="#ctx0" brushRef="#br0">7642 13506 618 0,'0'0'319'5,"0"0"-128"2,0 0-35 1,0 0-58 0,0 0 15-1,-305 41 38 0,71 21-16 2,-27 13-42-2,-15 9-32-1,8-5-16 2,25-7-30 2,36-12 5-3,36-14-20-1,43-6-20 2,45-13-65 0,36-19-49 0,40-8-96-2,11-6-146 3,46-19-380-2</inkml:trace>
    </iact:actionData>
  </iact:action>
  <iact:action type="add" startTime="5793">
    <iact:property name="dataType"/>
    <iact:actionData xml:id="d5">
      <inkml:trace xmlns:inkml="http://www.w3.org/2003/InkML" xml:id="stk5" contextRef="#ctx0" brushRef="#br0">5975 14866 452 0,'0'0'267'3,"0"0"-101"6,0 0-35-4,0 0-33 3,0 0-32 0,0 0-13 0,0 0 75-2,-38-39-37 2,-14 45-20 0,-10 35-18 0,-6 17-1-1,3 12-16 0,2 19-5 2,10 12 1-2,5 9-18-1,12 9 12 2,8 1-3 2,9-5 11-3,14-17-21 1,5-12 4 1,0-21-16-3,12-14 1 3,39-3 10-5,17-17-5 4,19-5-7 1,11-16 1-2,-4-10-3-1,1 0 2 2,-14-29 0 0,-13-21-12 0,-9-10 10-2,-12-5-8 2,-12 2-11 1,-7 6 11-2,-14 8-8-2,-2 13 17 4,-7 11 1-1,-5 12-6 0,0 4 13-2,0 4-13 1,0 2 6 1,0-1 0-1,0 4 0 0,0 0 1 2,0 0-4-2,0 0 6 1,-29 0 13-1,-18 0 14 1,-13 16-4 0,-8-1-23 0,4 4 8-1,4 0-6 0,5-4-2 2,11-3-4-2,16 0 6-1,9-12-10 1,10 2-5 2,6-2-31-3,3 0-53 2,3 0-36 0,36-2-97 0,-11-10-82 0,-1 11-693-2</inkml:trace>
    </iact:actionData>
  </iact:action>
  <iact:action type="add" startTime="6384">
    <iact:property name="dataType"/>
    <iact:actionData xml:id="d6">
      <inkml:trace xmlns:inkml="http://www.w3.org/2003/InkML" xml:id="stk6" contextRef="#ctx0" brushRef="#br0">6511 15752 557 0,'0'0'295'6,"0"0"-120"0,0 0-50 3,182-5-28-4,-148-14-38 4,-7 2-11-2,-5-3-21 1,-8-1-10-2,-10 4-16 2,-4 3-2 0,0 7-2-2,-7 7 0 3,-29 0 1-2,-9 0 4 2,-2 11-1-2,5 25 2-1,2 10 22 2,12 3-3 0,5 1 19-2,8-4-15 2,9-8 7 3,6-3-9-5,0-6 1 3,0-5-2-3,17-5-11 3,21 1-4-2,5-4-4 1,5-3-6-3,0-6 2 4,-8 0-19-2,-3-7-39 1,-7 0-22 0,-2 0-60-2,-7-20-41 4,-21 4-170-6</inkml:trace>
    </iact:actionData>
  </iact:action>
  <iact:action type="add" startTime="6819">
    <iact:property name="dataType"/>
    <iact:actionData xml:id="d7">
      <inkml:trace xmlns:inkml="http://www.w3.org/2003/InkML" xml:id="stk7" contextRef="#ctx0" brushRef="#br0">7237 15564 510 0,'0'0'224'6,"0"0"-85"-1,0 0-32 3,0 0-13 0,0 0-27 1,0 0 5-4,-155 161-8 3,141-118 5 0,10-2-4-2,4-2 4 2,0-11-39 0,18-11 10 0,24-7-22 0,11-10 7-1,-1 0-21 0,-7 0-4 2,-4-22 0-4,-6-14 1 3,-15-2-4 0,-9-3 3 0,-11 0-2 0,0 5-38-2,0 3-8 2,-18 14-73 0,-15 2-69 2,18 17-131-6,4 0-473 4</inkml:trace>
    </iact:actionData>
  </iact:action>
  <iact:action type="add" startTime="7193">
    <iact:property name="dataType"/>
    <iact:actionData xml:id="d8">
      <inkml:trace xmlns:inkml="http://www.w3.org/2003/InkML" xml:id="stk8" contextRef="#ctx0" brushRef="#br0">7769 15560 605 0,'0'0'211'6,"0"0"-76"1,0 0-56 1,0 0 21-1,0 0-45 0,0 0-4 2,-111-5 0-2,85 33-15-1,2 4 30 2,10 6-13 0,4 0-9 0,10 1-28-2,0-8 2 2,3-7 3 0,31-14-10 1,3-10-3-4,2 0-4 3,1-13-7 0,-4-35 6 0,-3-21-6-2,-5-20 0 2,-11-26 1 2,-7-10-7-3,-7-7-2 2,-3 5 5-3,0 8 1 3,0 21 4-2,0 29 2-1,-6 32-1 2,-1 18 0-1,5 15 0 0,-2 4 4 0,1 36-4 2,3 44 14-2,0 31-2 2,0 23 9-4,19 20 2 3,9 7 10 0,-7 1-11 0,-3-18-10-2,-6-24-9 2,-2-24-6 0,-5-24 0 0,-1-22-22-1,5-23-41 0,-1-27-39 3,8 0-89-6,-10-31-190 4,1-12-333 0</inkml:trace>
    </iact:actionData>
  </iact:action>
  <iact:action type="add" startTime="7682">
    <iact:property name="dataType"/>
    <iact:actionData xml:id="d9">
      <inkml:trace xmlns:inkml="http://www.w3.org/2003/InkML" xml:id="stk9" contextRef="#ctx0" brushRef="#br0">8206 15747 590 0,'0'0'269'4,"0"0"-76"4,0 0-95-2,0 0-40 2,178-31-35 0,-151 2-5 0,-2-13-15-2,-11 9 2 2,-11 9-4 0,-3 5-1 1,0 10 0-4,0 1-5 3,-15 8 5 0,-15 0 2 0,-8 8 9-2,7 34-1 2,0 9 13 0,7 9 18-2,11-5 8 3,13-2-3 1,0-10-12-2,0-7-5-4,0-7-16 4,13-3 3 1,14-13-14 4,5-2-4-8,10-11-22 0,2 0-11 2,5-11-38 0,-6-18-29 2,-7-10-6-4,-27 22-101 3,-9 1-144-1</inkml:trace>
    </iact:actionData>
  </iact:action>
  <iact:action type="add" startTime="8055">
    <iact:property name="dataType"/>
    <iact:actionData xml:id="d10">
      <inkml:trace xmlns:inkml="http://www.w3.org/2003/InkML" xml:id="stk10" contextRef="#ctx0" brushRef="#br0">8776 15461 420 0,'0'0'189'5,"0"0"-48"3,0 0 4 0,0 0-41 0,0 0-18-2,0 0-49 2,-100 99 6 1,79-73-14-4,10-2 3 4,6-8 12-2,5 3-2 1,0 3 21 0,0 2-24-2,28 3 0 2,2-1-23 0,4-2-1 0,-7-2 2-2,-6 1-3 3,-6-5-1-2,-5-1-7 3,-10 5-6-6,0 2 3 4,0 6-4 0,-15 1 1 0,-22-1-2 1,-5-3-19-3,-1-4-33 3,5-13-55-2,12-10-41 1,20 0-57-2,6 0-204 3</inkml:trace>
    </iact:actionData>
  </iact:action>
  <iact:action type="add" startTime="8431">
    <iact:property name="dataType"/>
    <iact:actionData xml:id="d11">
      <inkml:trace xmlns:inkml="http://www.w3.org/2003/InkML" xml:id="stk11" contextRef="#ctx0" brushRef="#br0">9020 15735 698 0,'0'0'274'5,"0"0"-140"1,0 0-100 2,0 0-25 0,0 0-8 0,0 0-2-2,34 98-39 2,-34-98-102 1,0 0-302-2</inkml:trace>
    </iact:actionData>
  </iact:action>
  <iact:action type="add" startTime="8567">
    <iact:property name="dataType"/>
    <iact:actionData xml:id="d12">
      <inkml:trace xmlns:inkml="http://www.w3.org/2003/InkML" xml:id="stk12" contextRef="#ctx0" brushRef="#br0">9050 15317 560 0,'0'0'203'7,"0"0"-59"-2,3-159-55 4,-2 144-46-4,5 9-35 3,-6 0-8 0,0 6-5 0,0 0-45 0,0 0 2-2,0 12-164 2,0-1-300 0</inkml:trace>
    </iact:actionData>
  </iact:action>
  <iact:action type="add" startTime="8782">
    <iact:property name="dataType"/>
    <iact:actionData xml:id="d13">
      <inkml:trace xmlns:inkml="http://www.w3.org/2003/InkML" xml:id="stk13" contextRef="#ctx0" brushRef="#br0">9505 15279 524 0,'0'0'159'3,"0"0"-73"2,0 0 31 3,0 0-23-1,0 0-27-2,-84 162-7 3,54-106-2 0,5-6-15-2,2-1 18 2,16-8-8 0,4-3 2 0,3-2 7 0,0-3-14-1,0-3-26 0,21-6-21 1,6-1-1 0,3-18 0-2,4-3-43 2,1-2-42 0,3 0-14-2,-1-21-40 2,-30 4-95 0,4 1-251 0</inkml:trace>
    </iact:actionData>
  </iact:action>
  <iact:action type="add" startTime="9038">
    <iact:property name="dataType"/>
    <iact:actionData xml:id="d14">
      <inkml:trace xmlns:inkml="http://www.w3.org/2003/InkML" xml:id="stk14" contextRef="#ctx0" brushRef="#br0">9792 15507 312 0,'0'0'259'6,"0"0"-110"0,0 0-64 2,0 0-5 0,0 0-14-2,0 0-14 2,-27 62-7 1,8-43-1-2,0-4-19 2,7 1 18-4,7-3 5 3,5 6 25 0,0 5-11-2,0 4-2 2,15 3-23 0,9-11-7 0,0 0 1-2,-3-4-15 3,-6-4-9-2,-4 0-5 1,-10 7-1-2,-1 10-1 2,0 2-3 0,-8 3-30 0,-32-1-40-1,-15-4-39 2,-11-3-28 0,31-21-95-3,4-2-408 3</inkml:trace>
    </iact:actionData>
  </iact:action>
  <iact:action type="add" startTime="10172">
    <iact:property name="dataType"/>
    <iact:actionData xml:id="d15">
      <inkml:trace xmlns:inkml="http://www.w3.org/2003/InkML" xml:id="stk15" contextRef="#ctx0" brushRef="#br0">5598 16532 258 0,'0'0'183'5,"0"0"-83"0,0 0 34 3,0 0-27 0,13 147-13 1,-13-133-6-4,0-2-12 3,0-5-4 0,-8-1-28 0,-11 5 22-2,-9-6-25 2,-9-2-5 0,-8-1-1 0,-10-2-10-2,-8 0-13 2,-8 0-1 1,-1-17 1-2,-4-10-10 2,8-8 6-2,5-6-6 4,8-8-2-6,4-6 3 1,3-7-6 2,6 7 3-1,10 9 0 3,5 7-3-5,4 11-4 5,6 8 4-4,5 8-4 4,-1 5 3-4,7 7-1 0,-1 0 5 1,6 0-7 1,-2 0 3-1,-7 0-6 0,-3 0 10 2,-4 0 4-2,-1 31 2-2,-2 7 12 4,3 12-3-1,2 4 5 0,5-1-11-2,2-10 12 2,3-12-10 0,1-18-5 0,4-9-6-2,0-4-2 2,0 0-3 0,0-4-21 0,0-37 15-2,0-10 9 2,0-12-2 0,0 1-12 0,0 16 9-1,0 15 7 0,0 16 0 2,0 11 1-2,0 4 22-2,16 0 34 4,10 7 4 0,14 30-32-2,6 15-13-1,9 4-1 2,5-7-11 0,-5-5-1 0,-10-20-3-2,-6-5-12 3,-2-13-42-2,-34-6-106 0,1 0-114-1</inkml:trace>
    </iact:actionData>
  </iact:action>
  <iact:action type="add" startTime="11358">
    <iact:property name="dataType"/>
    <iact:actionData xml:id="d16">
      <inkml:trace xmlns:inkml="http://www.w3.org/2003/InkML" xml:id="stk16" contextRef="#ctx0" brushRef="#br0">8807 16863 336 0,'0'0'241'6,"0"0"-53"2,158 68-43-4,-97-51-74 2,8-15-8 2,11-2-24 0,11 0-10 1,3 0-3-4,9-22 7 3,8-11-10 0,6-8 5 0,-1 0-3-2,0-8-22 2,-13 0 0 0,-12 2-2 1,-12 5 3-3,-18 3 5 1,-9-1-4 4,-9 3-5-5,-7-5 2 0,-9 5-2 2,-6 4 3 0,-4 8-6 0,3 9-2-3,0 4-4 5,-3 7 9-3,-6 5 5 1,1 0 0-2,-6 0 0 2,-2 0 32 0,-4 0-19-1,0 0-7-1,-10 0-9 3,-26 0-4-1,-9 0 0 0,-10 0 2 0,-6 0-2-2,-2 0 2 4,-4-8 0-4,8 2 3 0,11 6-2 2,11 0 1 0,13 0-3 0,12 0 3-2,6 0-2 2,6 0 5 0,0 0 1 0,0 0 31-2,6 0-4 2,36 0-20 1,13 0-12 0,-3 6 2-4,-4 7 0 3,-1 7 11-1,-8 1 14 2,-9 4-7-2,-9 0-9 0,-8 0-12 2,-13-2 0-2,0 3-6-1,0 10 0 2,-13 5-65 0,-26 8-75 0,19-30-82-3,3-8-718 4</inkml:trace>
    </iact:actionData>
  </iact:action>
  <iact:action type="add" startTime="12032">
    <iact:property name="dataType"/>
    <iact:actionData xml:id="d17">
      <inkml:trace xmlns:inkml="http://www.w3.org/2003/InkML" xml:id="stk17" contextRef="#ctx0" brushRef="#br0">10257 17166 655 0,'0'0'244'5,"0"0"-76"0,219 0-54 3,-130 0-20 0,11-2-32 0,21-15 1-1,19-5-1 0,15-11-26 3,18-1-6-4,6-16-26 0,8 2 35 2,-6 5-19 4,-1-1 15-7,-1 4-16 3,-6-2 6 1,-2 2-3-3,-10-5-16 2,-6 5 7-3,3-10-10 3,4-2 4 0,-4 3-5 0,0 1-2-2,-11 3 6 2,-5 4-3 0,-11-2-3 0,-1-5 2 0,-16 0-2-2,-9-1 2 3,-11 2-4-2,-16 9 8-1,-4 5-4 2,-7 5 1-1,-7 4-5 2,-5 5 2-3,-11 4 0 2,-4 8 0 0,-12 4 0 2,-8 3-2-4,-13 0 6 0,-7 0-3 2,0 0-1-1,0 0 0 0,0 0-18 1,-2 0 5 0,-37 0-7 0,-19 3 18 0,-15 11 0-2,-1-6-13 4,2-3 15-4,2 1-14 1,1-3 11 0,1-3-16 1,4 0 3 0,7 0-12-2,17 0 4 3,13 0-2-1,15 0 4 0,9 0 8-3,3 0 8 2,0-3 6 2,3-3 0 0,33 1 6-1,19-1-2-1,12 4 0 0,3 2-2 0,-1 0 1 0,-1 0 3 0,-13 2-4 3,-10 15 12-4,-11 3 5 0,-4-3-1 2,-6 6-13 0,-6 2 7 0,-8-4-12-3,-10 6 0 4,0 4-3-1,0 5-4 2,-21 2-23-6,-22-2-67 4,-3-16-89 0,22-20-45 0,8 0-276-2</inkml:trace>
    </iact:actionData>
  </iact:action>
  <iact:action type="add" startTime="13241">
    <iact:property name="dataType"/>
    <iact:actionData xml:id="d18">
      <inkml:trace xmlns:inkml="http://www.w3.org/2003/InkML" xml:id="stk18" contextRef="#ctx0" brushRef="#br0">13036 17177 686 0,'0'0'206'3,"0"0"-78"4,234-13-34 1,-137 3-31-1,14-2-15 0,19 7 3 0,18-1-4 1,20 6 24 0,14 0-35-2,31-8 4 2,14-4-18 3,12-5-7-5,10-7-15 1,-6-6 9 1,-1-2 5 0,11 1-6 1,4 6 2-4,-1 6-10 5,4 3 9-4,-2-3-8 3,-3-3-1-5,-15-7-6 5,-9-5 6-1,-9-9 0 0,-4-5 1-1,1 0-6 0,-2 0 10 2,-10-8-7-2,-9 4 3-1,-19 1-2 1,-8 1-7 2,-13 2 8-1,-3-2-1-2,-3-8-4 2,-15 3 2 0,-13-3-12 1,-15 4 15-4,-12 2 0 4,-8 6-3-2,-10 6 6 3,-6 11-3-6,-14 7 1 4,-8 11 3 0,-14 6-2-1,-10-1 1 1,-9 4 0-2,-7 2-3 4,-4-4 8-5,-5 4-4 1,2 0-4 2,-4 0-1 1,0 0-4-2,0 0-1 0,0 0-1 1,-4 0 0-1,-44 0 6 3,-19 0-2-5,-11 0 6 3,-11 0 1 0,-9 0-3 0,-5-5-2-2,3-5-3 2,9-2-1 0,9 2-28 1,24 3 11-2,18 5 10 0,19 2-5 2,17 0 17-2,4 0 4-3,0 0 5 5,41 0 11-1,20 0-7 0,16 2-13-2,9 15 0 3,-3 0 0-2,-6 5 1 2,-8-1 9-5,-17 1 4 5,-10 2 5-1,-15-1-9-1,-11-6-2 0,-15 7-8 0,-1 7-1 2,0 6-7-1,-17 2-32 0,-15 1-22-2,-16 3-57 3,-2-7-22-2,25-26-62-1,4-3-183 2</inkml:trace>
    </iact:actionData>
  </iact:action>
  <iact:action type="add" startTime="14570">
    <iact:property name="dataType"/>
    <iact:actionData xml:id="d19">
      <inkml:trace xmlns:inkml="http://www.w3.org/2003/InkML" xml:id="stk19" contextRef="#ctx0" brushRef="#br0">18477 17210 503 0,'217'-20'193'5,"-50"1"-48"1,9 2-42 1,20 0-25 0,6-3-5-1,21-5-20 1,15-2-7 1,10-9-15 3,15-2-9-6,10-1 2 4,2 10 8-2,-1-1-6-1,-8 5-5 2,-12 6-13 0,-15 3 15 0,-18-4 5-2,-11-2-3 3,-12 1-15-2,-4-8-1 2,1-2-2-5,-3 0-3 6,-13-10 6-3,-3 2-10 1,-12 3 0-3,-12-1-1 4,-9 10 1-1,-18 0 0 0,-8 8 2-1,0 2-2 0,-4 5 3 3,-10 7 1-4,-3-3-3 0,-12-5-2 2,-8 1 1 0,2-5-6-1,1 5 1 0,4-7 3 2,4 7 2-3,-2 1 2 4,-5 3 5-6,-10 3-7 5,-5-15 0-1,-13 3-8 0,-5-2 5-2,-12-2-11 2,-9 6 10 0,-13 5 4 0,-6 4 0-1,-9 5 4-1,-2 1-2 2,0 0-3-1,0 0 1 0,-13 0-17 1,-31-9 17 0,-14 4 5 0,-12-4-2-2,1 1 0 3,-7-6-3-2,-5-3 0 2,12-6-2-4,0-7-3 3,11 3 3 0,16 4-21 0,14 7 9-1,12 13 5 0,9-2 6 1,7 2 3-3,0 3 1 5,4 0 6-3,33 0 6 1,18 0-5 0,11 0-2-2,5 3 3 2,2 8-1 0,-8 9 2 0,-6-3 6-2,-14 9-1 4,-5 0 1-3,-15 8-2 3,-11-5 2-6,-9 7-9 4,-5 3-3 0,0 1-1 0,-23 4-6-2,-15 3 1 2,-9-1-5 0,-8 2-29-2,-2 0-21 4,-10-4-28-4,-3-4-47 5,43-36-59-9,4-4-194 6</inkml:trace>
    </iact:actionData>
  </iact:action>
  <iact:action type="add" startTime="15902">
    <iact:property name="dataType"/>
    <iact:actionData xml:id="d20">
      <inkml:trace xmlns:inkml="http://www.w3.org/2003/InkML" xml:id="stk20" contextRef="#ctx0" brushRef="#br0">23601 17344 543 0,'0'0'201'2,"213"-19"-29"6,-114 13-39 0,24-1-39 0,13-2-17 0,24 2-9-2,19-3 1 2,17-7 7 1,27-2-20-2,19 2 3 3,19 0-27-5,12 3 14 6,-8 2-3-5,-13 2-14 0,-9-6-3 2,-3-10-14 1,-8-6 26-2,-2-6-33-1,-8-11-4 3,-5 2-2-2,-6-2 2 0,-3 2 1 0,-17 8 3 1,-11 15 9 0,-8 0-9 0,-10-1 5-2,-7 0-6 2,-7-2-2 1,-11 3 0-2,4-9-1 1,-10 4-2-2,-7 2-1 4,-11-2-2-7,-13-9 3 6,0 0 1-1,-1-7-5 0,3 0 0 0,1-7 0-2,-2 2 2 3,-6-6 0-2,-5 3 4 2,-1 3-3-5,-7 4 4 5,-5 5-4-1,-2 8 1 0,-13 8-2-2,0 6 0 1,-7 0 3 1,-3 2-3 1,-4 3-6-2,-5 4 8 0,-7 1-12 2,-3 4 12-2,-8 0 1-1,-7-1-2 1,-2 1-6 0,-8 2 6 2,-1 0-5-4,-1 1 3 5,-5 2 1-3,-1 0 0 2,0 0-3-5,0 0-36 4,-16 0 25 1,-37 0 12-1,-14-4 2-2,-11 3 4 2,-1 1-1 1,0 0 0-1,-1 0 2-2,8 0-3 2,11 0 4 0,9 0-2 0,18 0-1-2,14 0 0 1,10 0 1 1,10 0-1 0,0 0 1-3,0 0 3 5,0 0 1-4,2 0-4 4,33 0 8-5,17 0-6 3,12 7 4 0,9 10-7 0,2-4 2-1,-3 3-2 0,-7-4 0 1,-10 2 0-2,-13-3 2 3,-8 2-2-2,-13-3 3 1,-8 2 2-2,-9-4 2 2,-4 8-5 0,0 4-2 0,-1 1-2 0,-23 4 0-3,-7-1 2 5,1 7-1-3,-8 0-2 2,3 2 0-4,1-4-1 3,1-3-11 0,2-1-70-2,-3-8-29 2,2-5-48 0,-5-10-16 1,25-2-75-2,3 0-221 0</inkml:trace>
    </iact:actionData>
  </iact:action>
  <iact:action type="remove" startTime="20722">
    <iact:property name="style" value="instant"/>
    <iact:actionData xml:id="d21" ref="#d15"/>
  </iact:action>
  <iact:action type="add" startTime="20755">
    <iact:property name="dataType" value="strokeEraser"/>
    <iact:actionData xml:id="d22">
      <inkml:trace xmlns:inkml="http://www.w3.org/2003/InkML" xml:id="stk21" contextRef="#ctx0" brushRef="#br1">11396 19870 899 0,'0'0'141'103,"0"0"-113"-103,0 0 24 0,0 0-15 0,0 0-36 0,0 0-2 0,0 0-16 1,0-5-73-1,0 5-148 0,0-3-263 0</inkml:trace>
    </iact:actionData>
  </iact:action>
  <iact:action type="add" startTime="20983">
    <iact:property name="dataType" value="strokeEraser"/>
    <iact:actionData xml:id="d23">
      <inkml:trace xmlns:inkml="http://www.w3.org/2003/InkML" xml:id="stk22" contextRef="#ctx0" brushRef="#br1">11484 19725 609 0,'0'0'104'1,"0"0"-104"5,0 0-70 2,0 0-341 0</inkml:trace>
    </iact:actionData>
  </iact:action>
  <iact:action type="add" startTime="21150">
    <iact:property name="dataType" value="strokeEraser"/>
    <iact:actionData xml:id="d24">
      <inkml:trace xmlns:inkml="http://www.w3.org/2003/InkML" xml:id="stk23" contextRef="#ctx0" brushRef="#br1">11849 19441 352 0,'0'0'334'5,"0"0"-269"1,0 0-41 2,0 0-24 0,0 0-45 0,0 0-188-2</inkml:trace>
    </iact:actionData>
  </iact:action>
  <iact:action type="remove" startTime="21367">
    <iact:property name="style" value="instant"/>
    <iact:actionData xml:id="d25" ref="#d5"/>
  </iact:action>
  <iact:action type="add" startTime="21310">
    <iact:property name="dataType" value="strokeEraser"/>
    <iact:actionData xml:id="d26">
      <inkml:trace xmlns:inkml="http://www.w3.org/2003/InkML" xml:id="stk24" contextRef="#ctx0" brushRef="#br1">11849 19441 673 0,'89'-169'185'72,"-89"169"-82"-69,0 0-25-3,0 0-78 0,0 0-4 0,0-10-62 0,0 9-125 0,0-13-135 0</inkml:trace>
    </iact:actionData>
  </iact:action>
  <iact:action type="add" startTime="21464">
    <iact:property name="dataType" value="strokeEraser"/>
    <iact:actionData xml:id="d27">
      <inkml:trace xmlns:inkml="http://www.w3.org/2003/InkML" xml:id="stk25" contextRef="#ctx0" brushRef="#br1">11983 18951 494 0,'0'0'266'8,"0"0"-149"-2,0 0-50 2,0 0-57-2,0 0-10 2,0 0-62 0,10-25-40 0,-10 20-104-2,0-1-65 2</inkml:trace>
    </iact:actionData>
  </iact:action>
  <iact:action type="remove" startTime="21759">
    <iact:property name="style" value="instant"/>
    <iact:actionData xml:id="d28" ref="#d4"/>
  </iact:action>
  <iact:action type="add" startTime="21764">
    <iact:property name="dataType" value="strokeEraser"/>
    <iact:actionData xml:id="d29">
      <inkml:trace xmlns:inkml="http://www.w3.org/2003/InkML" xml:id="stk26" contextRef="#ctx0" brushRef="#br1">12031 17045 384 0,'0'0'186'8,"0"0"-92"-5,0 0-12 5,0 0-20 0,0 0-38-2,0 0-24 2,-8-36 0 0,5 36-16 0,3 0-141-2,0 0-217 2</inkml:trace>
    </iact:actionData>
  </iact:action>
  <iact:action type="add" startTime="21954">
    <iact:property name="dataType" value="strokeEraser"/>
    <iact:actionData xml:id="d30">
      <inkml:trace xmlns:inkml="http://www.w3.org/2003/InkML" xml:id="stk27" contextRef="#ctx0" brushRef="#br1">11938 16708 553 0,'0'0'100'4,"0"0"-84"4,0 0-16 0,0 0-58 0,0 0-209-1</inkml:trace>
    </iact:actionData>
  </iact:action>
  <iact:action type="remove" startTime="22101">
    <iact:property name="style" value="instant"/>
    <iact:actionData xml:id="d31" ref="#d0"/>
  </iact:action>
  <iact:action type="add" startTime="22107">
    <iact:property name="dataType" value="strokeEraser"/>
    <iact:actionData xml:id="d32">
      <inkml:trace xmlns:inkml="http://www.w3.org/2003/InkML" xml:id="stk28" contextRef="#ctx0" brushRef="#br1">12123 16252 526 0,'0'0'179'9,"0"0"-89"-4,0 0-57 1,0 0-19 2,0 0-14 0,0 0-25 0,57-41-73-2,-55 41-163 2</inkml:trace>
    </iact:actionData>
  </iact:action>
  <iact:action type="add" startTime="22260">
    <iact:property name="dataType" value="strokeEraser"/>
    <iact:actionData xml:id="d33">
      <inkml:trace xmlns:inkml="http://www.w3.org/2003/InkML" xml:id="stk29" contextRef="#ctx0" brushRef="#br1">12344 16159 462 0,'28'-3'174'5,"-18"3"-93"2,-1 0-23 0,-4 0-43 2,5 0-15-1,-7 0-109-3,1 0-116 3</inkml:trace>
    </iact:actionData>
  </iact:action>
  <iact:action type="remove" startTime="22409">
    <iact:property name="style" value="instant"/>
    <iact:actionData xml:id="d34" ref="#d1"/>
  </iact:action>
  <iact:action type="add" startTime="22415">
    <iact:property name="dataType" value="strokeEraser"/>
    <iact:actionData xml:id="d35">
      <inkml:trace xmlns:inkml="http://www.w3.org/2003/InkML" xml:id="stk30" contextRef="#ctx0" brushRef="#br1">12715 16205 472 0,'0'0'180'8,"0"0"-41"-4,0 0-19 4,0 0-56 0,0 0-41 0,0 0-23-2,47 6 0 2,-42-1-73 0,2 7-108 0,-4-11-116-2</inkml:trace>
    </iact:actionData>
  </iact:action>
  <iact:action type="remove" startTime="22598">
    <iact:property name="style" value="instant"/>
    <iact:actionData xml:id="d36" ref="#d2"/>
  </iact:action>
  <iact:action type="add" startTime="22603">
    <iact:property name="dataType" value="strokeEraser"/>
    <iact:actionData xml:id="d37">
      <inkml:trace xmlns:inkml="http://www.w3.org/2003/InkML" xml:id="stk31" contextRef="#ctx0" brushRef="#br1">13030 16089 423 0,'0'0'145'7,"0"0"-58"-2,0 0-14 8,0 0-1-10,0 0-38 3,0 0-23 1,36-63 10 2,-36 63-21-1,0 12-53-2,0-4-158 2,0 1-315 0</inkml:trace>
    </iact:actionData>
  </iact:action>
  <iact:action type="add" startTime="22767">
    <iact:property name="dataType" value="strokeEraser"/>
    <iact:actionData xml:id="d38">
      <inkml:trace xmlns:inkml="http://www.w3.org/2003/InkML" xml:id="stk32" contextRef="#ctx0" brushRef="#br1">13030 16089 464 0,'76'-3'141'4,"-76"4"-48"3,0 1-19-1,0 8-55 2,0 9-19 0,0 11-58 0,0-12-118-2,0 10-381 2</inkml:trace>
    </iact:actionData>
  </iact:action>
  <iact:action type="add" startTime="23279">
    <iact:property name="dataType" value="strokeEraser"/>
    <iact:actionData xml:id="d39">
      <inkml:trace xmlns:inkml="http://www.w3.org/2003/InkML" xml:id="stk33" contextRef="#ctx0" brushRef="#br1">13240 16149 578 0,'0'0'238'6,"0"0"-119"0,0 0-49 2,0 0-27 0,0 0-42 0,0 0-1-2,14-116-14 2,-14 109-73 0,0 7-142 0,0 0-249-2</inkml:trace>
    </iact:actionData>
  </iact:action>
  <iact:action type="remove" startTime="23474">
    <iact:property name="style" value="instant"/>
    <iact:actionData xml:id="d40" ref="#d3"/>
  </iact:action>
  <iact:action type="add" startTime="23481">
    <iact:property name="dataType" value="strokeEraser"/>
    <iact:actionData xml:id="d41">
      <inkml:trace xmlns:inkml="http://www.w3.org/2003/InkML" xml:id="stk34" contextRef="#ctx0" brushRef="#br1">13125 15825 478 0,'0'0'251'9,"0"0"-131"-8,0 0-36 6,0 0-12-1,0 0-68 0,0 0-4 3,-16-22-12-2,4 22-49-1,8 0-148 1,-2 0-152 1</inkml:trace>
    </iact:actionData>
  </iact:action>
  <iact:action type="add" startTime="23640">
    <iact:property name="dataType" value="strokeEraser"/>
    <iact:actionData xml:id="d42">
      <inkml:trace xmlns:inkml="http://www.w3.org/2003/InkML" xml:id="stk35" contextRef="#ctx0" brushRef="#br1">13125 15825 301 0,'-159'-188'497'6,"159"184"-318"1,0 4-78 0,0 0-27 2,0 0-53-2,0 11-21-1,0 30-6 2,0 16-45 0,0-30-88 0,0 9-218-2</inkml:trace>
    </iact:actionData>
  </iact:action>
  <iact:action type="remove" startTime="23876">
    <iact:property name="style" value="instant"/>
    <iact:actionData xml:id="d43" ref="#d7"/>
  </iact:action>
  <iact:action type="add" startTime="23864">
    <iact:property name="dataType" value="strokeEraser"/>
    <iact:actionData xml:id="d44">
      <inkml:trace xmlns:inkml="http://www.w3.org/2003/InkML" xml:id="stk36" contextRef="#ctx0" brushRef="#br1">13152 18517 79 0,'0'164'197'5,"0"-94"-190"5,0-9 38-4,0-10 29 0,-4-9-34 2,-2-12 29 0,2-11 22 0,1-5 49-2,1-14-37 2,-1 0-38 0,-2 0-30 0,-3 0-16-2,2 0 25 2,1-7-31 0,-4 7-11 0,5 0-2-2,-2 0-2 2,-6 0-24 0,6 0-124-2,-1 12-331 2</inkml:trace>
    </iact:actionData>
  </iact:action>
  <iact:action type="add" startTime="24139">
    <iact:property name="dataType" value="strokeEraser"/>
    <iact:actionData xml:id="d45">
      <inkml:trace xmlns:inkml="http://www.w3.org/2003/InkML" xml:id="stk37" contextRef="#ctx0" brushRef="#br1">12907 19103 308 0,'0'0'100'5,"0"0"-28"-5,0 0-35 7,0 0-35 2,0 0-2-2,0 0-63-1,-93-73-71 3</inkml:trace>
    </iact:actionData>
  </iact:action>
  <iact:action type="remove" startTime="24262">
    <iact:property name="style" value="instant"/>
    <iact:actionData xml:id="d46" ref="#d6"/>
  </iact:action>
  <iact:action type="add" startTime="24267">
    <iact:property name="dataType" value="strokeEraser"/>
    <iact:actionData xml:id="d47">
      <inkml:trace xmlns:inkml="http://www.w3.org/2003/InkML" xml:id="stk38" contextRef="#ctx0" brushRef="#br1">12670 18834 91 0,'0'0'443'7,"0"0"-294"-1,0 0-25 0,0 0-8 2,0 0-39 0,0 0-31-2,-10-17-17 2,9 17-29 0,-6 0-34 0,2 0-121 0,1 3-169-2</inkml:trace>
    </iact:actionData>
  </iact:action>
  <iact:action type="add" startTime="24434">
    <iact:property name="dataType" value="strokeEraser"/>
    <iact:actionData xml:id="d48">
      <inkml:trace xmlns:inkml="http://www.w3.org/2003/InkML" xml:id="stk39" contextRef="#ctx0" brushRef="#br1">12670 18834 309 0,'-65'-87'361'1,"69"87"-239"3,-1 0-35 5,3 0-85-4,9 0-2 3,-8 4-141 1,9 4-316-1</inkml:trace>
    </iact:actionData>
  </iact:action>
  <iact:action type="remove" startTime="24608">
    <iact:property name="style" value="instant"/>
    <iact:actionData xml:id="d49" ref="#d8"/>
  </iact:action>
  <iact:action type="add" startTime="24613">
    <iact:property name="dataType" value="strokeEraser"/>
    <iact:actionData xml:id="d50">
      <inkml:trace xmlns:inkml="http://www.w3.org/2003/InkML" xml:id="stk40" contextRef="#ctx0" brushRef="#br1">13801 18846 611 0,'0'0'200'7,"0"0"-16"-3,0 0-74 5,0 0-58-2,0 0-34-1,0 0-18 2,51 4-1 0,-51-1-35 0,0 5-46-2,0-8-141 2,0 2-212 0</inkml:trace>
    </iact:actionData>
  </iact:action>
  <iact:action type="add" startTime="24772">
    <iact:property name="dataType" value="strokeEraser"/>
    <iact:actionData xml:id="d51">
      <inkml:trace xmlns:inkml="http://www.w3.org/2003/InkML" xml:id="stk41" contextRef="#ctx0" brushRef="#br1">13801 18846 670 0,'210'0'213'5,"-207"0"-77"4,-2 0-39-4,5 0-63 3,-3 0-34 1,1 4 0-1,6 7-26-3,0 3-86 4,-4-8-162-1,1-5-144 0</inkml:trace>
    </iact:actionData>
  </iact:action>
  <iact:action type="remove" startTime="24930">
    <iact:property name="style" value="instant"/>
    <iact:actionData xml:id="d52" ref="#d9"/>
  </iact:action>
  <iact:action type="add" startTime="24934">
    <iact:property name="dataType" value="strokeEraser"/>
    <iact:actionData xml:id="d53">
      <inkml:trace xmlns:inkml="http://www.w3.org/2003/InkML" xml:id="stk42" contextRef="#ctx0" brushRef="#br1">14398 18899 661 0,'0'0'235'7,"0"0"-80"-2,0 0-43 3,0 0-52 1,0 0-48-2,0 0-12-1,66 0-8 2,-59 19-55 0,2 1-46 0,-8-16-140-2,3-1-164 2</inkml:trace>
    </iact:actionData>
  </iact:action>
  <iact:action type="remove" startTime="25159">
    <iact:property name="style" value="instant"/>
    <iact:actionData xml:id="d54" ref="#d10"/>
  </iact:action>
  <iact:action type="add" startTime="25094">
    <iact:property name="dataType" value="strokeEraser"/>
    <iact:actionData xml:id="d55">
      <inkml:trace xmlns:inkml="http://www.w3.org/2003/InkML" xml:id="stk43" contextRef="#ctx0" brushRef="#br1">14632 18971 535 0,'14'0'192'6,"-7"0"-61"3,-4-3-23 0,0-4-49-3,4 3-36 1,-4 4-18 0,-3-3-5 1,2-2-4-1,4-2-93 5,-6 3-189-9,3-2-105 3</inkml:trace>
    </iact:actionData>
  </iact:action>
  <iact:action type="add" startTime="25252">
    <iact:property name="dataType" value="strokeEraser"/>
    <iact:actionData xml:id="d56">
      <inkml:trace xmlns:inkml="http://www.w3.org/2003/InkML" xml:id="stk44" contextRef="#ctx0" brushRef="#br1">14805 18894 304 0,'0'0'299'6,"0"0"-113"2,0 0-41-2,0 0-41 2,0 0-60 0,0 0-19-2,12 0-24 2,-12 0-1 0,0 0-55 0,2 0-56 0,-2 0-146-2,3 0-420 2</inkml:trace>
    </iact:actionData>
  </iact:action>
  <iact:action type="remove" startTime="25435">
    <iact:property name="style" value="instant"/>
    <iact:actionData xml:id="d57" ref="#d11"/>
  </iact:action>
  <iact:action type="add" startTime="25435">
    <iact:property name="dataType" value="strokeEraser"/>
    <iact:actionData xml:id="d58">
      <inkml:trace xmlns:inkml="http://www.w3.org/2003/InkML" xml:id="stk45" contextRef="#ctx0" brushRef="#br1">14805 18894 510 0,'249'-74'201'5,"-240"74"-57"-3,-2 0-36 1,2 0-41 4,-6 2-41 1,-2-2-25 0,-1 4-1 0,4-4-6-2,-1 3-33 1,6 2-36 2,2 3-111-1,4 0-17-3,-6-5-1 3</inkml:trace>
    </iact:actionData>
  </iact:action>
  <iact:action type="add" startTime="25581">
    <iact:property name="dataType" value="strokeEraser"/>
    <iact:actionData xml:id="d59">
      <inkml:trace xmlns:inkml="http://www.w3.org/2003/InkML" xml:id="stk46" contextRef="#ctx0" brushRef="#br1">15220 18872 364 0,'0'0'210'6,"0"0"-35"2,0 0-24-2,0 0-73 2,0 0-58 0,0 0-20 0,20 9-1-2,-20-27-26 2,0-11 3 0,-20-15-91 0,13 21-105-2,-3 6-90 2</inkml:trace>
    </iact:actionData>
  </iact:action>
  <iact:action type="remove" startTime="25754">
    <iact:property name="style" value="instant"/>
    <iact:actionData xml:id="d60" ref="#d12"/>
  </iact:action>
  <iact:action type="add" startTime="25757">
    <iact:property name="dataType" value="strokeEraser"/>
    <iact:actionData xml:id="d61">
      <inkml:trace xmlns:inkml="http://www.w3.org/2003/InkML" xml:id="stk47" contextRef="#ctx0" brushRef="#br1">15109 18224 340 0,'0'0'183'7,"0"0"-53"0,0 0 9 0,0 0-38 0,0 0-44 1,0 0 20 0,0-65-12 0,0 65-18-3,9 0-24 3,-3 0-23 1,4 9-35-3,-6 8-44 2,0 0-83 0,-4-12-111 0,3 0-165-2</inkml:trace>
    </iact:actionData>
  </iact:action>
  <iact:action type="remove" startTime="25990">
    <iact:property name="style" value="instant"/>
    <iact:actionData xml:id="d62" ref="#d13"/>
  </iact:action>
  <iact:action type="add" startTime="25934">
    <iact:property name="dataType" value="strokeEraser"/>
    <iact:actionData xml:id="d63">
      <inkml:trace xmlns:inkml="http://www.w3.org/2003/InkML" xml:id="stk48" contextRef="#ctx0" brushRef="#br1">15109 18224 225 0,'246'123'129'5,"-222"-104"-60"5,-5 0 44-4,-5-2-33 0,-2 4-54 2,-4-1-5 0,-1-1 16-2,4 8-18 4,-7 1-19-4,3 3-18 2,-7-16-91-2,0 1-158 2</inkml:trace>
    </iact:actionData>
  </iact:action>
  <iact:action type="add" startTime="26114">
    <iact:property name="dataType" value="strokeEraser"/>
    <iact:actionData xml:id="d64">
      <inkml:trace xmlns:inkml="http://www.w3.org/2003/InkML" xml:id="stk49" contextRef="#ctx0" brushRef="#br1">15477 18853 588 0,'0'0'160'7,"0"0"-20"0,0 0-40 2,0 0-42-4,0 0-58 4,0 0-4-1,12 60-10 1,-12-33-53-4,-8-13-154 3,6 0-210 0</inkml:trace>
    </iact:actionData>
  </iact:action>
  <iact:action type="remove" startTime="26300">
    <iact:property name="style" value="instant"/>
    <iact:actionData xml:id="d65" ref="#d14"/>
  </iact:action>
  <iact:action type="add" startTime="26307">
    <iact:property name="dataType" value="strokeEraser"/>
    <iact:actionData xml:id="d66">
      <inkml:trace xmlns:inkml="http://www.w3.org/2003/InkML" xml:id="stk50" contextRef="#ctx0" brushRef="#br1">15695 19156 523 0,'0'0'198'12,"0"0"-38"-9,0 0-50-2,0 0-46 7,0 0-53 1,0 0-11-2,126 82-6-1,-126-82-19 2,1 0-52 0,-1 0-152 0,0 0-96 0</inkml:trace>
    </iact:actionData>
  </iact:action>
  <iact:action type="add" startTime="26452">
    <iact:property name="dataType" value="strokeEraser"/>
    <iact:actionData xml:id="d67">
      <inkml:trace xmlns:inkml="http://www.w3.org/2003/InkML" xml:id="stk51" contextRef="#ctx0" brushRef="#br1">15695 19156 585 0,'195'-92'163'6,"-195"92"-54"0,1 0 2 2,-1 0-43 1,0 0-33-3,0 0-10 0,0 0-16 2,0 0-9 1,0-4-14-1,-22-9-36-2,-11-15-125 2,18 13-62 0,-1-5-271 36</inkml:trace>
    </iact:actionData>
  </iact:action>
  <iact:action type="remove" startTime="27040">
    <iact:property name="style" value="instant"/>
    <iact:actionData xml:id="d68" ref="#d16"/>
  </iact:action>
  <iact:action type="add" startTime="26992">
    <iact:property name="dataType" value="strokeEraser"/>
    <iact:actionData xml:id="d69">
      <inkml:trace xmlns:inkml="http://www.w3.org/2003/InkML" xml:id="stk52" contextRef="#ctx0" brushRef="#br1">16014 20001 497 0,'0'0'141'6,"0"0"-53"0,0 0-21 2,0 0-65 0,0 0-2 0,0 0-91-2,49-70-89 5</inkml:trace>
    </iact:actionData>
  </iact:action>
  <iact:action type="remove" startTime="27452">
    <iact:property name="style" value="instant"/>
    <iact:actionData xml:id="d70" ref="#d17"/>
  </iact:action>
  <iact:action type="add" startTime="27405">
    <iact:property name="dataType" value="strokeEraser"/>
    <iact:actionData xml:id="d71">
      <inkml:trace xmlns:inkml="http://www.w3.org/2003/InkML" xml:id="stk53" contextRef="#ctx0" brushRef="#br1">17457 20268 628 0,'0'0'92'4,"0"0"-67"5,0 0-12-4,0 0 2 3,0 0-15 0,0 0-133 1,48-39-60-2</inkml:trace>
    </iact:actionData>
  </iact:action>
  <iact:action type="add" startTime="27681">
    <iact:property name="dataType" value="strokeEraser"/>
    <iact:actionData xml:id="d72">
      <inkml:trace xmlns:inkml="http://www.w3.org/2003/InkML" xml:id="stk54" contextRef="#ctx0" brushRef="#br1">18271 20245 247 0,'0'0'0'6,"0"0"-46"0</inkml:trace>
    </iact:actionData>
  </iact:action>
  <iact:action type="add" startTime="28085">
    <iact:property name="dataType" value="strokeEraser"/>
    <iact:actionData xml:id="d73">
      <inkml:trace xmlns:inkml="http://www.w3.org/2003/InkML" xml:id="stk55" contextRef="#ctx0" brushRef="#br1">20409 20400 672 0,'0'0'41'6,"0"0"24"2,0 0-48 0,0 0-17-2,0 0-16 2,0 0-213 0</inkml:trace>
    </iact:actionData>
  </iact:action>
  <iact:action type="remove" startTime="28622">
    <iact:property name="style" value="instant"/>
    <iact:actionData xml:id="d74" ref="#d18"/>
  </iact:action>
  <iact:action type="add" startTime="28536">
    <iact:property name="dataType" value="strokeEraser"/>
    <iact:actionData xml:id="d75">
      <inkml:trace xmlns:inkml="http://www.w3.org/2003/InkML" xml:id="stk56" contextRef="#ctx0" brushRef="#br1">20752 20153 526 0,'0'0'214'5,"0"0"-131"3,0 0 24 0,0 0 1-2,0 0-71 2,0 0-11 0,41-29 4 0,-41 29-2-2,0 0-28 2,0 0-1 0,0 26-47 0,-5-10-127 0,-2 5-336-2</inkml:trace>
    </iact:actionData>
  </iact:action>
  <iact:action type="remove" startTime="29540">
    <iact:property name="style" value="instant"/>
    <iact:actionData xml:id="d76" ref="#d19"/>
  </iact:action>
  <iact:action type="add" startTime="29545">
    <iact:property name="dataType" value="strokeEraser"/>
    <iact:actionData xml:id="d77">
      <inkml:trace xmlns:inkml="http://www.w3.org/2003/InkML" xml:id="stk57" contextRef="#ctx0" brushRef="#br1">29007 19857 633 0,'0'0'132'10,"0"0"-35"-7,0 0-24 2,0 0-29 1,0 0-39 2,0 0-5 0,6-38-10-2,-6 38-41 2,0 0-209 0,0 0-303 0</inkml:trace>
    </iact:actionData>
  </iact:action>
  <iact:action type="remove" startTime="29902">
    <iact:property name="style" value="instant"/>
    <iact:actionData xml:id="d78" ref="#d20"/>
  </iact:action>
  <iact:action type="add" startTime="29903">
    <iact:property name="dataType" value="strokeEraser"/>
    <iact:actionData xml:id="d79">
      <inkml:trace xmlns:inkml="http://www.w3.org/2003/InkML" xml:id="stk58" contextRef="#ctx0" brushRef="#br1">30104 20540 718 0,'0'0'261'6,"0"0"-111"1,0 0-72 0,0 0-48 2,0 0-30-2,0 0-34-1,19 0-51 2,-19 14-185 0,-5 0-529 0</inkml:trace>
    </iact:actionData>
  </iact:action>
  <iact:action type="add" startTime="36993">
    <iact:property name="dataType"/>
    <iact:actionData xml:id="d80">
      <inkml:trace xmlns:inkml="http://www.w3.org/2003/InkML" xml:id="stk59" contextRef="#ctx0" brushRef="#br2">11665 6832 600 0,'0'0'355'3,"0"0"-187"4,0 0-49 1,0 0-3 0,0 0-35-3,0 0-10 3,0 0-2 0,0 0-10 0,0 57-21-2,0-24 12 2,0-3-4 0,0-3-18 0,0 1 0-2,0-4-8 2,0-2-2 0,0 2-13 0,0-1 3-1,0-3-3 0,0-8 2 2,0 0 3-2,0-7-4 1,0 0 6-2,0 1-9 2,2 2 6 0,1 3-5-2,2 0 3 2,-3-2-6 0,4 4 3 0,-5-4 1-2,6 2-4 2,-2-6 4 0,-4-2-3 0,-1-3 10-2,4 0-6 2,-4 0 18 0,3 0-22 0,0 0 5 0,-3 0-5-2,10 0 7 3,4 0 2-2,11 0 3-1,12 0-14 2,-5 0 0 0,5 0 0 0,-3 0 0-2,1 0 0 4,3 0 0-3,-2 0 0 2,-5-3 0-4,-5 1 0 3,5-1 0 0,-4-1 0 0,7 4 0-2,-3 0 0 2,6-3 0 0,-5 3 0 0,5 0 0 0,1-2 0-2,0 0 0 3,4-4 0-2,-1 0 0-1,10-2 0 2,1-1 0 0,-7 2 0 0,8-1 0-2,-8 3 0 2,-2-4 0 1,1 2 0-2,-6 5 0-1,7 0 0 4,-5-1 0-4,2 3 0 4,0-3 0-6,1-2 0 5,-4 0 0-1,4-2 0 0,-4 3 0-2,1 1 0 2,-4-2 0 2,1-2 0-4,0 5 0 0,-1-3 0 2,4 0 0 0,2 0 0 0,-1-2 0-2,7 2 0 4,0 1 0-4,-4-3 0 3,4 1 0-5,-3 0 0 7,-3 1 0-6,-1 2 0 6,0 3 0-7,-2 0 0 3,-2 0 0 0,-2 0 0 2,5 0 0-1,-2 0 0-2,-4 0 0 4,2 0 0-4,-3 0 0-1,1 0 0 5,-1 0 0-1,1 0 0-1,-4 0 0-4,0-2 0 5,3 2 0-2,-4-3 0 1,-3 3 0 0,-2-2 0-1,-1 2 0 0,-8 0 0 0,5-3 0 0,-4 3 0 0,-4 0 0 2,-5-3 0-1,5 3 0-2,-7 0 0 2,1 0 0 2,-3 0 0-5,4 0 0 1,-1 0 0 2,3 0 0 1,-2 0 0-1,1 0 0-2,-4 0 0 2,-3 0 0 0,3 0 0 1,-4 0 0-4,0 0 0 3,0 0 0-1,0 0 0 3,0-3 0-5,0 3 0 2,0 0 0 1,0 0 0 1,0 0 0-2,0 0 0 0,0 0 0 2,0 0 0-3,0 0 0 1,0-13 0 1,0-10 0-1,3-9 0 2,-3-12 0-3,6 6 0 2,-5-1 0 0,8 9 0 0,-1 3 0-3,-5 8-14 4,4 5-114-1,2 12-77-1,-9 2-49 0,4 4-223 2</inkml:trace>
    </iact:actionData>
  </iact:action>
  <iact:action type="add" startTime="55745">
    <iact:property name="dataType"/>
    <iact:actionData xml:id="d81">
      <inkml:trace xmlns:inkml="http://www.w3.org/2003/InkML" xml:id="stk60" contextRef="#ctx0" brushRef="#br0">27172 8314 417 0,'0'0'233'6,"0"0"-69"-1,0 0-12 2,0 0-32 1,0 0-27-1,0 0-9-1,0 0-27 2,9 45 12 0,-6-18-40 0,-3 0-7-2,0-6-16 2,0-2-5 0,0 2-1 0,0-6-12-2,0-3-79 2,0-12-63 0,0 0-195 0</inkml:trace>
    </iact:actionData>
  </iact:action>
  <iact:action type="add" startTime="55976">
    <iact:property name="dataType"/>
    <iact:actionData xml:id="d82">
      <inkml:trace xmlns:inkml="http://www.w3.org/2003/InkML" xml:id="stk61" contextRef="#ctx0" brushRef="#br0">27185 7945 702 0,'0'0'200'5,"0"0"-117"3,0 0 9-3,0 0-44 4,0 0-36-1,10-139-9 0,-10 136-3-3,0 3-31 3,0 0-120 0,0 0-217 0</inkml:trace>
    </iact:actionData>
  </iact:action>
  <iact:action type="add" startTime="56307">
    <iact:property name="dataType"/>
    <iact:actionData xml:id="d83">
      <inkml:trace xmlns:inkml="http://www.w3.org/2003/InkML" xml:id="stk62" contextRef="#ctx0" brushRef="#br0">27581 7872 483 0,'0'0'259'4,"0"0"-157"3,0 0-6-1,0 0-41 2,0 0-38 0,0 0 12 0,14-44 6-1,-14 27 11 0,-12 1-23 3,2 4-10-4,-3 5 16 0,5 1-17 2,1 6 4 0,1 0 5 0,0 0-9-2,-3 0-7 3,-1 0-3-2,1 0 3 2,1 0 5-4,-4 0 17 3,8 17 3 0,-6 7 13 0,9 3-2-2,1 9 8 2,0 5-15 0,0-3-5 0,0 4-3-1,0-4-2 3,0-3 8-2,0 1-18-1,6 0 6 0,-1 3-10 0,8 7 3 1,-6 0-8 0,4 1 0-2,-2-10-1 2,-4-4-4 0,2-11 0 0,-1-3-16-2,0-10-25 0,-2-7-46 3,2-2-36 0,-1 0-52 0,-2 0-75-5,0-6-271 4</inkml:trace>
    </iact:actionData>
  </iact:action>
  <iact:action type="add" startTime="56725">
    <iact:property name="dataType"/>
    <iact:actionData xml:id="d84">
      <inkml:trace xmlns:inkml="http://www.w3.org/2003/InkML" xml:id="stk63" contextRef="#ctx0" brushRef="#br0">27591 8176 738 0,'0'0'209'6,"0"0"-89"1,0 0 16-1,0 0-65 2,0 0-45 0,-159-16-7 0,126 16-16-2,7 7-3 2,2-2-2 0,14 0-75 0,10-5-122-1,0 0-340 0</inkml:trace>
    </iact:actionData>
  </iact:action>
  <iact:action type="add" startTime="57457">
    <iact:property name="dataType"/>
    <iact:actionData xml:id="d85">
      <inkml:trace xmlns:inkml="http://www.w3.org/2003/InkML" xml:id="stk64" contextRef="#ctx0" brushRef="#br0">28141 8498 365 0,'0'0'224'4,"0"0"-83"0,0 0 14 8,0 0-51-9,0 0-3 6,0 0-10-4,0-17-6 3,0 6 0 0,-2-2-8 0,-1-4-16-2,-7-10-10 2,4-3-22 0,-4-9 9 0,3-1-6-1,3-5-5 0,-3 5 7 1,7-3-14 0,0 4 10-2,0 2-7 2,0 5 5 1,0 5-5-2,0 4 2 2,0 6-1 2,4 3 7-6,7 2-5 4,2 5-6-5,-3 1 1 3,7 2-14 1,1-1-1-1,6 0-4 1,4 2-4-1,6-3 0 1,6 1-28 0,-1 0-27-1,-9 5-44 0,0 0-36 2,-8 0-40 2,-19 0-107-8,-3 0-326 4</inkml:trace>
    </iact:actionData>
  </iact:action>
  <iact:action type="add" startTime="58225">
    <iact:property name="dataType"/>
    <iact:actionData xml:id="d86">
      <inkml:trace xmlns:inkml="http://www.w3.org/2003/InkML" xml:id="stk65" contextRef="#ctx0" brushRef="#br0">28737 8244 605 0,'0'0'183'5,"0"0"-41"3,0 0-39-2,0 0-37 2,0 0-13 0,0 0-6 0,0 0-18-2,-15-9 0 2,-10 9-5 0,-2 0-5 0,3 13 0-1,0 2-6 0,2 4-1 2,8 0-4-2,4-6 5-1,3 4-9 2,7-6 16 0,0 1 1 0,0-2 17-2,0 4-10 2,4-4 2 0,17 4-4 1,0 0 6-4,-2-3 1 3,-7 2-14 0,-3-2 3 0,-1 3-12-2,-4-3-8 2,-1-1-1 0,-3 5-2-2,0-3 0 3,0 4-2-2,-8-1 1 2,-15-1-26-2,-1-6-24 3,3-2-28-5,3-6-85 4,15 0-53-4,-1 0-239 3</inkml:trace>
    </iact:actionData>
  </iact:action>
  <iact:action type="add" startTime="60664">
    <iact:property name="dataType"/>
    <iact:actionData xml:id="d87">
      <inkml:trace xmlns:inkml="http://www.w3.org/2003/InkML" xml:id="stk66" contextRef="#ctx0" brushRef="#br0">29296 7972 480 0,'0'0'237'5,"0"0"-125"1,0 0 17 1,0 0-33 1,0 0-52 0,0 0-2-1,0 0 35 0,-8 80-27 1,-17-52-12 0,-12-4-3-2,-4 1-11 2,-1-4-9 0,1-2 0 0,-1 1 5-2,-1-7-7 3,5 0-10-2,9-1-1 2,3-4 0-4,12 1 2 3,6-7-1 26,3 4 13-34,5-6 6 0,0 0 7 0,0 0 16 4,0 0 8 2,0 7 2 2,14 9-17 0,22 1-17 0,6 5 13 0,3-2 18-2,-1 1-13 2,-6-5-6 0,0-1-13-2,-14-3-7 2,-4 0-7 1,-3-3-4-2,-12-1-4 7,1-2-2-13,-6-5 2 6,0 3-23 1,4 1-20 1,-1 0-39-3,-3 0-53 1,7-5-24 1,-3 0-73-2,1 0-119 4</inkml:trace>
    </iact:actionData>
  </iact:action>
  <iact:action type="add" startTime="61293">
    <iact:property name="dataType"/>
    <iact:actionData xml:id="d88">
      <inkml:trace xmlns:inkml="http://www.w3.org/2003/InkML" xml:id="stk67" contextRef="#ctx0" brushRef="#br0">29825 8002 434 0,'0'0'92'5,"0"0"8"1,0 0-15 2,0 0-14 0,0 0 14-2,0 0-1 2,0-5 0 0,0 5-6 0,0 0-17-2,0 0-8 2,0 0-3 1,0 0-9-2,0 0 3-1,0 0-8 2,0 0 10 0,0 0-12 0,0 0-10-2,-8 0-7 2,-22 9-2 0,-1 6-9 0,-8 5-5-2,-2-1 0 2,-1-3 2 0,2 5-1 0,-1-6-2-2,10 2 2 5,-3-6 0-5,10-1-4 2,5 0 2-1,6-10 0 0,9 4-2 1,1-4 4 0,3 3-1-3,0-3 0 3,0 0 6 1,0 0 1-1,0 0 4-2,0 0-5 1,0 0-1 1,0 0 3 0,0 0 2-1,0 0 14 1,0 5 7 0,0 9 13 1,3 2-17-5,21 7-16 5,7 4 4-1,-5 0 12 0,11 3-7-1,-2-3 4 0,-1-2-3 2,0-3-7-2,-3-7 4-1,-13 0-9 2,-6-4 4 1,-4-2-14-3,-4-4 2 1,-4-3-2 1,3-2 0 1,-3 0-8-2,0 3-20-1,0-3-23 3,0 0-38-2,0 3-16 1,0-1-49-2,0-2-72 1,0 3-113 2</inkml:trace>
    </iact:actionData>
  </iact:action>
  <iact:action type="add" startTime="64220">
    <iact:property name="dataType"/>
    <iact:actionData xml:id="d89">
      <inkml:trace xmlns:inkml="http://www.w3.org/2003/InkML" xml:id="stk68" contextRef="#ctx0" brushRef="#br3">30120 8424 630 0,'0'0'227'8,"0"0"-52"-4,0 0-61 4,0 0-31 0,0 0-7 0,0 0-11-2,0 0-15 3,0 55-24-2,0-55 5 1,0 0-9 0,0 0 10-2,0-31 3 3,0-7-1-2,0-11-1-1,0-6-14 2,0 1 10 0,0 2 3 0,0 4-4-2,0 10-7 2,9 9 3 2,0 1 5-2,1 8-5-4,2 8-6 6,-1-3-2-3,2 6 4 1,1-3-10-2,3 1 11 2,1 5-2-1,2 2 5 1,5-2-6 1,5 6 4-3,2 0-3 3,1 0-7-2,-5 0-3 2,-4 0-9-5,-4 0 0 5,-8 6 0-2,-2-2 0 0,-6-1 0 0,-4-3 0 1,0 3 0 0,0 0-11-2,0 0-51 3,0 8-47-2,0 8-99 2,-7-8-119-3,-5 5-260 2</inkml:trace>
    </iact:actionData>
  </iact:action>
  <iact:action type="add" startTime="68676">
    <iact:property name="dataType"/>
    <iact:actionData xml:id="d90">
      <inkml:trace xmlns:inkml="http://www.w3.org/2003/InkML" xml:id="stk69" contextRef="#ctx0" brushRef="#br2">26992 8121 366 0,'0'0'361'7,"0"0"-220"-1,0 0-32 2,0 0-28-3,0 0-20 3,0 0-1-2,0 0-1 3,0 5-9-2,0-5 6 2,0 0-2-4,0 0 0 3,0 0-10 0,0 0-6 0,0 0-14 0,0-5-9-2,0-23-2 3,0-11 13-2,0-1-6 2,-6-2-11-4,-1-1 9 3,4 1-2 0,0 2 3 1,1 0-10-3,-3 3 5 3,4 4-5-1,-2 7-1-3,3 3-1 4,0 9 1-2,0 5 8 1,0 1-5-2,0 6 6 1,0 0-11 1,0-3 6 1,0-2-6-2,0 2 1-1,0-3 3 3,0-1-6-2,0 1 8 3,0 2-8-6,0 1 7 4,0 3-7 0,0 2 6 0,0 0-6-2,0 0 9 3,0-3-4-1,0 0 6-1,0-3-2 2,9 1-7-4,9-7 8 6,-2 5-9-8,5-1 7 6,-3 0-10-1,-7 0 9 0,5 5-10-1,-3-2 10 0,2 1 1 2,2 1-6-2,1-1 10 2,3 1-11-4,5 0 8 9,-2-1-13-9,7 2 0 1,-4 2 0-1,2-1 0 3,1 1 0 0,2-4 0-3,-2 4 0 5,1 0 0-3,-1 0 0 2,-4 0 0-2,8 0 0-1,1 0 0 3,8 0 0-2,5 0 0 1,-3 0 0-2,-1 0 0 2,1 4 0 0,0-4 0 2,-3 3 0-6,1 1 0 6,3-1 0-3,-1 0 0-1,0-1 0 2,2 0 0 0,-2 7 0-1,0-6 0-1,2 4 0 4,-2-3 0-4,0-1 0 4,0-3 0-5,2 0 0 3,-2 0 0 0,4 0 0 0,-4 0 0-2,-2 0 0 1,2 0 0 2,-2 0 0-1,0 0 0-1,-4 0 0 0,-1-7 0 1,0 5 0-1,-4-6 0 0,-1 6 0 1,-1-5 0-1,3 5 0 2,-2 2 0-4,8 0 0 5,-2 0 0-3,1 0 0 2,-5 0 0-5,2 0 0 5,2 0 0-2,-2 0 0 2,-1 0 0-3,1 0 0 1,3 0 0 2,2 0 0-2,7 0 0 3,-4-2 0-6,-1-1 0 6,7-4 0-4,-5 4 0 3,8-4 0-3,-2-2 0 2,-1 2 0 0,-3-1 0-3,1-4 0 6,-2 5 0-5,-6-2 0 3,0 1 0-2,-5-1 0-1,-6 2 0 1,-6-1 0 1,1 4 0-2,-2 3 0 3,2-3 0-2,-4 2 0 1,5-1 0-1,-5-2 0 0,0-4 0 1,2 4 0 0,2 0 0 0,-4-1 0-2,5-3 0 2,-4 7 0 0,1-3 0-1,-3-2 0 5,-1 2 0-5,-3-2 0-3,-2-5 0 2,4-1 0 2,-4-2 0 0,6 2 0 0,-4-3 0-2,-1-4 0 2,-4 8 0 0,5-2 0 0,-3-1 0-2,-5 5 0 2,2 1 0 0,-4 4 0 0,-4 0 0 0,1 0 0-2,0-1 0 1,1 0 0 1,-1 0 0-1,-3 4 0 2,0-1 0-2,0 3 0 1,0 0 0-1,0 0 0 0,0 0 0 1,0 0 0-1,0 0 0 2,0 0 0-4,0 0 0 5,0 0 0-4,0 0 0 1,0 0 0 1,0 0 0-1,0 0 0 2,0 0 0-4,0 0 0 4,0 0 0-2,0 0 0 2,0 0 0-1,0 0 0-1,0 0 0-1,0 0 0 3,0 0 0-1,0 0 0-3,0 0 0 3,0 0 0 1,0 0 0-3,0 0 0 1,0 0 0 2,0 0 0-2,0 0 0 3,0 0 0-5,0 0 0 2,0 0 0 2,0 0 0-2,0 0 0 4,0 0 0-4,0 0 0 0,0 0 0-3,0 11 0 4,0 8 0 0,0 6 0 1,0-1 0-4,-10-5 0 2,5-2 0 2,0 0 0-1,5-7 0-2,-1-1 0 2,1-4 0 0,0-5 0 0,0 3 0 0,0-3 0-3,0 0 0 3,0 0 0 1,0 0 0-2,0 3 0 0,0 7 0 1,14 7 0 0,13 0 0-2,0 2 0 3,1-6 0-1,-6-2 0 0,-3-3 0-4,-1-3 0 5,-1 4 0-2,1-4 0 2,-2 4 0-2,-3-4 0 0,-8 3 0 1,1 1 0-1,1 1 0 0,-1 4 0 1,-2 8 0 3,7-1 0-2,-5 2 0-3,-3 0 0-1,-1-4 0 2,3 2 0 2,-5 6 0-4,0 1 0 3,0 2 0 0,0 4 0 1,0 2 0-4,0-5 0 3,0-4 0 0,0-6 0 0,-5-4 0-2,3-5 0 2,-1-5 0 0,3-3 0 0,-5-4 0-3,5 0 0 3,0 0 0 3,0 0 0-3,0 0 0-1,0 0 0-1,-1 0-22 1,-5 0-111 1,-1 0-50 0,5 0-21-2,2 0-121 2,0 0-452-1</inkml:trace>
    </iact:actionData>
  </iact:action>
  <iact:action type="remove" startTime="77441">
    <iact:property name="style" value="instant"/>
    <iact:actionData xml:id="d91" ref="#d90"/>
  </iact:action>
  <iact:action type="add" startTime="77454">
    <iact:property name="dataType" value="strokeEraser"/>
    <iact:actionData xml:id="d92">
      <inkml:trace xmlns:inkml="http://www.w3.org/2003/InkML" xml:id="stk70" contextRef="#ctx0" brushRef="#br1">36884 10696 951 0,'0'0'116'18,"0"0"-29"-18,0 0-33 2,0 0-54 4,0 0-37 1,0 0-190 1,0 0-545-2</inkml:trace>
    </iact:actionData>
  </iact:action>
  <iact:action type="add" startTime="80047">
    <iact:property name="dataType"/>
    <iact:actionData xml:id="d93">
      <inkml:trace xmlns:inkml="http://www.w3.org/2003/InkML" xml:id="stk71" contextRef="#ctx0" brushRef="#br2">27065 7855 460 0,'0'0'389'5,"0"0"-253"2,0 0-54 0,0 0-19-1,0 0-11 2,0 0 13 0,0 0 5-2,0 0 9 2,0 0-19 0,0 0-21 0,0 0-10-2,0 0-5 2,0-8-5 0,0-17-3 0,3-5 15-2,3-3-19 3,1 2 19-2,0 4-5 2,0 10 4-4,0-3-13 3,1 0 10 0,2 7-7 0,-4-1-6-2,-2 6 2 2,5 2-1 0,-5 1 8 0,3-1-3-1,-2-1 4 0,2-2-14 1,-1 2 11 0,7-3-7-2,-5 3-1 2,5 1 5 3,-3-2-6-6,4 2 1 2,-1 0 0 2,-2 1 11-2,4 3-14 2,-2-4 0-5,4 6-10 5,3-4 0-1,0 2 0 0,8 1 0-2,-4-3 0 2,1 1 0 0,2 1 0 0,-3-1 0-1,4-1 0 0,-5 3 0 2,2 1 0-2,-1 0 0-1,-4 0 0 1,5 0 0 2,1 0 0-1,-5 0 0-3,6 0 0 5,1 0 0-3,1 0 0 2,7 0 0-4,2 0 0 6,1 0 0-3,1 0 0 1,-1 0 0-3,3 0 0 0,-2 0 0 1,-1 0 0 0,-5 0 0 0,-4 0 0 0,1 0 0 3,0 0 0-4,3 0 0 2,-2 0 0-2,2 1 0 2,3 8 0 0,-8-2 0-2,2-4 0 23,3 4 0-29,-4-4 0 0,1-1 0 3,1 0 0 3,2 5 0 2,3-5 0 0,2 1 0-2,-2 0 0 2,0-3 0 0,-5 0 0 0,-1 0 0 0,0 0 0-2,2 0 0 3,6 0 0-2,1 0 0-1,5 0 0 2,1 2 0 0,4 4 0 0,-2-3 0-2,4 0 0 3,0-3 0-2,2 0 0 2,1 0 0-1,-7 0 0-3,-2 0 0 4,-6 0 0 4,-1 0 0-9,1 0 0 1,-4 0 0 4,1 0 0-2,2 0 0-2,-3 0 0 3,7-3 0 0,-3 0 0 0,2-3 0-1,1 4 0 0,-1-4 0 1,3 4 0 1,-1-5 0-4,-2 3 0 4,-4 1 0-2,0-4 0 2,-4 5 0-2,-2 1 0-1,0-3 0 2,1-1 0 0,0 2 0-2,-4-2 0 1,10-7 0 2,-8 5 0 1,1-2 0-4,-2 1 0 4,-9 2 0-5,1 3 0 3,-5-5 0-3,-3 2 0 3,3-1 0 0,2-5 0 0,-1 5 0-3,-4-1 0 5,6-4 0-3,-2 5 0 2,-1-5 0-5,10-5 0 5,1 1 0-1,-1 0 0 0,4-4 0-1,0 2 0 0,-4-1 0 2,-2 2 0-1,2 0 0-1,-3 1 0-1,-3 3 0 4,-1-4 0-3,0 4 0-1,-2 1 0 1,-3 2 0 1,-2-2 0 0,-2 5 0-3,-5 2 0 5,1-2 0-3,-1 4 0 2,1 1 0-5,-2-3 0 5,1 0 0-1,0 0 0-1,4-2 0 0,-5 2 0 0,2-1 0 2,-1 4 0-1,-6-1 0-1,0 3 0 0,0 0 0 1,0 0 0-1,0 0 0 0,0 0 0 0,0 0 0 2,0 0 0-2,0 0 0 0,0 0 0 1,0 0 0 0,0 0 0 1,0 11 0-4,-6 14 0 3,-13 5 0 0,-1-3 0 0,-3 2 0-1,2 0 0 1,-3-8 0 0,1 4 0 0,4-4 0 0,-1 2 0-2,3-3 0 3,4-3 0-2,1 0 0-2,3-3 0 2,4-3 0 2,-1-3 0-1,3 4 0-3,-1-5 0 5,4 1 0-4,0 3 0 4,0 0 0-6,0 0 0 5,0 1 0-1,0-5 0 0,0 1 0-2,0-3 0 1,0 2 0 2,0-2 0-2,0-1 0 1,0-4 0-1,0 0 0 1,0 0 0-1,0 0 0 0,4 1 0 1,13 1 0 0,8 5 0 0,5-2 0-2,2 0 0 3,1 4 0-2,-3-2 0 3,-2 3 0-6,-4-3 0 4,-6-1 0 0,-4 2 0-1,-4 0 0 0,-7 3 0 0,3 2 0 3,-6 4 0-4,0 5 0 2,0 8 0-1,0 3 0 2,0 5 0-2,-9 7 0-1,-15-2 0 2,-4 0 0 0,4-1 0 0,-2-7 0-2,12-7 0 3,-1-7 0-3,5-5 0 4,4-9 0-5,6-5 0 3,-2 1 0 0,2-3 0-1,-3 0 0 0,-3 0 0 1,0 0-47 0,-6 3-195 0,5-1-96-2,4 4-304 1</inkml:trace>
    </iact:actionData>
  </iact:action>
  <iact:action type="remove" startTime="84848">
    <iact:property name="style" value="instant"/>
    <iact:actionData xml:id="d94" ref="#d93"/>
  </iact:action>
  <iact:action type="add" startTime="84853">
    <iact:property name="dataType" value="strokeEraser"/>
    <iact:actionData xml:id="d95">
      <inkml:trace xmlns:inkml="http://www.w3.org/2003/InkML" xml:id="stk72" contextRef="#ctx0" brushRef="#br1">36955 11043 706 0,'0'0'264'8,"0"0"-210"-2,0 0-3 2,0 0-51-2,0 0-10 2,0 0-110 0,0 0-144 0</inkml:trace>
    </iact:actionData>
  </iact:action>
  <iact:action type="add" startTime="87168">
    <iact:property name="dataType"/>
    <iact:actionData xml:id="d96">
      <inkml:trace xmlns:inkml="http://www.w3.org/2003/InkML" xml:id="stk73" contextRef="#ctx0" brushRef="#br2">27055 7783 502 0,'0'0'210'6,"0"0"-43"-1,0 0-38 3,0 0-27-3,0 0-24 3,0 0-3-2,0 0 4 4,10 0 0-4,-10 0-20 4,0 0-6-4,3 0-18 0,-3 0-1 2,6 0-13 0,-5 0 3 0,8-3-5-2,-5-7 5 2,3-1-7 0,0-3-6-1,-2 3 1 0,-2-5-4 1,3 1 5 0,1 3-6-2,-1-2 1 2,-1 5-7 0,0-2 1 0,-3 3 1 0,4-3 3-1,0-2 2 0,3-1-6 2,0 1 12-4,-2-4-9 3,0 1 4 0,0 0-8 0,3 2-2 0,-2 0 4-2,-1 2-3 5,-1 5 1-5,3-5 8 3,-2 5 2-4,-2 1-8 3,1-1 11 0,4 0-10-2,-5 0-1 2,1-2-1-1,3 1 0 2,-2-1-1-1,1 2-1-1,-1 1 11-1,-1-1-7 4,1 1 6-5,-2 0-4 2,4 1 7 2,-3-4-9-2,3 4 6-1,1-3-9 3,-1-1 4 0,-4 4-5-2,4-4 1-1,-2 2-2 1,-4 2 4 1,4 0-1 1,-2 1-2-3,0-2 3 3,6 1-1-2,-5 0 0 0,2-4-2 0,-1 3 0 2,2-2 0-1,3 3 2 1,-3 0 2-5,1-2 0 4,-5 5 13-1,5 0 2 1,0-1-1-1,3 3-7 0,-1 0-2 2,1-2 1-2,3 2-2 0,-2-3-8 1,0 0 0 0,3 3 0 0,-2 0 0-3,4 0 0 4,2 0 0 0,0-4 0 1,3 4 0-5,1 0 0 1,-1 0 0 2,0 0 0 1,-3 0 0-4,-1 0 0 3,3 0 0 0,-4 0 0-1,1 0 0 3,-1 0 0-5,-3 0 0 4,4 0 0-2,-4 0 0 0,2 0 0-1,0 0 0 3,1 0 0-1,0 0 0-2,1 0 0 2,0 4 0-1,0-1 0 2,-2 0 0-3,-2-1 0 9,5 1 0-11,0-1 0 3,6 0 0-2,6 2 0 3,1-1 0-2,-1-3 0 3,-2 0 0-3,-2 3 0 4,2-1 0-2,-4 1 0 0,1-1 0-5,1 1 0 6,-1 0 0-1,6-3 0 0,-3 0 0 0,-2 0 0 0,8 0 0-1,-5 2 0 0,8-2 0-2,-2 0 0 5,2 0 0-3,2 0 0 2,3 0 0-4,7 0 0 2,0 0 0 3,6 0 0-2,-3 0 0-2,6 0 0 1,0 0 0 2,-4 0 0-2,7 0 0 1,-6 0 0-2,-1 0 0 4,-3-8 0-4,-2 1 0 1,-2-3 0 1,-5 3 0 0,-6-1 0 0,-5 4 0-3,-3-1 0 5,-5 0 0-4,0 3 0 4,4-3 0-6,0-2 0 5,3 2 0-2,4-1 0 0,-7 1 0 2,-2-1 0-3,-4 4 0 2,-6-3 0 0,3 2 0-2,1-1 0 1,1 2 0 2,0-1 0-1,-2-2 0-2,0 0 0 2,2 0 0 0,2-1 0 0,-1 3 0-2,5 0 0 3,-6-1 0-2,4 2 0 2,-1 0 0-4,-4-4 0 3,4 4 0 0,-2-5 0 1,-3 2 0-2,1 0 0 0,-1 0 0 3,2 0 0-5,2-4 0 1,-1 1 0 1,2-3 0 3,-8 5 0-2,-1-4 0-2,-3 4 0 1,3 1 0 1,-1-4 0 0,-8 4 0-2,2 0 0 3,-2 2 0-2,-1 0 0 2,-5 3 0-4,-2 0 0 2,0 0 0 1,0 0 0 1,0 0 0-3,0 0 0 3,0 0 0 0,0 0 0 0,0 0 0-6,0 0 0 5,0-3 0 0,0 3 0 0,0-3 0 0,10-2 0-2,0 3 0 1,-3-8 0 2,1 8 0-4,-5 2 0 5,-3-2 0-4,3 2 0 4,-3 0 0-6,0 0 0 4,0 0 0 1,0 0 0-2,0 0 0 1,0 0 0-2,0 0 0 3,0 4 0-1,0 16 0-2,0 4 0 3,-14 4 0-3,2-4 0 3,-3 3 0-3,2-4 0 2,6-1 0-1,0-5 0 3,4-4 0-6,3-4 0 6,0-7 0-4,0-2 0 4,0 0 0-6,0 0 0 4,0 0 0 0,0 2 0 1,0 5 0-1,0-2 0-2,0 3 0 1,17 3 0 1,9-3 0 0,-1 3 0 1,-1-3 0-1,-4-3 0-3,5 1 0 1,-4-4 0 2,0 4 0 1,-4 0 0 1,0-3 0-4,-4 0 0 1,-5-1 0 2,-1 1 0-1,-7-3 0-5,3 2 0 5,-3 1 0 0,3 0 0 1,-2 6 0-3,7 1 0 1,-1 4 0 2,-6 0 0-1,3 8 0-2,-4-3 0 2,0 5 0-1,0 0 0 2,0 2 0-3,0-2 0 2,-4 3 0 0,-12-5 0 0,0 2 0-2,-7 5 0 3,6-6 0-2,-8 4 0 2,8 2 0-4,1-8 0 3,1 4 0-1,6-6 0 2,-2-2 0-2,7-6 0-1,-2-1 0 4,-1-1 0-3,7-8 0-1,-3 6 0 2,3-5 0-1,0-2 0 2,0 0-33-3,0 0-68 2,-3 0-70-1,-2 0-19 1,2 0-86-1,3 0-274 2</inkml:trace>
    </iact:actionData>
  </iact:action>
  <iact:action type="add" startTime="94631">
    <iact:property name="dataType"/>
    <iact:actionData xml:id="d97">
      <inkml:trace xmlns:inkml="http://www.w3.org/2003/InkML" xml:id="stk74" contextRef="#ctx0" brushRef="#br2">31701 5462 372 0,'0'0'353'5,"0"0"-160"-1,0 0-50 5,0 0-44-4,0 0-28 3,0 0 0-2,0 0-3 2,0 0 17 0,28-18-24 0,-71 18-31-2,-22 0 30 2,-13 19-6 0,-12 12-16 0,-17 5-7-2,-9 3 9 2,-8 1-20 0,6 1-4 2,8-3-13-4,12 6 7 3,16 0-3-3,15 6-3 5,16 7 7-7,10 11 8 4,21 11 13 0,10 12-3 0,10 0 2-2,0-2-11 2,0 4 3 0,29 3-11-1,13 2-3 2,14 6-7-3,15-5 1 3,12-8 3-2,9-7-4 0,14-13 7 0,-1-5-5 1,3-13 2-1,-1-3-6 0,0-11 0 2,10-9 0-2,4-14 0 2,-2-13 0-5,3-3 0 5,-4 0 0-2,-8-35 0 2,-10-7 0-3,-9-7 0 2,-9-9 0 1,-7-4 0-2,-7-12 0 0,-12-18 0 0,-12-10 0 2,-13-10 0-4,-13-1 0 2,-16 8 0 1,-2 3 0 0,0 6 0 1,0 6 0-4,-13-1-3 5,-14 4 2-4,-5 2-1 4,-11 6 1-5,-6 8 2 3,1 6-4 0,-4 7 7 0,-2 8-5-2,-4 4 4 2,-9 8-5 1,-7 2 4-3,0 9-2 2,-15 8 3-2,-10 9-3 4,-3 3 0-6,-5 7 0 5,0 0 0-2,11 0 0 2,0 7 0-3,6 10 0 2,1 10 0 1,4 9 0-1,11 6 0 0,0 7 0-4,14 6 0 5,5 3 0-1,8 4 0-2,12 3 0 2,0 0 0 0,5 4 0 1,3-6 0-4,9 4 0 5,2 1 0-5,11 3 0 4,5 3 0-1,0 11 0-3,21 8 0 4,34 10 0-2,18 4 0 2,20-3 0-3,22-5 0 3,14-14 0-2,11-4 0 1,7-16 0-2,-2-12 0 2,-3-24 0 0,-13-17 0 0,-19-12 0-1,-20-14 0-1,-17-35 0 3,-13-15 0-1,-17-6-56 0,-19-15-120-2,-24 50-110 3,0 4-408-5</inkml:trace>
    </iact:actionData>
  </iact:action>
  <iact:action type="add" startTime="96630">
    <iact:property name="dataType"/>
    <iact:actionData xml:id="d98">
      <inkml:trace xmlns:inkml="http://www.w3.org/2003/InkML" xml:id="stk75" contextRef="#ctx0" brushRef="#br2">23249 5532 406 0,'0'0'179'7,"0"0"-38"0,0 0-24 0,0 0-24 0,0 0-24 2,0 0-13-2,0 0-11 1,-37-65-2-2,-3 65 0 2,-2 0 3 0,-6 0-6-2,-7 0-2 2,-4 6-5 0,2 7 1 1,0 9 0-4,-1-3-9 3,-4 6 3 0,0 1-13 0,-6 3 3 0,2 2-10-1,-2 11 9 2,3 2-7-1,3 2 4-1,1 10-6 0,4-6 5 4,2 3-2-6,7 2-9 5,-2-4 1-7,5-1-3 6,-1 2 2-2,3 3-1-1,4 1 5 3,6 4-6-2,-2-4 13 2,5 1-6-2,5-2-2-2,2-2-2 4,8 0-3-1,6 3 5-2,5 1-5 2,4 8 12 0,0 4-3 0,0 8 5-1,28-4-9 0,2 5 11 2,5-8-5-2,5-5 0-2,1-5-2 4,0-10-4-1,4-4-1-1,6-7 0 0,5-1 3 2,16-2-4-2,5-3 0 2,10-8-3-4,4-6-2 2,1-11 1 2,1-8-1-1,1 0 0-2,4-6 4 2,-4-15-3 0,4-8 2 1,-1 0-1-1,0-4 2-2,1-2-1 4,-7-10-1-4,-9-1 4 1,-13-5-7 0,-8-4 5 1,-6-9-2 0,-16-4 0-2,-5-2 0 3,-11-2 1-2,-9 3-1 2,-9-8 0-5,-5-2-1 6,0-5 0-3,0-7 1 1,0 7-4-2,-8 2 9 2,-8 0-8-1,-2 3 5 2,-3-7-4-1,-4 2 0-2,-2-3 2 3,-3 1-2-2,-1 10 3-1,2 7-2 2,-4 12 1 1,5 11-1-2,-3 5 2-1,-4 5-2 3,-1 3 0-2,-6 2 0 2,0 7 0-4,-10-3 1 5,-2 8 0-4,-10-3 2 5,5 3-5-9,-7 0 7 6,-2 0-4 1,8 5 3-2,6 6-6 1,6 5 4-1,4 3-1 1,2 0 0-1,-5 0 1-1,5 0 1 2,-6 25-2 0,-4 8 6 0,-3 8-3-2,-6 5 5 2,-5 9-5 0,5 5 4 1,4-2-6-4,2 9 0 2,5 0 2 2,2 3-2-1,3 7 8-2,1-1-7 2,2 7 5 0,3-4-4 0,-1 4 0-1,5 1-3 0,7 3 1 2,6 6 2-2,10 6 2-2,12 0 14 6,0-1-3-6,0-5 7 5,28 3-10-6,17-4 4 7,10 4-9-5,11-5 4 3,9-9-3-5,7-11-4 5,5-10 7-1,7-18-4 0,7-7 3-3,1-14-10 3,15-12 8 2,4-10-9-3,16 0 15 0,7-3-5 0,16-21 8 0,-6-5 3 2,-4-7-11-3,-12-6-7 2,-11-12-3 0,-21-9 0 0,-18-8 0-2,-18-17 0 2,-22-11 0 0,-17-19 0 2,-22-12 0-5,-9-14 0 1,-14-5 0 3,-41 4 0 0,-19 2 0-2,-15 9 0 0,-10 15 0 2,-8 9-35-3,-5 25-48 1,0 26-61 0,2 26-76 2,80 33-101-2,14 21-722-1</inkml:trace>
    </iact:actionData>
  </iact:action>
  <iact:action type="remove" startTime="99512">
    <iact:property name="style" value="instant"/>
    <iact:actionData xml:id="d99" ref="#d98"/>
  </iact:action>
  <iact:action type="add" startTime="99525">
    <iact:property name="dataType" value="strokeEraser"/>
    <iact:actionData xml:id="d100">
      <inkml:trace xmlns:inkml="http://www.w3.org/2003/InkML" xml:id="stk76" contextRef="#ctx0" brushRef="#br1">29494 10376 809 0,'0'0'170'20,"0"0"-91"-20,0 0-32 1,0 0-36 4,0 0-11 3,0 0-80 0,0 0-117-2,-37-17-552 2</inkml:trace>
    </iact:actionData>
  </iact:action>
  <iact:action type="add" startTime="101612">
    <iact:property name="dataType"/>
    <iact:actionData xml:id="d101">
      <inkml:trace xmlns:inkml="http://www.w3.org/2003/InkML" xml:id="stk77" contextRef="#ctx0" brushRef="#br2">23109 5412 816 0,'0'0'149'4,"0"0"-39"4,0 0-13 0,0 0-10 0,0 0 5-2,0 0-14 2,-185 0-26 0,115-5-11 0,-8-2-9-2,3 7 16 2,-7 0-15 0,3 0-3 0,3 0-4-2,-3 0-8 2,3 10 9 0,4 9-9 0,-5 2 3-1,2 8-5 3,0-2-1-2,5 9-6-1,8-2-2 0,1 8 4 0,3 4-6 1,3 7 7 0,0 6-5-2,-6 4 5 2,1 5-4 0,-1 0 3 0,-2-2-6-2,8-6-3 5,2 1 1-6,13-7-3 5,11-1 5-8,4-2-4 9,14-1 9-2,1 1-8-1,10 4 6-4,0 3 10 4,0 0-5 0,15-1 4-1,14-1-11 1,10-1 4-1,6 0-5 2,7 0 14-4,2-7-14 3,7 2 1 0,4-8-2 0,1-4-3 1,4-5 3-4,-1 3-4 4,8-7 5-2,0 2-2 3,11-4-4-6,-1-6 4 4,5 5-1 0,-8-2 1 0,-2-5-6 0,-6 3 3-2,-9-7 0 3,-3-5 0-2,4-5-3-1,-2-3 1 1,1-2 2 1,3 0 3 0,-3 0-2-2,-4 0-2 2,-1 0 6 0,-3 0-5 1,1 0 0-4,0 0 0 5,-2-10 0-4,-2-9 0 1,-2-6 0 1,-9-5 0 0,0-2 0 0,-5-4 0 1,-1 0 0-3,-1 3 0 1,-2 0 0 2,-4 3 0-2,-1 0 0 0,3 0 0 0,0-6 0 2,-5-2 0-2,7-8 0-1,-1-9 0 2,2-8 0 0,-5-8 0-1,-1 0 0 0,-7 2 0 3,0 10 0-4,-3 1 0 4,-7 14-3-6,6 6 6 3,-7 2-3 1,-3 1 0 0,1-4 0-1,-3-5 0 0,-1-4 0 3,-1-7 0-4,-6-3-4 2,0-2 3-2,0 0 1 3,0 0-2-2,-8 0 4 0,-18-4-4 0,-6 1 4 2,-12 0-4-1,-4 4 2-2,-7 3 0 4,-6 8-1-4,1 7 3 0,-9 7-1 2,9 8-1 1,-6 4 5-2,1 1-5 1,2 9 0-1,-1-3 0 1,4 6 0 0,-1-1 0-3,0 3 0 2,-2-5 0 1,-5 4 0 2,-1 2 0-3,-1 4 0-2,-1 2 0 3,2 0 0 0,4 0 0 0,-1 0 0-2,5 0 0 5,-2 19 0-6,-4 4 0 6,5 1 0-7,-1 6 0 4,2-2 0 0,1-2 0-2,-10 1 0 3,1 2 0-2,6 1 0 3,-1 0 0-4,9 0 0 1,0 5 0 0,5 1 0 2,-5 2 0-2,7 1 0-1,1-1 0 2,2-2 0 0,0-1 0 1,-5 3 0-4,3 7 0 5,-3 3 0-4,1 5 0 4,4 9 0-5,7 1 0 3,7 8 0 0,2 1 0-3,5-4 0 5,6-3 0-4,5-5 0 3,3 3 0-2,6-1 0-1,4-3 0 1,0 1 0 2,0-2 0-2,0-1 0 0,0-3 0 1,12-1 0-1,13-1 0 3,10-4 0-5,7 2 0 6,11-6 0-6,12-3 0 5,4 0 0-6,10 0 0 5,5-5 0-2,7-1 0 0,-1-2 0 1,4 0 0-1,-6-3 0 3,1-3 0-4,-5 0 0 1,-5-5 0 0,-1 1 0 1,-1-3 0-1,0-3 0-1,-1-3 0 2,0-5 0 0,6-7 0 1,-5-2 0-3,5 0 0 3,0 0 0-3,-2 0 0 1,2-13 0 0,-2-9 0 2,-1 2 0-2,-4-6 0 0,1 3 0 2,-2-4 0-2,-7 0 0 3,3-1 0-6,-1-4 0 5,-2 1 0-2,1-7 0 2,-5-3 0-4,0-7 0 3,-4-2 0 0,-4-11 0 0,-7-10 0 0,1-11 0-2,-9-7 0 4,-4-5 0-4,-9-2 0 4,-6 0 0-6,-8-2 0 3,-7-4 0 1,-6-1 0 1,0-7 0-2,-19 4 0 0,-20 1 0 2,-6 9 0-3,-16 10 0 3,-15 6 0-3,-19 3 0 3,-15 9 0-1,-14 5-87-2,-4 9-96 1,83 49-65 0,5 5-161 3</inkml:trace>
    </iact:actionData>
  </iact:action>
</iact:actions>
</file>

<file path=ppt/ink/inkAction5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3T05:07:03.383"/>
    </inkml:context>
    <inkml:brush xml:id="br0">
      <inkml:brushProperty name="width" value="0.05292" units="cm"/>
      <inkml:brushProperty name="height" value="0.05292" units="cm"/>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70C0"/>
    </inkml:brush>
  </inkml:definitions>
  <iact:action type="add" startTime="2244">
    <iact:property name="dataType"/>
    <iact:actionData xml:id="d0">
      <inkml:trace xmlns:inkml="http://www.w3.org/2003/InkML" xml:id="stk0" contextRef="#ctx0" brushRef="#br0">5627 13493 97 0,'0'0'699'6,"0"0"-476"0,0 0-55 2,0 0-12-2,0 0-28 2,0 0-27 0,0 0-24 0,8 68 3-2,-8-68-25 2,0 0-21 0,0 0-10 0,0 0-22-2,0-41 4 2,0-29 2 0,0-30 30 0,-4-11-30-2,-9-11 12 6,3-3-11-7,0 3 2 5,-4 3 0-5,4 17-8 3,8 18-3-1,-1 26 4 2,3 24 4-3,0 16-2 2,0 14 18 0,0 4 3-2,0 0-7 0,0 0-20 3,0 12 0-2,27 49 0 2,15 18 0-3,10 19 0 2,3 5 0 0,3 1 0 0,3 0 0-2,-5-4 0 4,-2-9 0-4,-6-12 0 3,-13-13 0-4,-4-12 0 3,-3-10 0 0,-7-12 0 0,-7-9 0-2,-7-11 0 1,-7-8 0 2,0-4 0-2,0 0 0 0,0 0 0 1,0 0 0 0,0-11 0 0,0-51 0-2,0-37 0 2,0-27 0 3,0-5 0-3,-15-6 0 0,-6 2 0-4,2 10 0 4,8 16 0-1,-2 24 0-1,11 30 0 3,-1 23 0-2,3 13 0 1,0 12 0-2,0 7 0 1,0 0 0 2,0 0-125-1,0 26-25-3,5 25-81 4,26 14-44-1,-17-34-79 0</inkml:trace>
    </iact:actionData>
  </iact:action>
  <iact:action type="add" startTime="2889">
    <iact:property name="dataType"/>
    <iact:actionData xml:id="d1">
      <inkml:trace xmlns:inkml="http://www.w3.org/2003/InkML" xml:id="stk1" contextRef="#ctx0" brushRef="#br0">6627 12956 390 0,'0'0'186'5,"0"0"-36"1,0 0-35 2,0 0-31 0,0 0 28 0,0 0-31-2,39 0-5 2,-39 0-15 0,0 0-2 0,-20 0-8-2,-18 6 62 3,-4 24-69-2,-2 9-8 1,9 7-2-2,3 6-9 2,15-4-1 0,11 0-1 0,6-8 4-2,0-6-15 2,0-14 5 1,13-4-12 1,16-15 6-4,11-1-6 0,2 0-4 3,2-10-2-2,-13-21 0-1,-3-3-3 2,-8-11 4 1,-13-4-1-1,-7-3-21-3,0 6-7 5,0 2-25-4,-14 14-18 4,-12 5-20-5,4 9-80 3,9 16-35-1,5 0-362 1</inkml:trace>
    </iact:actionData>
  </iact:action>
  <iact:action type="add" startTime="3391">
    <iact:property name="dataType"/>
    <iact:actionData xml:id="d2">
      <inkml:trace xmlns:inkml="http://www.w3.org/2003/InkML" xml:id="stk2" contextRef="#ctx0" brushRef="#br0">6916 11978 643 0,'0'0'243'6,"0"0"-78"1,0 0-95-1,0 0 26 3,17 166 7-2,-5-68 1 1,2 18-18-2,6 6-39 2,-1-4 10 0,-3 0-18 0,1-10-7-1,-1-10-22 0,-6-14 5 2,2-16-13-2,-2-16-1-1,-3-17-2 2,-1-10-7 0,-6-19-21 0,3-6-43-2,2 0-20 2,5-31-93 0,-4 1-38 0,0-8-180-2</inkml:trace>
    </iact:actionData>
  </iact:action>
  <iact:action type="add" startTime="3677">
    <iact:property name="dataType"/>
    <iact:actionData xml:id="d3">
      <inkml:trace xmlns:inkml="http://www.w3.org/2003/InkML" xml:id="stk3" contextRef="#ctx0" brushRef="#br0">7440 12576 879 0,'0'0'232'3,"0"0"-70"5,0 0-11 0,0 0-51 0,0 0-29-2,0 0 101 3,-193 0-72-2,97 17-38 1,-2 2-13-2,-3 1-24 2,10 1-7 0,6 4-15 0,15 2-3-2,10-4-5 2,17 0-32 1,2-4-61-2,11 1-99-1,-8-2-33 2,37-10-89 0,-5 4-473 0</inkml:trace>
    </iact:actionData>
  </iact:action>
  <iact:action type="add" startTime="4936">
    <iact:property name="dataType"/>
    <iact:actionData xml:id="d4">
      <inkml:trace xmlns:inkml="http://www.w3.org/2003/InkML" xml:id="stk4" contextRef="#ctx0" brushRef="#br0">7642 13506 618 0,'0'0'319'5,"0"0"-128"2,0 0-35 1,0 0-58 0,0 0 15-1,-305 41 38 0,71 21-16 2,-27 13-42-2,-15 9-32-1,8-5-16 2,25-7-30 2,36-12 5-3,36-14-20-1,43-6-20 2,45-13-65 0,36-19-49 0,40-8-96-2,11-6-146 3,46-19-380-2</inkml:trace>
    </iact:actionData>
  </iact:action>
  <iact:action type="add" startTime="5793">
    <iact:property name="dataType"/>
    <iact:actionData xml:id="d5">
      <inkml:trace xmlns:inkml="http://www.w3.org/2003/InkML" xml:id="stk5" contextRef="#ctx0" brushRef="#br0">5975 14866 452 0,'0'0'267'3,"0"0"-101"6,0 0-35-4,0 0-33 3,0 0-32 0,0 0-13 0,0 0 75-2,-38-39-37 2,-14 45-20 0,-10 35-18 0,-6 17-1-1,3 12-16 0,2 19-5 2,10 12 1-2,5 9-18-1,12 9 12 2,8 1-3 2,9-5 11-3,14-17-21 1,5-12 4 1,0-21-16-3,12-14 1 3,39-3 10-5,17-17-5 4,19-5-7 1,11-16 1-2,-4-10-3-1,1 0 2 2,-14-29 0 0,-13-21-12 0,-9-10 10-2,-12-5-8 2,-12 2-11 1,-7 6 11-2,-14 8-8-2,-2 13 17 4,-7 11 1-1,-5 12-6 0,0 4 13-2,0 4-13 1,0 2 6 1,0-1 0-1,0 4 0 0,0 0 1 2,0 0-4-2,0 0 6 1,-29 0 13-1,-18 0 14 1,-13 16-4 0,-8-1-23 0,4 4 8-1,4 0-6 0,5-4-2 2,11-3-4-2,16 0 6-1,9-12-10 1,10 2-5 2,6-2-31-3,3 0-53 2,3 0-36 0,36-2-97 0,-11-10-82 0,-1 11-693-2</inkml:trace>
    </iact:actionData>
  </iact:action>
  <iact:action type="add" startTime="6384">
    <iact:property name="dataType"/>
    <iact:actionData xml:id="d6">
      <inkml:trace xmlns:inkml="http://www.w3.org/2003/InkML" xml:id="stk6" contextRef="#ctx0" brushRef="#br0">6511 15752 557 0,'0'0'295'6,"0"0"-120"0,0 0-50 3,182-5-28-4,-148-14-38 4,-7 2-11-2,-5-3-21 1,-8-1-10-2,-10 4-16 2,-4 3-2 0,0 7-2-2,-7 7 0 3,-29 0 1-2,-9 0 4 2,-2 11-1-2,5 25 2-1,2 10 22 2,12 3-3 0,5 1 19-2,8-4-15 2,9-8 7 3,6-3-9-5,0-6 1 3,0-5-2-3,17-5-11 3,21 1-4-2,5-4-4 1,5-3-6-3,0-6 2 4,-8 0-19-2,-3-7-39 1,-7 0-22 0,-2 0-60-2,-7-20-41 4,-21 4-170-6</inkml:trace>
    </iact:actionData>
  </iact:action>
  <iact:action type="add" startTime="6819">
    <iact:property name="dataType"/>
    <iact:actionData xml:id="d7">
      <inkml:trace xmlns:inkml="http://www.w3.org/2003/InkML" xml:id="stk7" contextRef="#ctx0" brushRef="#br0">7237 15564 510 0,'0'0'224'6,"0"0"-85"-1,0 0-32 3,0 0-13 0,0 0-27 1,0 0 5-4,-155 161-8 3,141-118 5 0,10-2-4-2,4-2 4 2,0-11-39 0,18-11 10 0,24-7-22 0,11-10 7-1,-1 0-21 0,-7 0-4 2,-4-22 0-4,-6-14 1 3,-15-2-4 0,-9-3 3 0,-11 0-2 0,0 5-38-2,0 3-8 2,-18 14-73 0,-15 2-69 2,18 17-131-6,4 0-473 4</inkml:trace>
    </iact:actionData>
  </iact:action>
  <iact:action type="add" startTime="7193">
    <iact:property name="dataType"/>
    <iact:actionData xml:id="d8">
      <inkml:trace xmlns:inkml="http://www.w3.org/2003/InkML" xml:id="stk8" contextRef="#ctx0" brushRef="#br0">7769 15560 605 0,'0'0'211'6,"0"0"-76"1,0 0-56 1,0 0 21-1,0 0-45 0,0 0-4 2,-111-5 0-2,85 33-15-1,2 4 30 2,10 6-13 0,4 0-9 0,10 1-28-2,0-8 2 2,3-7 3 0,31-14-10 1,3-10-3-4,2 0-4 3,1-13-7 0,-4-35 6 0,-3-21-6-2,-5-20 0 2,-11-26 1 2,-7-10-7-3,-7-7-2 2,-3 5 5-3,0 8 1 3,0 21 4-2,0 29 2-1,-6 32-1 2,-1 18 0-1,5 15 0 0,-2 4 4 0,1 36-4 2,3 44 14-2,0 31-2 2,0 23 9-4,19 20 2 3,9 7 10 0,-7 1-11 0,-3-18-10-2,-6-24-9 2,-2-24-6 0,-5-24 0 0,-1-22-22-1,5-23-41 0,-1-27-39 3,8 0-89-6,-10-31-190 4,1-12-333 0</inkml:trace>
    </iact:actionData>
  </iact:action>
  <iact:action type="add" startTime="7682">
    <iact:property name="dataType"/>
    <iact:actionData xml:id="d9">
      <inkml:trace xmlns:inkml="http://www.w3.org/2003/InkML" xml:id="stk9" contextRef="#ctx0" brushRef="#br0">8206 15747 590 0,'0'0'269'4,"0"0"-76"4,0 0-95-2,0 0-40 2,178-31-35 0,-151 2-5 0,-2-13-15-2,-11 9 2 2,-11 9-4 0,-3 5-1 1,0 10 0-4,0 1-5 3,-15 8 5 0,-15 0 2 0,-8 8 9-2,7 34-1 2,0 9 13 0,7 9 18-2,11-5 8 3,13-2-3 1,0-10-12-2,0-7-5-4,0-7-16 4,13-3 3 1,14-13-14 4,5-2-4-8,10-11-22 0,2 0-11 2,5-11-38 0,-6-18-29 2,-7-10-6-4,-27 22-101 3,-9 1-144-1</inkml:trace>
    </iact:actionData>
  </iact:action>
  <iact:action type="add" startTime="8055">
    <iact:property name="dataType"/>
    <iact:actionData xml:id="d10">
      <inkml:trace xmlns:inkml="http://www.w3.org/2003/InkML" xml:id="stk10" contextRef="#ctx0" brushRef="#br0">8776 15461 420 0,'0'0'189'5,"0"0"-48"3,0 0 4 0,0 0-41 0,0 0-18-2,0 0-49 2,-100 99 6 1,79-73-14-4,10-2 3 4,6-8 12-2,5 3-2 1,0 3 21 0,0 2-24-2,28 3 0 2,2-1-23 0,4-2-1 0,-7-2 2-2,-6 1-3 3,-6-5-1-2,-5-1-7 3,-10 5-6-6,0 2 3 4,0 6-4 0,-15 1 1 0,-22-1-2 1,-5-3-19-3,-1-4-33 3,5-13-55-2,12-10-41 1,20 0-57-2,6 0-204 3</inkml:trace>
    </iact:actionData>
  </iact:action>
  <iact:action type="add" startTime="8431">
    <iact:property name="dataType"/>
    <iact:actionData xml:id="d11">
      <inkml:trace xmlns:inkml="http://www.w3.org/2003/InkML" xml:id="stk11" contextRef="#ctx0" brushRef="#br0">9020 15735 698 0,'0'0'274'5,"0"0"-140"1,0 0-100 2,0 0-25 0,0 0-8 0,0 0-2-2,34 98-39 2,-34-98-102 1,0 0-302-2</inkml:trace>
    </iact:actionData>
  </iact:action>
  <iact:action type="add" startTime="8567">
    <iact:property name="dataType"/>
    <iact:actionData xml:id="d12">
      <inkml:trace xmlns:inkml="http://www.w3.org/2003/InkML" xml:id="stk12" contextRef="#ctx0" brushRef="#br0">9050 15317 560 0,'0'0'203'7,"0"0"-59"-2,3-159-55 4,-2 144-46-4,5 9-35 3,-6 0-8 0,0 6-5 0,0 0-45 0,0 0 2-2,0 12-164 2,0-1-300 0</inkml:trace>
    </iact:actionData>
  </iact:action>
  <iact:action type="add" startTime="8782">
    <iact:property name="dataType"/>
    <iact:actionData xml:id="d13">
      <inkml:trace xmlns:inkml="http://www.w3.org/2003/InkML" xml:id="stk13" contextRef="#ctx0" brushRef="#br0">9505 15279 524 0,'0'0'159'3,"0"0"-73"2,0 0 31 3,0 0-23-1,0 0-27-2,-84 162-7 3,54-106-2 0,5-6-15-2,2-1 18 2,16-8-8 0,4-3 2 0,3-2 7 0,0-3-14-1,0-3-26 0,21-6-21 1,6-1-1 0,3-18 0-2,4-3-43 2,1-2-42 0,3 0-14-2,-1-21-40 2,-30 4-95 0,4 1-251 0</inkml:trace>
    </iact:actionData>
  </iact:action>
  <iact:action type="add" startTime="9038">
    <iact:property name="dataType"/>
    <iact:actionData xml:id="d14">
      <inkml:trace xmlns:inkml="http://www.w3.org/2003/InkML" xml:id="stk14" contextRef="#ctx0" brushRef="#br0">9792 15507 312 0,'0'0'259'6,"0"0"-110"0,0 0-64 2,0 0-5 0,0 0-14-2,0 0-14 2,-27 62-7 1,8-43-1-2,0-4-19 2,7 1 18-4,7-3 5 3,5 6 25 0,0 5-11-2,0 4-2 2,15 3-23 0,9-11-7 0,0 0 1-2,-3-4-15 3,-6-4-9-2,-4 0-5 1,-10 7-1-2,-1 10-1 2,0 2-3 0,-8 3-30 0,-32-1-40-1,-15-4-39 2,-11-3-28 0,31-21-95-3,4-2-408 3</inkml:trace>
    </iact:actionData>
  </iact:action>
  <iact:action type="add" startTime="10172">
    <iact:property name="dataType"/>
    <iact:actionData xml:id="d15">
      <inkml:trace xmlns:inkml="http://www.w3.org/2003/InkML" xml:id="stk15" contextRef="#ctx0" brushRef="#br0">5598 16532 258 0,'0'0'183'5,"0"0"-83"0,0 0 34 3,0 0-27 0,13 147-13 1,-13-133-6-4,0-2-12 3,0-5-4 0,-8-1-28 0,-11 5 22-2,-9-6-25 2,-9-2-5 0,-8-1-1 0,-10-2-10-2,-8 0-13 2,-8 0-1 1,-1-17 1-2,-4-10-10 2,8-8 6-2,5-6-6 4,8-8-2-6,4-6 3 1,3-7-6 2,6 7 3-1,10 9 0 3,5 7-3-5,4 11-4 5,6 8 4-4,5 8-4 4,-1 5 3-4,7 7-1 0,-1 0 5 1,6 0-7 1,-2 0 3-1,-7 0-6 0,-3 0 10 2,-4 0 4-2,-1 31 2-2,-2 7 12 4,3 12-3-1,2 4 5 0,5-1-11-2,2-10 12 2,3-12-10 0,1-18-5 0,4-9-6-2,0-4-2 2,0 0-3 0,0-4-21 0,0-37 15-2,0-10 9 2,0-12-2 0,0 1-12 0,0 16 9-1,0 15 7 0,0 16 0 2,0 11 1-2,0 4 22-2,16 0 34 4,10 7 4 0,14 30-32-2,6 15-13-1,9 4-1 2,5-7-11 0,-5-5-1 0,-10-20-3-2,-6-5-12 3,-2-13-42-2,-34-6-106 0,1 0-114-1</inkml:trace>
    </iact:actionData>
  </iact:action>
  <iact:action type="add" startTime="11358">
    <iact:property name="dataType"/>
    <iact:actionData xml:id="d16">
      <inkml:trace xmlns:inkml="http://www.w3.org/2003/InkML" xml:id="stk16" contextRef="#ctx0" brushRef="#br0">8807 16863 336 0,'0'0'241'6,"0"0"-53"2,158 68-43-4,-97-51-74 2,8-15-8 2,11-2-24 0,11 0-10 1,3 0-3-4,9-22 7 3,8-11-10 0,6-8 5 0,-1 0-3-2,0-8-22 2,-13 0 0 0,-12 2-2 1,-12 5 3-3,-18 3 5 1,-9-1-4 4,-9 3-5-5,-7-5 2 0,-9 5-2 2,-6 4 3 0,-4 8-6 0,3 9-2-3,0 4-4 5,-3 7 9-3,-6 5 5 1,1 0 0-2,-6 0 0 2,-2 0 32 0,-4 0-19-1,0 0-7-1,-10 0-9 3,-26 0-4-1,-9 0 0 0,-10 0 2 0,-6 0-2-2,-2 0 2 4,-4-8 0-4,8 2 3 0,11 6-2 2,11 0 1 0,13 0-3 0,12 0 3-2,6 0-2 2,6 0 5 0,0 0 1 0,0 0 31-2,6 0-4 2,36 0-20 1,13 0-12 0,-3 6 2-4,-4 7 0 3,-1 7 11-1,-8 1 14 2,-9 4-7-2,-9 0-9 0,-8 0-12 2,-13-2 0-2,0 3-6-1,0 10 0 2,-13 5-65 0,-26 8-75 0,19-30-82-3,3-8-718 4</inkml:trace>
    </iact:actionData>
  </iact:action>
  <iact:action type="add" startTime="12032">
    <iact:property name="dataType"/>
    <iact:actionData xml:id="d17">
      <inkml:trace xmlns:inkml="http://www.w3.org/2003/InkML" xml:id="stk17" contextRef="#ctx0" brushRef="#br0">10257 17166 655 0,'0'0'244'5,"0"0"-76"0,219 0-54 3,-130 0-20 0,11-2-32 0,21-15 1-1,19-5-1 0,15-11-26 3,18-1-6-4,6-16-26 0,8 2 35 2,-6 5-19 4,-1-1 15-7,-1 4-16 3,-6-2 6 1,-2 2-3-3,-10-5-16 2,-6 5 7-3,3-10-10 3,4-2 4 0,-4 3-5 0,0 1-2-2,-11 3 6 2,-5 4-3 0,-11-2-3 0,-1-5 2 0,-16 0-2-2,-9-1 2 3,-11 2-4-2,-16 9 8-1,-4 5-4 2,-7 5 1-1,-7 4-5 2,-5 5 2-3,-11 4 0 2,-4 8 0 0,-12 4 0 2,-8 3-2-4,-13 0 6 0,-7 0-3 2,0 0-1-1,0 0 0 0,0 0-18 1,-2 0 5 0,-37 0-7 0,-19 3 18 0,-15 11 0-2,-1-6-13 4,2-3 15-4,2 1-14 1,1-3 11 0,1-3-16 1,4 0 3 0,7 0-12-2,17 0 4 3,13 0-2-1,15 0 4 0,9 0 8-3,3 0 8 2,0-3 6 2,3-3 0 0,33 1 6-1,19-1-2-1,12 4 0 0,3 2-2 0,-1 0 1 0,-1 0 3 0,-13 2-4 3,-10 15 12-4,-11 3 5 0,-4-3-1 2,-6 6-13 0,-6 2 7 0,-8-4-12-3,-10 6 0 4,0 4-3-1,0 5-4 2,-21 2-23-6,-22-2-67 4,-3-16-89 0,22-20-45 0,8 0-276-2</inkml:trace>
    </iact:actionData>
  </iact:action>
  <iact:action type="add" startTime="13241">
    <iact:property name="dataType"/>
    <iact:actionData xml:id="d18">
      <inkml:trace xmlns:inkml="http://www.w3.org/2003/InkML" xml:id="stk18" contextRef="#ctx0" brushRef="#br0">13036 17177 686 0,'0'0'206'3,"0"0"-78"4,234-13-34 1,-137 3-31-1,14-2-15 0,19 7 3 0,18-1-4 1,20 6 24 0,14 0-35-2,31-8 4 2,14-4-18 3,12-5-7-5,10-7-15 1,-6-6 9 1,-1-2 5 0,11 1-6 1,4 6 2-4,-1 6-10 5,4 3 9-4,-2-3-8 3,-3-3-1-5,-15-7-6 5,-9-5 6-1,-9-9 0 0,-4-5 1-1,1 0-6 0,-2 0 10 2,-10-8-7-2,-9 4 3-1,-19 1-2 1,-8 1-7 2,-13 2 8-1,-3-2-1-2,-3-8-4 2,-15 3 2 0,-13-3-12 1,-15 4 15-4,-12 2 0 4,-8 6-3-2,-10 6 6 3,-6 11-3-6,-14 7 1 4,-8 11 3 0,-14 6-2-1,-10-1 1 1,-9 4 0-2,-7 2-3 4,-4-4 8-5,-5 4-4 1,2 0-4 2,-4 0-1 1,0 0-4-2,0 0-1 0,0 0-1 1,-4 0 0-1,-44 0 6 3,-19 0-2-5,-11 0 6 3,-11 0 1 0,-9 0-3 0,-5-5-2-2,3-5-3 2,9-2-1 0,9 2-28 1,24 3 11-2,18 5 10 0,19 2-5 2,17 0 17-2,4 0 4-3,0 0 5 5,41 0 11-1,20 0-7 0,16 2-13-2,9 15 0 3,-3 0 0-2,-6 5 1 2,-8-1 9-5,-17 1 4 5,-10 2 5-1,-15-1-9-1,-11-6-2 0,-15 7-8 0,-1 7-1 2,0 6-7-1,-17 2-32 0,-15 1-22-2,-16 3-57 3,-2-7-22-2,25-26-62-1,4-3-183 2</inkml:trace>
    </iact:actionData>
  </iact:action>
  <iact:action type="add" startTime="14570">
    <iact:property name="dataType"/>
    <iact:actionData xml:id="d19">
      <inkml:trace xmlns:inkml="http://www.w3.org/2003/InkML" xml:id="stk19" contextRef="#ctx0" brushRef="#br0">18477 17210 503 0,'217'-20'193'5,"-50"1"-48"1,9 2-42 1,20 0-25 0,6-3-5-1,21-5-20 1,15-2-7 1,10-9-15 3,15-2-9-6,10-1 2 4,2 10 8-2,-1-1-6-1,-8 5-5 2,-12 6-13 0,-15 3 15 0,-18-4 5-2,-11-2-3 3,-12 1-15-2,-4-8-1 2,1-2-2-5,-3 0-3 6,-13-10 6-3,-3 2-10 1,-12 3 0-3,-12-1-1 4,-9 10 1-1,-18 0 0 0,-8 8 2-1,0 2-2 0,-4 5 3 3,-10 7 1-4,-3-3-3 0,-12-5-2 2,-8 1 1 0,2-5-6-1,1 5 1 0,4-7 3 2,4 7 2-3,-2 1 2 4,-5 3 5-6,-10 3-7 5,-5-15 0-1,-13 3-8 0,-5-2 5-2,-12-2-11 2,-9 6 10 0,-13 5 4 0,-6 4 0-1,-9 5 4-1,-2 1-2 2,0 0-3-1,0 0 1 0,-13 0-17 1,-31-9 17 0,-14 4 5 0,-12-4-2-2,1 1 0 3,-7-6-3-2,-5-3 0 2,12-6-2-4,0-7-3 3,11 3 3 0,16 4-21 0,14 7 9-1,12 13 5 0,9-2 6 1,7 2 3-3,0 3 1 5,4 0 6-3,33 0 6 1,18 0-5 0,11 0-2-2,5 3 3 2,2 8-1 0,-8 9 2 0,-6-3 6-2,-14 9-1 4,-5 0 1-3,-15 8-2 3,-11-5 2-6,-9 7-9 4,-5 3-3 0,0 1-1 0,-23 4-6-2,-15 3 1 2,-9-1-5 0,-8 2-29-2,-2 0-21 4,-10-4-28-4,-3-4-47 5,43-36-59-9,4-4-194 6</inkml:trace>
    </iact:actionData>
  </iact:action>
  <iact:action type="add" startTime="15902">
    <iact:property name="dataType"/>
    <iact:actionData xml:id="d20">
      <inkml:trace xmlns:inkml="http://www.w3.org/2003/InkML" xml:id="stk20" contextRef="#ctx0" brushRef="#br0">23601 17344 543 0,'0'0'201'2,"213"-19"-29"6,-114 13-39 0,24-1-39 0,13-2-17 0,24 2-9-2,19-3 1 2,17-7 7 1,27-2-20-2,19 2 3 3,19 0-27-5,12 3 14 6,-8 2-3-5,-13 2-14 0,-9-6-3 2,-3-10-14 1,-8-6 26-2,-2-6-33-1,-8-11-4 3,-5 2-2-2,-6-2 2 0,-3 2 1 0,-17 8 3 1,-11 15 9 0,-8 0-9 0,-10-1 5-2,-7 0-6 2,-7-2-2 1,-11 3 0-2,4-9-1 1,-10 4-2-2,-7 2-1 4,-11-2-2-7,-13-9 3 6,0 0 1-1,-1-7-5 0,3 0 0 0,1-7 0-2,-2 2 2 3,-6-6 0-2,-5 3 4 2,-1 3-3-5,-7 4 4 5,-5 5-4-1,-2 8 1 0,-13 8-2-2,0 6 0 1,-7 0 3 1,-3 2-3 1,-4 3-6-2,-5 4 8 0,-7 1-12 2,-3 4 12-2,-8 0 1-1,-7-1-2 1,-2 1-6 0,-8 2 6 2,-1 0-5-4,-1 1 3 5,-5 2 1-3,-1 0 0 2,0 0-3-5,0 0-36 4,-16 0 25 1,-37 0 12-1,-14-4 2-2,-11 3 4 2,-1 1-1 1,0 0 0-1,-1 0 2-2,8 0-3 2,11 0 4 0,9 0-2 0,18 0-1-2,14 0 0 1,10 0 1 1,10 0-1 0,0 0 1-3,0 0 3 5,0 0 1-4,2 0-4 4,33 0 8-5,17 0-6 3,12 7 4 0,9 10-7 0,2-4 2-1,-3 3-2 0,-7-4 0 1,-10 2 0-2,-13-3 2 3,-8 2-2-2,-13-3 3 1,-8 2 2-2,-9-4 2 2,-4 8-5 0,0 4-2 0,-1 1-2 0,-23 4 0-3,-7-1 2 5,1 7-1-3,-8 0-2 2,3 2 0-4,1-4-1 3,1-3-11 0,2-1-70-2,-3-8-29 2,2-5-48 0,-5-10-16 1,25-2-75-2,3 0-221 0</inkml:trace>
    </iact:actionData>
  </iact:action>
  <iact:action type="remove" startTime="20722">
    <iact:property name="style" value="instant"/>
    <iact:actionData xml:id="d21" ref="#d15"/>
  </iact:action>
  <iact:action type="add" startTime="20755">
    <iact:property name="dataType" value="strokeEraser"/>
    <iact:actionData xml:id="d22">
      <inkml:trace xmlns:inkml="http://www.w3.org/2003/InkML" xml:id="stk21" contextRef="#ctx0" brushRef="#br1">11396 19870 899 0,'0'0'141'103,"0"0"-113"-103,0 0 24 0,0 0-15 0,0 0-36 0,0 0-2 0,0 0-16 1,0-5-73-1,0 5-148 0,0-3-263 0</inkml:trace>
    </iact:actionData>
  </iact:action>
  <iact:action type="add" startTime="20983">
    <iact:property name="dataType" value="strokeEraser"/>
    <iact:actionData xml:id="d23">
      <inkml:trace xmlns:inkml="http://www.w3.org/2003/InkML" xml:id="stk22" contextRef="#ctx0" brushRef="#br1">11484 19725 609 0,'0'0'104'1,"0"0"-104"5,0 0-70 2,0 0-341 0</inkml:trace>
    </iact:actionData>
  </iact:action>
  <iact:action type="add" startTime="21150">
    <iact:property name="dataType" value="strokeEraser"/>
    <iact:actionData xml:id="d24">
      <inkml:trace xmlns:inkml="http://www.w3.org/2003/InkML" xml:id="stk23" contextRef="#ctx0" brushRef="#br1">11849 19441 352 0,'0'0'334'5,"0"0"-269"1,0 0-41 2,0 0-24 0,0 0-45 0,0 0-188-2</inkml:trace>
    </iact:actionData>
  </iact:action>
  <iact:action type="remove" startTime="21367">
    <iact:property name="style" value="instant"/>
    <iact:actionData xml:id="d25" ref="#d5"/>
  </iact:action>
  <iact:action type="add" startTime="21310">
    <iact:property name="dataType" value="strokeEraser"/>
    <iact:actionData xml:id="d26">
      <inkml:trace xmlns:inkml="http://www.w3.org/2003/InkML" xml:id="stk24" contextRef="#ctx0" brushRef="#br1">11849 19441 673 0,'89'-169'185'72,"-89"169"-82"-69,0 0-25-3,0 0-78 0,0 0-4 0,0-10-62 0,0 9-125 0,0-13-135 0</inkml:trace>
    </iact:actionData>
  </iact:action>
  <iact:action type="add" startTime="21464">
    <iact:property name="dataType" value="strokeEraser"/>
    <iact:actionData xml:id="d27">
      <inkml:trace xmlns:inkml="http://www.w3.org/2003/InkML" xml:id="stk25" contextRef="#ctx0" brushRef="#br1">11983 18951 494 0,'0'0'266'8,"0"0"-149"-2,0 0-50 2,0 0-57-2,0 0-10 2,0 0-62 0,10-25-40 0,-10 20-104-2,0-1-65 2</inkml:trace>
    </iact:actionData>
  </iact:action>
  <iact:action type="remove" startTime="21759">
    <iact:property name="style" value="instant"/>
    <iact:actionData xml:id="d28" ref="#d4"/>
  </iact:action>
  <iact:action type="add" startTime="21764">
    <iact:property name="dataType" value="strokeEraser"/>
    <iact:actionData xml:id="d29">
      <inkml:trace xmlns:inkml="http://www.w3.org/2003/InkML" xml:id="stk26" contextRef="#ctx0" brushRef="#br1">12031 17045 384 0,'0'0'186'8,"0"0"-92"-5,0 0-12 5,0 0-20 0,0 0-38-2,0 0-24 2,-8-36 0 0,5 36-16 0,3 0-141-2,0 0-217 2</inkml:trace>
    </iact:actionData>
  </iact:action>
  <iact:action type="add" startTime="21954">
    <iact:property name="dataType" value="strokeEraser"/>
    <iact:actionData xml:id="d30">
      <inkml:trace xmlns:inkml="http://www.w3.org/2003/InkML" xml:id="stk27" contextRef="#ctx0" brushRef="#br1">11938 16708 553 0,'0'0'100'4,"0"0"-84"4,0 0-16 0,0 0-58 0,0 0-209-1</inkml:trace>
    </iact:actionData>
  </iact:action>
  <iact:action type="remove" startTime="22101">
    <iact:property name="style" value="instant"/>
    <iact:actionData xml:id="d31" ref="#d0"/>
  </iact:action>
  <iact:action type="add" startTime="22107">
    <iact:property name="dataType" value="strokeEraser"/>
    <iact:actionData xml:id="d32">
      <inkml:trace xmlns:inkml="http://www.w3.org/2003/InkML" xml:id="stk28" contextRef="#ctx0" brushRef="#br1">12123 16252 526 0,'0'0'179'9,"0"0"-89"-4,0 0-57 1,0 0-19 2,0 0-14 0,0 0-25 0,57-41-73-2,-55 41-163 2</inkml:trace>
    </iact:actionData>
  </iact:action>
  <iact:action type="add" startTime="22260">
    <iact:property name="dataType" value="strokeEraser"/>
    <iact:actionData xml:id="d33">
      <inkml:trace xmlns:inkml="http://www.w3.org/2003/InkML" xml:id="stk29" contextRef="#ctx0" brushRef="#br1">12344 16159 462 0,'28'-3'174'5,"-18"3"-93"2,-1 0-23 0,-4 0-43 2,5 0-15-1,-7 0-109-3,1 0-116 3</inkml:trace>
    </iact:actionData>
  </iact:action>
  <iact:action type="remove" startTime="22409">
    <iact:property name="style" value="instant"/>
    <iact:actionData xml:id="d34" ref="#d1"/>
  </iact:action>
  <iact:action type="add" startTime="22415">
    <iact:property name="dataType" value="strokeEraser"/>
    <iact:actionData xml:id="d35">
      <inkml:trace xmlns:inkml="http://www.w3.org/2003/InkML" xml:id="stk30" contextRef="#ctx0" brushRef="#br1">12715 16205 472 0,'0'0'180'8,"0"0"-41"-4,0 0-19 4,0 0-56 0,0 0-41 0,0 0-23-2,47 6 0 2,-42-1-73 0,2 7-108 0,-4-11-116-2</inkml:trace>
    </iact:actionData>
  </iact:action>
  <iact:action type="remove" startTime="22598">
    <iact:property name="style" value="instant"/>
    <iact:actionData xml:id="d36" ref="#d2"/>
  </iact:action>
  <iact:action type="add" startTime="22603">
    <iact:property name="dataType" value="strokeEraser"/>
    <iact:actionData xml:id="d37">
      <inkml:trace xmlns:inkml="http://www.w3.org/2003/InkML" xml:id="stk31" contextRef="#ctx0" brushRef="#br1">13030 16089 423 0,'0'0'145'7,"0"0"-58"-2,0 0-14 8,0 0-1-10,0 0-38 3,0 0-23 1,36-63 10 2,-36 63-21-1,0 12-53-2,0-4-158 2,0 1-315 0</inkml:trace>
    </iact:actionData>
  </iact:action>
  <iact:action type="add" startTime="22767">
    <iact:property name="dataType" value="strokeEraser"/>
    <iact:actionData xml:id="d38">
      <inkml:trace xmlns:inkml="http://www.w3.org/2003/InkML" xml:id="stk32" contextRef="#ctx0" brushRef="#br1">13030 16089 464 0,'76'-3'141'4,"-76"4"-48"3,0 1-19-1,0 8-55 2,0 9-19 0,0 11-58 0,0-12-118-2,0 10-381 2</inkml:trace>
    </iact:actionData>
  </iact:action>
  <iact:action type="add" startTime="23279">
    <iact:property name="dataType" value="strokeEraser"/>
    <iact:actionData xml:id="d39">
      <inkml:trace xmlns:inkml="http://www.w3.org/2003/InkML" xml:id="stk33" contextRef="#ctx0" brushRef="#br1">13240 16149 578 0,'0'0'238'6,"0"0"-119"0,0 0-49 2,0 0-27 0,0 0-42 0,0 0-1-2,14-116-14 2,-14 109-73 0,0 7-142 0,0 0-249-2</inkml:trace>
    </iact:actionData>
  </iact:action>
  <iact:action type="remove" startTime="23474">
    <iact:property name="style" value="instant"/>
    <iact:actionData xml:id="d40" ref="#d3"/>
  </iact:action>
  <iact:action type="add" startTime="23481">
    <iact:property name="dataType" value="strokeEraser"/>
    <iact:actionData xml:id="d41">
      <inkml:trace xmlns:inkml="http://www.w3.org/2003/InkML" xml:id="stk34" contextRef="#ctx0" brushRef="#br1">13125 15825 478 0,'0'0'251'9,"0"0"-131"-8,0 0-36 6,0 0-12-1,0 0-68 0,0 0-4 3,-16-22-12-2,4 22-49-1,8 0-148 1,-2 0-152 1</inkml:trace>
    </iact:actionData>
  </iact:action>
  <iact:action type="add" startTime="23640">
    <iact:property name="dataType" value="strokeEraser"/>
    <iact:actionData xml:id="d42">
      <inkml:trace xmlns:inkml="http://www.w3.org/2003/InkML" xml:id="stk35" contextRef="#ctx0" brushRef="#br1">13125 15825 301 0,'-159'-188'497'6,"159"184"-318"1,0 4-78 0,0 0-27 2,0 0-53-2,0 11-21-1,0 30-6 2,0 16-45 0,0-30-88 0,0 9-218-2</inkml:trace>
    </iact:actionData>
  </iact:action>
  <iact:action type="remove" startTime="23876">
    <iact:property name="style" value="instant"/>
    <iact:actionData xml:id="d43" ref="#d7"/>
  </iact:action>
  <iact:action type="add" startTime="23864">
    <iact:property name="dataType" value="strokeEraser"/>
    <iact:actionData xml:id="d44">
      <inkml:trace xmlns:inkml="http://www.w3.org/2003/InkML" xml:id="stk36" contextRef="#ctx0" brushRef="#br1">13152 18517 79 0,'0'164'197'5,"0"-94"-190"5,0-9 38-4,0-10 29 0,-4-9-34 2,-2-12 29 0,2-11 22 0,1-5 49-2,1-14-37 2,-1 0-38 0,-2 0-30 0,-3 0-16-2,2 0 25 2,1-7-31 0,-4 7-11 0,5 0-2-2,-2 0-2 2,-6 0-24 0,6 0-124-2,-1 12-331 2</inkml:trace>
    </iact:actionData>
  </iact:action>
  <iact:action type="add" startTime="24139">
    <iact:property name="dataType" value="strokeEraser"/>
    <iact:actionData xml:id="d45">
      <inkml:trace xmlns:inkml="http://www.w3.org/2003/InkML" xml:id="stk37" contextRef="#ctx0" brushRef="#br1">12907 19103 308 0,'0'0'100'5,"0"0"-28"-5,0 0-35 7,0 0-35 2,0 0-2-2,0 0-63-1,-93-73-71 3</inkml:trace>
    </iact:actionData>
  </iact:action>
  <iact:action type="remove" startTime="24262">
    <iact:property name="style" value="instant"/>
    <iact:actionData xml:id="d46" ref="#d6"/>
  </iact:action>
  <iact:action type="add" startTime="24267">
    <iact:property name="dataType" value="strokeEraser"/>
    <iact:actionData xml:id="d47">
      <inkml:trace xmlns:inkml="http://www.w3.org/2003/InkML" xml:id="stk38" contextRef="#ctx0" brushRef="#br1">12670 18834 91 0,'0'0'443'7,"0"0"-294"-1,0 0-25 0,0 0-8 2,0 0-39 0,0 0-31-2,-10-17-17 2,9 17-29 0,-6 0-34 0,2 0-121 0,1 3-169-2</inkml:trace>
    </iact:actionData>
  </iact:action>
  <iact:action type="add" startTime="24434">
    <iact:property name="dataType" value="strokeEraser"/>
    <iact:actionData xml:id="d48">
      <inkml:trace xmlns:inkml="http://www.w3.org/2003/InkML" xml:id="stk39" contextRef="#ctx0" brushRef="#br1">12670 18834 309 0,'-65'-87'361'1,"69"87"-239"3,-1 0-35 5,3 0-85-4,9 0-2 3,-8 4-141 1,9 4-316-1</inkml:trace>
    </iact:actionData>
  </iact:action>
  <iact:action type="remove" startTime="24608">
    <iact:property name="style" value="instant"/>
    <iact:actionData xml:id="d49" ref="#d8"/>
  </iact:action>
  <iact:action type="add" startTime="24613">
    <iact:property name="dataType" value="strokeEraser"/>
    <iact:actionData xml:id="d50">
      <inkml:trace xmlns:inkml="http://www.w3.org/2003/InkML" xml:id="stk40" contextRef="#ctx0" brushRef="#br1">13801 18846 611 0,'0'0'200'7,"0"0"-16"-3,0 0-74 5,0 0-58-2,0 0-34-1,0 0-18 2,51 4-1 0,-51-1-35 0,0 5-46-2,0-8-141 2,0 2-212 0</inkml:trace>
    </iact:actionData>
  </iact:action>
  <iact:action type="add" startTime="24772">
    <iact:property name="dataType" value="strokeEraser"/>
    <iact:actionData xml:id="d51">
      <inkml:trace xmlns:inkml="http://www.w3.org/2003/InkML" xml:id="stk41" contextRef="#ctx0" brushRef="#br1">13801 18846 670 0,'210'0'213'5,"-207"0"-77"4,-2 0-39-4,5 0-63 3,-3 0-34 1,1 4 0-1,6 7-26-3,0 3-86 4,-4-8-162-1,1-5-144 0</inkml:trace>
    </iact:actionData>
  </iact:action>
  <iact:action type="remove" startTime="24930">
    <iact:property name="style" value="instant"/>
    <iact:actionData xml:id="d52" ref="#d9"/>
  </iact:action>
  <iact:action type="add" startTime="24934">
    <iact:property name="dataType" value="strokeEraser"/>
    <iact:actionData xml:id="d53">
      <inkml:trace xmlns:inkml="http://www.w3.org/2003/InkML" xml:id="stk42" contextRef="#ctx0" brushRef="#br1">14398 18899 661 0,'0'0'235'7,"0"0"-80"-2,0 0-43 3,0 0-52 1,0 0-48-2,0 0-12-1,66 0-8 2,-59 19-55 0,2 1-46 0,-8-16-140-2,3-1-164 2</inkml:trace>
    </iact:actionData>
  </iact:action>
  <iact:action type="remove" startTime="25159">
    <iact:property name="style" value="instant"/>
    <iact:actionData xml:id="d54" ref="#d10"/>
  </iact:action>
  <iact:action type="add" startTime="25094">
    <iact:property name="dataType" value="strokeEraser"/>
    <iact:actionData xml:id="d55">
      <inkml:trace xmlns:inkml="http://www.w3.org/2003/InkML" xml:id="stk43" contextRef="#ctx0" brushRef="#br1">14632 18971 535 0,'14'0'192'6,"-7"0"-61"3,-4-3-23 0,0-4-49-3,4 3-36 1,-4 4-18 0,-3-3-5 1,2-2-4-1,4-2-93 5,-6 3-189-9,3-2-105 3</inkml:trace>
    </iact:actionData>
  </iact:action>
  <iact:action type="add" startTime="25252">
    <iact:property name="dataType" value="strokeEraser"/>
    <iact:actionData xml:id="d56">
      <inkml:trace xmlns:inkml="http://www.w3.org/2003/InkML" xml:id="stk44" contextRef="#ctx0" brushRef="#br1">14805 18894 304 0,'0'0'299'6,"0"0"-113"2,0 0-41-2,0 0-41 2,0 0-60 0,0 0-19-2,12 0-24 2,-12 0-1 0,0 0-55 0,2 0-56 0,-2 0-146-2,3 0-420 2</inkml:trace>
    </iact:actionData>
  </iact:action>
  <iact:action type="remove" startTime="25435">
    <iact:property name="style" value="instant"/>
    <iact:actionData xml:id="d57" ref="#d11"/>
  </iact:action>
  <iact:action type="add" startTime="25435">
    <iact:property name="dataType" value="strokeEraser"/>
    <iact:actionData xml:id="d58">
      <inkml:trace xmlns:inkml="http://www.w3.org/2003/InkML" xml:id="stk45" contextRef="#ctx0" brushRef="#br1">14805 18894 510 0,'249'-74'201'5,"-240"74"-57"-3,-2 0-36 1,2 0-41 4,-6 2-41 1,-2-2-25 0,-1 4-1 0,4-4-6-2,-1 3-33 1,6 2-36 2,2 3-111-1,4 0-17-3,-6-5-1 3</inkml:trace>
    </iact:actionData>
  </iact:action>
  <iact:action type="add" startTime="25581">
    <iact:property name="dataType" value="strokeEraser"/>
    <iact:actionData xml:id="d59">
      <inkml:trace xmlns:inkml="http://www.w3.org/2003/InkML" xml:id="stk46" contextRef="#ctx0" brushRef="#br1">15220 18872 364 0,'0'0'210'6,"0"0"-35"2,0 0-24-2,0 0-73 2,0 0-58 0,0 0-20 0,20 9-1-2,-20-27-26 2,0-11 3 0,-20-15-91 0,13 21-105-2,-3 6-90 2</inkml:trace>
    </iact:actionData>
  </iact:action>
  <iact:action type="remove" startTime="25754">
    <iact:property name="style" value="instant"/>
    <iact:actionData xml:id="d60" ref="#d12"/>
  </iact:action>
  <iact:action type="add" startTime="25757">
    <iact:property name="dataType" value="strokeEraser"/>
    <iact:actionData xml:id="d61">
      <inkml:trace xmlns:inkml="http://www.w3.org/2003/InkML" xml:id="stk47" contextRef="#ctx0" brushRef="#br1">15109 18224 340 0,'0'0'183'7,"0"0"-53"0,0 0 9 0,0 0-38 0,0 0-44 1,0 0 20 0,0-65-12 0,0 65-18-3,9 0-24 3,-3 0-23 1,4 9-35-3,-6 8-44 2,0 0-83 0,-4-12-111 0,3 0-165-2</inkml:trace>
    </iact:actionData>
  </iact:action>
  <iact:action type="remove" startTime="25990">
    <iact:property name="style" value="instant"/>
    <iact:actionData xml:id="d62" ref="#d13"/>
  </iact:action>
  <iact:action type="add" startTime="25934">
    <iact:property name="dataType" value="strokeEraser"/>
    <iact:actionData xml:id="d63">
      <inkml:trace xmlns:inkml="http://www.w3.org/2003/InkML" xml:id="stk48" contextRef="#ctx0" brushRef="#br1">15109 18224 225 0,'246'123'129'5,"-222"-104"-60"5,-5 0 44-4,-5-2-33 0,-2 4-54 2,-4-1-5 0,-1-1 16-2,4 8-18 4,-7 1-19-4,3 3-18 2,-7-16-91-2,0 1-158 2</inkml:trace>
    </iact:actionData>
  </iact:action>
  <iact:action type="add" startTime="26114">
    <iact:property name="dataType" value="strokeEraser"/>
    <iact:actionData xml:id="d64">
      <inkml:trace xmlns:inkml="http://www.w3.org/2003/InkML" xml:id="stk49" contextRef="#ctx0" brushRef="#br1">15477 18853 588 0,'0'0'160'7,"0"0"-20"0,0 0-40 2,0 0-42-4,0 0-58 4,0 0-4-1,12 60-10 1,-12-33-53-4,-8-13-154 3,6 0-210 0</inkml:trace>
    </iact:actionData>
  </iact:action>
  <iact:action type="remove" startTime="26300">
    <iact:property name="style" value="instant"/>
    <iact:actionData xml:id="d65" ref="#d14"/>
  </iact:action>
  <iact:action type="add" startTime="26307">
    <iact:property name="dataType" value="strokeEraser"/>
    <iact:actionData xml:id="d66">
      <inkml:trace xmlns:inkml="http://www.w3.org/2003/InkML" xml:id="stk50" contextRef="#ctx0" brushRef="#br1">15695 19156 523 0,'0'0'198'12,"0"0"-38"-9,0 0-50-2,0 0-46 7,0 0-53 1,0 0-11-2,126 82-6-1,-126-82-19 2,1 0-52 0,-1 0-152 0,0 0-96 0</inkml:trace>
    </iact:actionData>
  </iact:action>
  <iact:action type="add" startTime="26452">
    <iact:property name="dataType" value="strokeEraser"/>
    <iact:actionData xml:id="d67">
      <inkml:trace xmlns:inkml="http://www.w3.org/2003/InkML" xml:id="stk51" contextRef="#ctx0" brushRef="#br1">15695 19156 585 0,'195'-92'163'6,"-195"92"-54"0,1 0 2 2,-1 0-43 1,0 0-33-3,0 0-10 0,0 0-16 2,0 0-9 1,0-4-14-1,-22-9-36-2,-11-15-125 2,18 13-62 0,-1-5-271 36</inkml:trace>
    </iact:actionData>
  </iact:action>
  <iact:action type="remove" startTime="27040">
    <iact:property name="style" value="instant"/>
    <iact:actionData xml:id="d68" ref="#d16"/>
  </iact:action>
  <iact:action type="add" startTime="26992">
    <iact:property name="dataType" value="strokeEraser"/>
    <iact:actionData xml:id="d69">
      <inkml:trace xmlns:inkml="http://www.w3.org/2003/InkML" xml:id="stk52" contextRef="#ctx0" brushRef="#br1">16014 20001 497 0,'0'0'141'6,"0"0"-53"0,0 0-21 2,0 0-65 0,0 0-2 0,0 0-91-2,49-70-89 5</inkml:trace>
    </iact:actionData>
  </iact:action>
  <iact:action type="remove" startTime="27452">
    <iact:property name="style" value="instant"/>
    <iact:actionData xml:id="d70" ref="#d17"/>
  </iact:action>
  <iact:action type="add" startTime="27405">
    <iact:property name="dataType" value="strokeEraser"/>
    <iact:actionData xml:id="d71">
      <inkml:trace xmlns:inkml="http://www.w3.org/2003/InkML" xml:id="stk53" contextRef="#ctx0" brushRef="#br1">17457 20268 628 0,'0'0'92'4,"0"0"-67"5,0 0-12-4,0 0 2 3,0 0-15 0,0 0-133 1,48-39-60-2</inkml:trace>
    </iact:actionData>
  </iact:action>
  <iact:action type="add" startTime="27681">
    <iact:property name="dataType" value="strokeEraser"/>
    <iact:actionData xml:id="d72">
      <inkml:trace xmlns:inkml="http://www.w3.org/2003/InkML" xml:id="stk54" contextRef="#ctx0" brushRef="#br1">18271 20245 247 0,'0'0'0'6,"0"0"-46"0</inkml:trace>
    </iact:actionData>
  </iact:action>
  <iact:action type="add" startTime="28085">
    <iact:property name="dataType" value="strokeEraser"/>
    <iact:actionData xml:id="d73">
      <inkml:trace xmlns:inkml="http://www.w3.org/2003/InkML" xml:id="stk55" contextRef="#ctx0" brushRef="#br1">20409 20400 672 0,'0'0'41'6,"0"0"24"2,0 0-48 0,0 0-17-2,0 0-16 2,0 0-213 0</inkml:trace>
    </iact:actionData>
  </iact:action>
  <iact:action type="remove" startTime="28622">
    <iact:property name="style" value="instant"/>
    <iact:actionData xml:id="d74" ref="#d18"/>
  </iact:action>
  <iact:action type="add" startTime="28536">
    <iact:property name="dataType" value="strokeEraser"/>
    <iact:actionData xml:id="d75">
      <inkml:trace xmlns:inkml="http://www.w3.org/2003/InkML" xml:id="stk56" contextRef="#ctx0" brushRef="#br1">20752 20153 526 0,'0'0'214'5,"0"0"-131"3,0 0 24 0,0 0 1-2,0 0-71 2,0 0-11 0,41-29 4 0,-41 29-2-2,0 0-28 2,0 0-1 0,0 26-47 0,-5-10-127 0,-2 5-336-2</inkml:trace>
    </iact:actionData>
  </iact:action>
  <iact:action type="remove" startTime="29540">
    <iact:property name="style" value="instant"/>
    <iact:actionData xml:id="d76" ref="#d19"/>
  </iact:action>
  <iact:action type="add" startTime="29545">
    <iact:property name="dataType" value="strokeEraser"/>
    <iact:actionData xml:id="d77">
      <inkml:trace xmlns:inkml="http://www.w3.org/2003/InkML" xml:id="stk57" contextRef="#ctx0" brushRef="#br1">29007 19857 633 0,'0'0'132'10,"0"0"-35"-7,0 0-24 2,0 0-29 1,0 0-39 2,0 0-5 0,6-38-10-2,-6 38-41 2,0 0-209 0,0 0-303 0</inkml:trace>
    </iact:actionData>
  </iact:action>
  <iact:action type="remove" startTime="29902">
    <iact:property name="style" value="instant"/>
    <iact:actionData xml:id="d78" ref="#d20"/>
  </iact:action>
  <iact:action type="add" startTime="29903">
    <iact:property name="dataType" value="strokeEraser"/>
    <iact:actionData xml:id="d79">
      <inkml:trace xmlns:inkml="http://www.w3.org/2003/InkML" xml:id="stk58" contextRef="#ctx0" brushRef="#br1">30104 20540 718 0,'0'0'261'6,"0"0"-111"1,0 0-72 0,0 0-48 2,0 0-30-2,0 0-34-1,19 0-51 2,-19 14-185 0,-5 0-529 0</inkml:trace>
    </iact:actionData>
  </iact:action>
  <iact:action type="add" startTime="36993">
    <iact:property name="dataType"/>
    <iact:actionData xml:id="d80">
      <inkml:trace xmlns:inkml="http://www.w3.org/2003/InkML" xml:id="stk59" contextRef="#ctx0" brushRef="#br2">11665 6832 600 0,'0'0'355'3,"0"0"-187"4,0 0-49 1,0 0-3 0,0 0-35-3,0 0-10 3,0 0-2 0,0 0-10 0,0 57-21-2,0-24 12 2,0-3-4 0,0-3-18 0,0 1 0-2,0-4-8 2,0-2-2 0,0 2-13 0,0-1 3-1,0-3-3 0,0-8 2 2,0 0 3-2,0-7-4 1,0 0 6-2,0 1-9 2,2 2 6 0,1 3-5-2,2 0 3 2,-3-2-6 0,4 4 3 0,-5-4 1-2,6 2-4 2,-2-6 4 0,-4-2-3 0,-1-3 10-2,4 0-6 2,-4 0 18 0,3 0-22 0,0 0 5 0,-3 0-5-2,10 0 7 3,4 0 2-2,11 0 3-1,12 0-14 2,-5 0 0 0,5 0 0 0,-3 0 0-2,1 0 0 4,3 0 0-3,-2 0 0 2,-5-3 0-4,-5 1 0 3,5-1 0 0,-4-1 0 0,7 4 0-2,-3 0 0 2,6-3 0 0,-5 3 0 0,5 0 0 0,1-2 0-2,0 0 0 3,4-4 0-2,-1 0 0-1,10-2 0 2,1-1 0 0,-7 2 0 0,8-1 0-2,-8 3 0 2,-2-4 0 1,1 2 0-2,-6 5 0-1,7 0 0 4,-5-1 0-4,2 3 0 4,0-3 0-6,1-2 0 5,-4 0 0-1,4-2 0 0,-4 3 0-2,1 1 0 2,-4-2 0 2,1-2 0-4,0 5 0 0,-1-3 0 2,4 0 0 0,2 0 0 0,-1-2 0-2,7 2 0 4,0 1 0-4,-4-3 0 3,4 1 0-5,-3 0 0 7,-3 1 0-6,-1 2 0 6,0 3 0-7,-2 0 0 3,-2 0 0 0,-2 0 0 2,5 0 0-1,-2 0 0-2,-4 0 0 4,2 0 0-4,-3 0 0-1,1 0 0 5,-1 0 0-1,1 0 0-1,-4 0 0-4,0-2 0 5,3 2 0-2,-4-3 0 1,-3 3 0 0,-2-2 0-1,-1 2 0 0,-8 0 0 0,5-3 0 0,-4 3 0 0,-4 0 0 2,-5-3 0-1,5 3 0-2,-7 0 0 2,1 0 0 2,-3 0 0-5,4 0 0 1,-1 0 0 2,3 0 0 1,-2 0 0-1,1 0 0-2,-4 0 0 2,-3 0 0 0,3 0 0 1,-4 0 0-4,0 0 0 3,0 0 0-1,0 0 0 3,0-3 0-5,0 3 0 2,0 0 0 1,0 0 0 1,0 0 0-2,0 0 0 0,0 0 0 2,0 0 0-3,0 0 0 1,0-13 0 1,0-10 0-1,3-9 0 2,-3-12 0-3,6 6 0 2,-5-1 0 0,8 9 0 0,-1 3 0-3,-5 8-14 4,4 5-114-1,2 12-77-1,-9 2-49 0,4 4-223 2</inkml:trace>
    </iact:actionData>
  </iact:action>
  <iact:action type="add" startTime="55745">
    <iact:property name="dataType"/>
    <iact:actionData xml:id="d81">
      <inkml:trace xmlns:inkml="http://www.w3.org/2003/InkML" xml:id="stk60" contextRef="#ctx0" brushRef="#br0">27172 8314 417 0,'0'0'233'6,"0"0"-69"-1,0 0-12 2,0 0-32 1,0 0-27-1,0 0-9-1,0 0-27 2,9 45 12 0,-6-18-40 0,-3 0-7-2,0-6-16 2,0-2-5 0,0 2-1 0,0-6-12-2,0-3-79 2,0-12-63 0,0 0-195 0</inkml:trace>
    </iact:actionData>
  </iact:action>
  <iact:action type="add" startTime="55976">
    <iact:property name="dataType"/>
    <iact:actionData xml:id="d82">
      <inkml:trace xmlns:inkml="http://www.w3.org/2003/InkML" xml:id="stk61" contextRef="#ctx0" brushRef="#br0">27185 7945 702 0,'0'0'200'5,"0"0"-117"3,0 0 9-3,0 0-44 4,0 0-36-1,10-139-9 0,-10 136-3-3,0 3-31 3,0 0-120 0,0 0-217 0</inkml:trace>
    </iact:actionData>
  </iact:action>
  <iact:action type="add" startTime="56307">
    <iact:property name="dataType"/>
    <iact:actionData xml:id="d83">
      <inkml:trace xmlns:inkml="http://www.w3.org/2003/InkML" xml:id="stk62" contextRef="#ctx0" brushRef="#br0">27581 7872 483 0,'0'0'259'4,"0"0"-157"3,0 0-6-1,0 0-41 2,0 0-38 0,0 0 12 0,14-44 6-1,-14 27 11 0,-12 1-23 3,2 4-10-4,-3 5 16 0,5 1-17 2,1 6 4 0,1 0 5 0,0 0-9-2,-3 0-7 3,-1 0-3-2,1 0 3 2,1 0 5-4,-4 0 17 3,8 17 3 0,-6 7 13 0,9 3-2-2,1 9 8 2,0 5-15 0,0-3-5 0,0 4-3-1,0-4-2 3,0-3 8-2,0 1-18-1,6 0 6 0,-1 3-10 0,8 7 3 1,-6 0-8 0,4 1 0-2,-2-10-1 2,-4-4-4 0,2-11 0 0,-1-3-16-2,0-10-25 0,-2-7-46 3,2-2-36 0,-1 0-52 0,-2 0-75-5,0-6-271 4</inkml:trace>
    </iact:actionData>
  </iact:action>
  <iact:action type="add" startTime="56725">
    <iact:property name="dataType"/>
    <iact:actionData xml:id="d84">
      <inkml:trace xmlns:inkml="http://www.w3.org/2003/InkML" xml:id="stk63" contextRef="#ctx0" brushRef="#br0">27591 8176 738 0,'0'0'209'6,"0"0"-89"1,0 0 16-1,0 0-65 2,0 0-45 0,-159-16-7 0,126 16-16-2,7 7-3 2,2-2-2 0,14 0-75 0,10-5-122-1,0 0-340 0</inkml:trace>
    </iact:actionData>
  </iact:action>
  <iact:action type="add" startTime="57457">
    <iact:property name="dataType"/>
    <iact:actionData xml:id="d85">
      <inkml:trace xmlns:inkml="http://www.w3.org/2003/InkML" xml:id="stk64" contextRef="#ctx0" brushRef="#br0">28141 8498 365 0,'0'0'224'4,"0"0"-83"0,0 0 14 8,0 0-51-9,0 0-3 6,0 0-10-4,0-17-6 3,0 6 0 0,-2-2-8 0,-1-4-16-2,-7-10-10 2,4-3-22 0,-4-9 9 0,3-1-6-1,3-5-5 0,-3 5 7 1,7-3-14 0,0 4 10-2,0 2-7 2,0 5 5 1,0 5-5-2,0 4 2 2,0 6-1 2,4 3 7-6,7 2-5 4,2 5-6-5,-3 1 1 3,7 2-14 1,1-1-1-1,6 0-4 1,4 2-4-1,6-3 0 1,6 1-28 0,-1 0-27-1,-9 5-44 0,0 0-36 2,-8 0-40 2,-19 0-107-8,-3 0-326 4</inkml:trace>
    </iact:actionData>
  </iact:action>
  <iact:action type="add" startTime="58225">
    <iact:property name="dataType"/>
    <iact:actionData xml:id="d86">
      <inkml:trace xmlns:inkml="http://www.w3.org/2003/InkML" xml:id="stk65" contextRef="#ctx0" brushRef="#br0">28737 8244 605 0,'0'0'183'5,"0"0"-41"3,0 0-39-2,0 0-37 2,0 0-13 0,0 0-6 0,0 0-18-2,-15-9 0 2,-10 9-5 0,-2 0-5 0,3 13 0-1,0 2-6 0,2 4-1 2,8 0-4-2,4-6 5-1,3 4-9 2,7-6 16 0,0 1 1 0,0-2 17-2,0 4-10 2,4-4 2 0,17 4-4 1,0 0 6-4,-2-3 1 3,-7 2-14 0,-3-2 3 0,-1 3-12-2,-4-3-8 2,-1-1-1 0,-3 5-2-2,0-3 0 3,0 4-2-2,-8-1 1 2,-15-1-26-2,-1-6-24 3,3-2-28-5,3-6-85 4,15 0-53-4,-1 0-239 3</inkml:trace>
    </iact:actionData>
  </iact:action>
  <iact:action type="add" startTime="60664">
    <iact:property name="dataType"/>
    <iact:actionData xml:id="d87">
      <inkml:trace xmlns:inkml="http://www.w3.org/2003/InkML" xml:id="stk66" contextRef="#ctx0" brushRef="#br0">29296 7972 480 0,'0'0'237'5,"0"0"-125"1,0 0 17 1,0 0-33 1,0 0-52 0,0 0-2-1,0 0 35 0,-8 80-27 1,-17-52-12 0,-12-4-3-2,-4 1-11 2,-1-4-9 0,1-2 0 0,-1 1 5-2,-1-7-7 3,5 0-10-2,9-1-1 2,3-4 0-4,12 1 2 3,6-7-1 26,3 4 13-34,5-6 6 0,0 0 7 0,0 0 16 4,0 0 8 2,0 7 2 2,14 9-17 0,22 1-17 0,6 5 13 0,3-2 18-2,-1 1-13 2,-6-5-6 0,0-1-13-2,-14-3-7 2,-4 0-7 1,-3-3-4-2,-12-1-4 7,1-2-2-13,-6-5 2 6,0 3-23 1,4 1-20 1,-1 0-39-3,-3 0-53 1,7-5-24 1,-3 0-73-2,1 0-119 4</inkml:trace>
    </iact:actionData>
  </iact:action>
  <iact:action type="add" startTime="61293">
    <iact:property name="dataType"/>
    <iact:actionData xml:id="d88">
      <inkml:trace xmlns:inkml="http://www.w3.org/2003/InkML" xml:id="stk67" contextRef="#ctx0" brushRef="#br0">29825 8002 434 0,'0'0'92'5,"0"0"8"1,0 0-15 2,0 0-14 0,0 0 14-2,0 0-1 2,0-5 0 0,0 5-6 0,0 0-17-2,0 0-8 2,0 0-3 1,0 0-9-2,0 0 3-1,0 0-8 2,0 0 10 0,0 0-12 0,0 0-10-2,-8 0-7 2,-22 9-2 0,-1 6-9 0,-8 5-5-2,-2-1 0 2,-1-3 2 0,2 5-1 0,-1-6-2-2,10 2 2 5,-3-6 0-5,10-1-4 2,5 0 2-1,6-10 0 0,9 4-2 1,1-4 4 0,3 3-1-3,0-3 0 3,0 0 6 1,0 0 1-1,0 0 4-2,0 0-5 1,0 0-1 1,0 0 3 0,0 0 2-1,0 0 14 1,0 5 7 0,0 9 13 1,3 2-17-5,21 7-16 5,7 4 4-1,-5 0 12 0,11 3-7-1,-2-3 4 0,-1-2-3 2,0-3-7-2,-3-7 4-1,-13 0-9 2,-6-4 4 1,-4-2-14-3,-4-4 2 1,-4-3-2 1,3-2 0 1,-3 0-8-2,0 3-20-1,0-3-23 3,0 0-38-2,0 3-16 1,0-1-49-2,0-2-72 1,0 3-113 2</inkml:trace>
    </iact:actionData>
  </iact:action>
  <iact:action type="add" startTime="64220">
    <iact:property name="dataType"/>
    <iact:actionData xml:id="d89">
      <inkml:trace xmlns:inkml="http://www.w3.org/2003/InkML" xml:id="stk68" contextRef="#ctx0" brushRef="#br3">30120 8424 630 0,'0'0'227'8,"0"0"-52"-4,0 0-61 4,0 0-31 0,0 0-7 0,0 0-11-2,0 0-15 3,0 55-24-2,0-55 5 1,0 0-9 0,0 0 10-2,0-31 3 3,0-7-1-2,0-11-1-1,0-6-14 2,0 1 10 0,0 2 3 0,0 4-4-2,0 10-7 2,9 9 3 2,0 1 5-2,1 8-5-4,2 8-6 6,-1-3-2-3,2 6 4 1,1-3-10-2,3 1 11 2,1 5-2-1,2 2 5 1,5-2-6 1,5 6 4-3,2 0-3 3,1 0-7-2,-5 0-3 2,-4 0-9-5,-4 0 0 5,-8 6 0-2,-2-2 0 0,-6-1 0 0,-4-3 0 1,0 3 0 0,0 0-11-2,0 0-51 3,0 8-47-2,0 8-99 2,-7-8-119-3,-5 5-260 2</inkml:trace>
    </iact:actionData>
  </iact:action>
  <iact:action type="add" startTime="68676">
    <iact:property name="dataType"/>
    <iact:actionData xml:id="d90">
      <inkml:trace xmlns:inkml="http://www.w3.org/2003/InkML" xml:id="stk69" contextRef="#ctx0" brushRef="#br2">26992 8121 366 0,'0'0'361'7,"0"0"-220"-1,0 0-32 2,0 0-28-3,0 0-20 3,0 0-1-2,0 0-1 3,0 5-9-2,0-5 6 2,0 0-2-4,0 0 0 3,0 0-10 0,0 0-6 0,0 0-14 0,0-5-9-2,0-23-2 3,0-11 13-2,0-1-6 2,-6-2-11-4,-1-1 9 3,4 1-2 0,0 2 3 1,1 0-10-3,-3 3 5 3,4 4-5-1,-2 7-1-3,3 3-1 4,0 9 1-2,0 5 8 1,0 1-5-2,0 6 6 1,0 0-11 1,0-3 6 1,0-2-6-2,0 2 1-1,0-3 3 3,0-1-6-2,0 1 8 3,0 2-8-6,0 1 7 4,0 3-7 0,0 2 6 0,0 0-6-2,0 0 9 3,0-3-4-1,0 0 6-1,0-3-2 2,9 1-7-4,9-7 8 6,-2 5-9-8,5-1 7 6,-3 0-10-1,-7 0 9 0,5 5-10-1,-3-2 10 0,2 1 1 2,2 1-6-2,1-1 10 2,3 1-11-4,5 0 8 9,-2-1-13-9,7 2 0 1,-4 2 0-1,2-1 0 3,1 1 0 0,2-4 0-3,-2 4 0 5,1 0 0-3,-1 0 0 2,-4 0 0-2,8 0 0-1,1 0 0 3,8 0 0-2,5 0 0 1,-3 0 0-2,-1 0 0 2,1 4 0 0,0-4 0 2,-3 3 0-6,1 1 0 6,3-1 0-3,-1 0 0-1,0-1 0 2,2 0 0 0,-2 7 0-1,0-6 0-1,2 4 0 4,-2-3 0-4,0-1 0 4,0-3 0-5,2 0 0 3,-2 0 0 0,4 0 0 0,-4 0 0-2,-2 0 0 1,2 0 0 2,-2 0 0-1,0 0 0-1,-4 0 0 0,-1-7 0 1,0 5 0-1,-4-6 0 0,-1 6 0 1,-1-5 0-1,3 5 0 2,-2 2 0-4,8 0 0 5,-2 0 0-3,1 0 0 2,-5 0 0-5,2 0 0 5,2 0 0-2,-2 0 0 2,-1 0 0-3,1 0 0 1,3 0 0 2,2 0 0-2,7 0 0 3,-4-2 0-6,-1-1 0 6,7-4 0-4,-5 4 0 3,8-4 0-3,-2-2 0 2,-1 2 0 0,-3-1 0-3,1-4 0 6,-2 5 0-5,-6-2 0 3,0 1 0-2,-5-1 0-1,-6 2 0 1,-6-1 0 1,1 4 0-2,-2 3 0 3,2-3 0-2,-4 2 0 1,5-1 0-1,-5-2 0 0,0-4 0 1,2 4 0 0,2 0 0 0,-4-1 0-2,5-3 0 2,-4 7 0 0,1-3 0-1,-3-2 0 5,-1 2 0-5,-3-2 0-3,-2-5 0 2,4-1 0 2,-4-2 0 0,6 2 0 0,-4-3 0-2,-1-4 0 2,-4 8 0 0,5-2 0 0,-3-1 0-2,-5 5 0 2,2 1 0 0,-4 4 0 0,-4 0 0 0,1 0 0-2,0-1 0 1,1 0 0 1,-1 0 0-1,-3 4 0 2,0-1 0-2,0 3 0 1,0 0 0-1,0 0 0 0,0 0 0 1,0 0 0-1,0 0 0 2,0 0 0-4,0 0 0 5,0 0 0-4,0 0 0 1,0 0 0 1,0 0 0-1,0 0 0 2,0 0 0-4,0 0 0 4,0 0 0-2,0 0 0 2,0 0 0-1,0 0 0-1,0 0 0-1,0 0 0 3,0 0 0-1,0 0 0-3,0 0 0 3,0 0 0 1,0 0 0-3,0 0 0 1,0 0 0 2,0 0 0-2,0 0 0 3,0 0 0-5,0 0 0 2,0 0 0 2,0 0 0-2,0 0 0 4,0 0 0-4,0 0 0 0,0 0 0-3,0 11 0 4,0 8 0 0,0 6 0 1,0-1 0-4,-10-5 0 2,5-2 0 2,0 0 0-1,5-7 0-2,-1-1 0 2,1-4 0 0,0-5 0 0,0 3 0 0,0-3 0-3,0 0 0 3,0 0 0 1,0 0 0-2,0 3 0 0,0 7 0 1,14 7 0 0,13 0 0-2,0 2 0 3,1-6 0-1,-6-2 0 0,-3-3 0-4,-1-3 0 5,-1 4 0-2,1-4 0 2,-2 4 0-2,-3-4 0 0,-8 3 0 1,1 1 0-1,1 1 0 0,-1 4 0 1,-2 8 0 3,7-1 0-2,-5 2 0-3,-3 0 0-1,-1-4 0 2,3 2 0 2,-5 6 0-4,0 1 0 3,0 2 0 0,0 4 0 1,0 2 0-4,0-5 0 3,0-4 0 0,0-6 0 0,-5-4 0-2,3-5 0 2,-1-5 0 0,3-3 0 0,-5-4 0-3,5 0 0 3,0 0 0 3,0 0 0-3,0 0 0-1,0 0 0-1,-1 0-22 1,-5 0-111 1,-1 0-50 0,5 0-21-2,2 0-121 2,0 0-452-1</inkml:trace>
    </iact:actionData>
  </iact:action>
  <iact:action type="remove" startTime="77441">
    <iact:property name="style" value="instant"/>
    <iact:actionData xml:id="d91" ref="#d90"/>
  </iact:action>
  <iact:action type="add" startTime="77454">
    <iact:property name="dataType" value="strokeEraser"/>
    <iact:actionData xml:id="d92">
      <inkml:trace xmlns:inkml="http://www.w3.org/2003/InkML" xml:id="stk70" contextRef="#ctx0" brushRef="#br1">36884 10696 951 0,'0'0'116'18,"0"0"-29"-18,0 0-33 2,0 0-54 4,0 0-37 1,0 0-190 1,0 0-545-2</inkml:trace>
    </iact:actionData>
  </iact:action>
  <iact:action type="add" startTime="80047">
    <iact:property name="dataType"/>
    <iact:actionData xml:id="d93">
      <inkml:trace xmlns:inkml="http://www.w3.org/2003/InkML" xml:id="stk71" contextRef="#ctx0" brushRef="#br2">27065 7855 460 0,'0'0'389'5,"0"0"-253"2,0 0-54 0,0 0-19-1,0 0-11 2,0 0 13 0,0 0 5-2,0 0 9 2,0 0-19 0,0 0-21 0,0 0-10-2,0 0-5 2,0-8-5 0,0-17-3 0,3-5 15-2,3-3-19 3,1 2 19-2,0 4-5 2,0 10 4-4,0-3-13 3,1 0 10 0,2 7-7 0,-4-1-6-2,-2 6 2 2,5 2-1 0,-5 1 8 0,3-1-3-1,-2-1 4 0,2-2-14 1,-1 2 11 0,7-3-7-2,-5 3-1 2,5 1 5 3,-3-2-6-6,4 2 1 2,-1 0 0 2,-2 1 11-2,4 3-14 2,-2-4 0-5,4 6-10 5,3-4 0-1,0 2 0 0,8 1 0-2,-4-3 0 2,1 1 0 0,2 1 0 0,-3-1 0-1,4-1 0 0,-5 3 0 2,2 1 0-2,-1 0 0-1,-4 0 0 1,5 0 0 2,1 0 0-1,-5 0 0-3,6 0 0 5,1 0 0-3,1 0 0 2,7 0 0-4,2 0 0 6,1 0 0-3,1 0 0 1,-1 0 0-3,3 0 0 0,-2 0 0 1,-1 0 0 0,-5 0 0 0,-4 0 0 0,1 0 0 3,0 0 0-4,3 0 0 2,-2 0 0-2,2 1 0 2,3 8 0 0,-8-2 0-2,2-4 0 23,3 4 0-29,-4-4 0 0,1-1 0 3,1 0 0 3,2 5 0 2,3-5 0 0,2 1 0-2,-2 0 0 2,0-3 0 0,-5 0 0 0,-1 0 0 0,0 0 0-2,2 0 0 3,6 0 0-2,1 0 0-1,5 0 0 2,1 2 0 0,4 4 0 0,-2-3 0-2,4 0 0 3,0-3 0-2,2 0 0 2,1 0 0-1,-7 0 0-3,-2 0 0 4,-6 0 0 4,-1 0 0-9,1 0 0 1,-4 0 0 4,1 0 0-2,2 0 0-2,-3 0 0 3,7-3 0 0,-3 0 0 0,2-3 0-1,1 4 0 0,-1-4 0 1,3 4 0 1,-1-5 0-4,-2 3 0 4,-4 1 0-2,0-4 0 2,-4 5 0-2,-2 1 0-1,0-3 0 2,1-1 0 0,0 2 0-2,-4-2 0 1,10-7 0 2,-8 5 0 1,1-2 0-4,-2 1 0 4,-9 2 0-5,1 3 0 3,-5-5 0-3,-3 2 0 3,3-1 0 0,2-5 0 0,-1 5 0-3,-4-1 0 5,6-4 0-3,-2 5 0 2,-1-5 0-5,10-5 0 5,1 1 0-1,-1 0 0 0,4-4 0-1,0 2 0 0,-4-1 0 2,-2 2 0-1,2 0 0-1,-3 1 0-1,-3 3 0 4,-1-4 0-3,0 4 0-1,-2 1 0 1,-3 2 0 1,-2-2 0 0,-2 5 0-3,-5 2 0 5,1-2 0-3,-1 4 0 2,1 1 0-5,-2-3 0 5,1 0 0-1,0 0 0-1,4-2 0 0,-5 2 0 0,2-1 0 2,-1 4 0-1,-6-1 0-1,0 3 0 0,0 0 0 1,0 0 0-1,0 0 0 0,0 0 0 0,0 0 0 2,0 0 0-2,0 0 0 0,0 0 0 1,0 0 0 0,0 0 0 1,0 11 0-4,-6 14 0 3,-13 5 0 0,-1-3 0 0,-3 2 0-1,2 0 0 1,-3-8 0 0,1 4 0 0,4-4 0 0,-1 2 0-2,3-3 0 3,4-3 0-2,1 0 0-2,3-3 0 2,4-3 0 2,-1-3 0-1,3 4 0-3,-1-5 0 5,4 1 0-4,0 3 0 4,0 0 0-6,0 0 0 5,0 1 0-1,0-5 0 0,0 1 0-2,0-3 0 1,0 2 0 2,0-2 0-2,0-1 0 1,0-4 0-1,0 0 0 1,0 0 0-1,0 0 0 0,4 1 0 1,13 1 0 0,8 5 0 0,5-2 0-2,2 0 0 3,1 4 0-2,-3-2 0 3,-2 3 0-6,-4-3 0 4,-6-1 0 0,-4 2 0-1,-4 0 0 0,-7 3 0 0,3 2 0 3,-6 4 0-4,0 5 0 2,0 8 0-1,0 3 0 2,0 5 0-2,-9 7 0-1,-15-2 0 2,-4 0 0 0,4-1 0 0,-2-7 0-2,12-7 0 3,-1-7 0-3,5-5 0 4,4-9 0-5,6-5 0 3,-2 1 0 0,2-3 0-1,-3 0 0 0,-3 0 0 1,0 0-47 0,-6 3-195 0,5-1-96-2,4 4-304 1</inkml:trace>
    </iact:actionData>
  </iact:action>
  <iact:action type="remove" startTime="84848">
    <iact:property name="style" value="instant"/>
    <iact:actionData xml:id="d94" ref="#d93"/>
  </iact:action>
  <iact:action type="add" startTime="84853">
    <iact:property name="dataType" value="strokeEraser"/>
    <iact:actionData xml:id="d95">
      <inkml:trace xmlns:inkml="http://www.w3.org/2003/InkML" xml:id="stk72" contextRef="#ctx0" brushRef="#br1">36955 11043 706 0,'0'0'264'8,"0"0"-210"-2,0 0-3 2,0 0-51-2,0 0-10 2,0 0-110 0,0 0-144 0</inkml:trace>
    </iact:actionData>
  </iact:action>
  <iact:action type="add" startTime="87168">
    <iact:property name="dataType"/>
    <iact:actionData xml:id="d96">
      <inkml:trace xmlns:inkml="http://www.w3.org/2003/InkML" xml:id="stk73" contextRef="#ctx0" brushRef="#br2">27055 7783 502 0,'0'0'210'6,"0"0"-43"-1,0 0-38 3,0 0-27-3,0 0-24 3,0 0-3-2,0 0 4 4,10 0 0-4,-10 0-20 4,0 0-6-4,3 0-18 0,-3 0-1 2,6 0-13 0,-5 0 3 0,8-3-5-2,-5-7 5 2,3-1-7 0,0-3-6-1,-2 3 1 0,-2-5-4 1,3 1 5 0,1 3-6-2,-1-2 1 2,-1 5-7 0,0-2 1 0,-3 3 1 0,4-3 3-1,0-2 2 0,3-1-6 2,0 1 12-4,-2-4-9 3,0 1 4 0,0 0-8 0,3 2-2 0,-2 0 4-2,-1 2-3 5,-1 5 1-5,3-5 8 3,-2 5 2-4,-2 1-8 3,1-1 11 0,4 0-10-2,-5 0-1 2,1-2-1-1,3 1 0 2,-2-1-1-1,1 2-1-1,-1 1 11-1,-1-1-7 4,1 1 6-5,-2 0-4 2,4 1 7 2,-3-4-9-2,3 4 6-1,1-3-9 3,-1-1 4 0,-4 4-5-2,4-4 1-1,-2 2-2 1,-4 2 4 1,4 0-1 1,-2 1-2-3,0-2 3 3,6 1-1-2,-5 0 0 0,2-4-2 0,-1 3 0 2,2-2 0-1,3 3 2 1,-3 0 2-5,1-2 0 4,-5 5 13-1,5 0 2 1,0-1-1-1,3 3-7 0,-1 0-2 2,1-2 1-2,3 2-2 0,-2-3-8 1,0 0 0 0,3 3 0 0,-2 0 0-3,4 0 0 4,2 0 0 0,0-4 0 1,3 4 0-5,1 0 0 1,-1 0 0 2,0 0 0 1,-3 0 0-4,-1 0 0 3,3 0 0 0,-4 0 0-1,1 0 0 3,-1 0 0-5,-3 0 0 4,4 0 0-2,-4 0 0 0,2 0 0-1,0 0 0 3,1 0 0-1,0 0 0-2,1 0 0 2,0 4 0-1,0-1 0 2,-2 0 0-3,-2-1 0 9,5 1 0-11,0-1 0 3,6 0 0-2,6 2 0 3,1-1 0-2,-1-3 0 3,-2 0 0-3,-2 3 0 4,2-1 0-2,-4 1 0 0,1-1 0-5,1 1 0 6,-1 0 0-1,6-3 0 0,-3 0 0 0,-2 0 0 0,8 0 0-1,-5 2 0 0,8-2 0-2,-2 0 0 5,2 0 0-3,2 0 0 2,3 0 0-4,7 0 0 2,0 0 0 3,6 0 0-2,-3 0 0-2,6 0 0 1,0 0 0 2,-4 0 0-2,7 0 0 1,-6 0 0-2,-1 0 0 4,-3-8 0-4,-2 1 0 1,-2-3 0 1,-5 3 0 0,-6-1 0 0,-5 4 0-3,-3-1 0 5,-5 0 0-4,0 3 0 4,4-3 0-6,0-2 0 5,3 2 0-2,4-1 0 0,-7 1 0 2,-2-1 0-3,-4 4 0 2,-6-3 0 0,3 2 0-2,1-1 0 1,1 2 0 2,0-1 0-1,-2-2 0-2,0 0 0 2,2 0 0 0,2-1 0 0,-1 3 0-2,5 0 0 3,-6-1 0-2,4 2 0 2,-1 0 0-4,-4-4 0 3,4 4 0 0,-2-5 0 1,-3 2 0-2,1 0 0 0,-1 0 0 3,2 0 0-5,2-4 0 1,-1 1 0 1,2-3 0 3,-8 5 0-2,-1-4 0-2,-3 4 0 1,3 1 0 1,-1-4 0 0,-8 4 0-2,2 0 0 3,-2 2 0-2,-1 0 0 2,-5 3 0-4,-2 0 0 2,0 0 0 1,0 0 0 1,0 0 0-3,0 0 0 3,0 0 0 0,0 0 0 0,0 0 0-6,0 0 0 5,0-3 0 0,0 3 0 0,0-3 0 0,10-2 0-2,0 3 0 1,-3-8 0 2,1 8 0-4,-5 2 0 5,-3-2 0-4,3 2 0 4,-3 0 0-6,0 0 0 4,0 0 0 1,0 0 0-2,0 0 0 1,0 0 0-2,0 0 0 3,0 4 0-1,0 16 0-2,0 4 0 3,-14 4 0-3,2-4 0 3,-3 3 0-3,2-4 0 2,6-1 0-1,0-5 0 3,4-4 0-6,3-4 0 6,0-7 0-4,0-2 0 4,0 0 0-6,0 0 0 4,0 0 0 0,0 2 0 1,0 5 0-1,0-2 0-2,0 3 0 1,17 3 0 1,9-3 0 0,-1 3 0 1,-1-3 0-1,-4-3 0-3,5 1 0 1,-4-4 0 2,0 4 0 1,-4 0 0 1,0-3 0-4,-4 0 0 1,-5-1 0 2,-1 1 0-1,-7-3 0-5,3 2 0 5,-3 1 0 0,3 0 0 1,-2 6 0-3,7 1 0 1,-1 4 0 2,-6 0 0-1,3 8 0-2,-4-3 0 2,0 5 0-1,0 0 0 2,0 2 0-3,0-2 0 2,-4 3 0 0,-12-5 0 0,0 2 0-2,-7 5 0 3,6-6 0-2,-8 4 0 2,8 2 0-4,1-8 0 3,1 4 0-1,6-6 0 2,-2-2 0-2,7-6 0-1,-2-1 0 4,-1-1 0-3,7-8 0-1,-3 6 0 2,3-5 0-1,0-2 0 2,0 0-33-3,0 0-68 2,-3 0-70-1,-2 0-19 1,2 0-86-1,3 0-274 2</inkml:trace>
    </iact:actionData>
  </iact:action>
  <iact:action type="add" startTime="94631">
    <iact:property name="dataType"/>
    <iact:actionData xml:id="d97">
      <inkml:trace xmlns:inkml="http://www.w3.org/2003/InkML" xml:id="stk74" contextRef="#ctx0" brushRef="#br2">31701 5462 372 0,'0'0'353'5,"0"0"-160"-1,0 0-50 5,0 0-44-4,0 0-28 3,0 0 0-2,0 0-3 2,0 0 17 0,28-18-24 0,-71 18-31-2,-22 0 30 2,-13 19-6 0,-12 12-16 0,-17 5-7-2,-9 3 9 2,-8 1-20 0,6 1-4 2,8-3-13-4,12 6 7 3,16 0-3-3,15 6-3 5,16 7 7-7,10 11 8 4,21 11 13 0,10 12-3 0,10 0 2-2,0-2-11 2,0 4 3 0,29 3-11-1,13 2-3 2,14 6-7-3,15-5 1 3,12-8 3-2,9-7-4 0,14-13 7 0,-1-5-5 1,3-13 2-1,-1-3-6 0,0-11 0 2,10-9 0-2,4-14 0 2,-2-13 0-5,3-3 0 5,-4 0 0-2,-8-35 0 2,-10-7 0-3,-9-7 0 2,-9-9 0 1,-7-4 0-2,-7-12 0 0,-12-18 0 0,-12-10 0 2,-13-10 0-4,-13-1 0 2,-16 8 0 1,-2 3 0 0,0 6 0 1,0 6 0-4,-13-1-3 5,-14 4 2-4,-5 2-1 4,-11 6 1-5,-6 8 2 3,1 6-4 0,-4 7 7 0,-2 8-5-2,-4 4 4 2,-9 8-5 1,-7 2 4-3,0 9-2 2,-15 8 3-2,-10 9-3 4,-3 3 0-6,-5 7 0 5,0 0 0-2,11 0 0 2,0 7 0-3,6 10 0 2,1 10 0 1,4 9 0-1,11 6 0 0,0 7 0-4,14 6 0 5,5 3 0-1,8 4 0-2,12 3 0 2,0 0 0 0,5 4 0 1,3-6 0-4,9 4 0 5,2 1 0-5,11 3 0 4,5 3 0-1,0 11 0-3,21 8 0 4,34 10 0-2,18 4 0 2,20-3 0-3,22-5 0 3,14-14 0-2,11-4 0 1,7-16 0-2,-2-12 0 2,-3-24 0 0,-13-17 0 0,-19-12 0-1,-20-14 0-1,-17-35 0 3,-13-15 0-1,-17-6-56 0,-19-15-120-2,-24 50-110 3,0 4-408-5</inkml:trace>
    </iact:actionData>
  </iact:action>
  <iact:action type="add" startTime="96630">
    <iact:property name="dataType"/>
    <iact:actionData xml:id="d98">
      <inkml:trace xmlns:inkml="http://www.w3.org/2003/InkML" xml:id="stk75" contextRef="#ctx0" brushRef="#br2">23249 5532 406 0,'0'0'179'7,"0"0"-38"0,0 0-24 0,0 0-24 0,0 0-24 2,0 0-13-2,0 0-11 1,-37-65-2-2,-3 65 0 2,-2 0 3 0,-6 0-6-2,-7 0-2 2,-4 6-5 0,2 7 1 1,0 9 0-4,-1-3-9 3,-4 6 3 0,0 1-13 0,-6 3 3 0,2 2-10-1,-2 11 9 2,3 2-7-1,3 2 4-1,1 10-6 0,4-6 5 4,2 3-2-6,7 2-9 5,-2-4 1-7,5-1-3 6,-1 2 2-2,3 3-1-1,4 1 5 3,6 4-6-2,-2-4 13 2,5 1-6-2,5-2-2-2,2-2-2 4,8 0-3-1,6 3 5-2,5 1-5 2,4 8 12 0,0 4-3 0,0 8 5-1,28-4-9 0,2 5 11 2,5-8-5-2,5-5 0-2,1-5-2 4,0-10-4-1,4-4-1-1,6-7 0 0,5-1 3 2,16-2-4-2,5-3 0 2,10-8-3-4,4-6-2 2,1-11 1 2,1-8-1-1,1 0 0-2,4-6 4 2,-4-15-3 0,4-8 2 1,-1 0-1-1,0-4 2-2,1-2-1 4,-7-10-1-4,-9-1 4 1,-13-5-7 0,-8-4 5 1,-6-9-2 0,-16-4 0-2,-5-2 0 3,-11-2 1-2,-9 3-1 2,-9-8 0-5,-5-2-1 6,0-5 0-3,0-7 1 1,0 7-4-2,-8 2 9 2,-8 0-8-1,-2 3 5 2,-3-7-4-1,-4 2 0-2,-2-3 2 3,-3 1-2-2,-1 10 3-1,2 7-2 2,-4 12 1 1,5 11-1-2,-3 5 2-1,-4 5-2 3,-1 3 0-2,-6 2 0 2,0 7 0-4,-10-3 1 5,-2 8 0-4,-10-3 2 5,5 3-5-9,-7 0 7 6,-2 0-4 1,8 5 3-2,6 6-6 1,6 5 4-1,4 3-1 1,2 0 0-1,-5 0 1-1,5 0 1 2,-6 25-2 0,-4 8 6 0,-3 8-3-2,-6 5 5 2,-5 9-5 0,5 5 4 1,4-2-6-4,2 9 0 2,5 0 2 2,2 3-2-1,3 7 8-2,1-1-7 2,2 7 5 0,3-4-4 0,-1 4 0-1,5 1-3 0,7 3 1 2,6 6 2-2,10 6 2-2,12 0 14 6,0-1-3-6,0-5 7 5,28 3-10-6,17-4 4 7,10 4-9-5,11-5 4 3,9-9-3-5,7-11-4 5,5-10 7-1,7-18-4 0,7-7 3-3,1-14-10 3,15-12 8 2,4-10-9-3,16 0 15 0,7-3-5 0,16-21 8 0,-6-5 3 2,-4-7-11-3,-12-6-7 2,-11-12-3 0,-21-9 0 0,-18-8 0-2,-18-17 0 2,-22-11 0 0,-17-19 0 2,-22-12 0-5,-9-14 0 1,-14-5 0 3,-41 4 0 0,-19 2 0-2,-15 9 0 0,-10 15 0 2,-8 9-35-3,-5 25-48 1,0 26-61 0,2 26-76 2,80 33-101-2,14 21-722-1</inkml:trace>
    </iact:actionData>
  </iact:action>
  <iact:action type="remove" startTime="99512">
    <iact:property name="style" value="instant"/>
    <iact:actionData xml:id="d99" ref="#d98"/>
  </iact:action>
  <iact:action type="add" startTime="99525">
    <iact:property name="dataType" value="strokeEraser"/>
    <iact:actionData xml:id="d100">
      <inkml:trace xmlns:inkml="http://www.w3.org/2003/InkML" xml:id="stk76" contextRef="#ctx0" brushRef="#br1">29494 10376 809 0,'0'0'170'20,"0"0"-91"-20,0 0-32 1,0 0-36 4,0 0-11 3,0 0-80 0,0 0-117-2,-37-17-552 2</inkml:trace>
    </iact:actionData>
  </iact:action>
  <iact:action type="add" startTime="101612">
    <iact:property name="dataType"/>
    <iact:actionData xml:id="d101">
      <inkml:trace xmlns:inkml="http://www.w3.org/2003/InkML" xml:id="stk77" contextRef="#ctx0" brushRef="#br2">23109 5412 816 0,'0'0'149'4,"0"0"-39"4,0 0-13 0,0 0-10 0,0 0 5-2,0 0-14 2,-185 0-26 0,115-5-11 0,-8-2-9-2,3 7 16 2,-7 0-15 0,3 0-3 0,3 0-4-2,-3 0-8 2,3 10 9 0,4 9-9 0,-5 2 3-1,2 8-5 3,0-2-1-2,5 9-6-1,8-2-2 0,1 8 4 0,3 4-6 1,3 7 7 0,0 6-5-2,-6 4 5 2,1 5-4 0,-1 0 3 0,-2-2-6-2,8-6-3 5,2 1 1-6,13-7-3 5,11-1 5-8,4-2-4 9,14-1 9-2,1 1-8-1,10 4 6-4,0 3 10 4,0 0-5 0,15-1 4-1,14-1-11 1,10-1 4-1,6 0-5 2,7 0 14-4,2-7-14 3,7 2 1 0,4-8-2 0,1-4-3 1,4-5 3-4,-1 3-4 4,8-7 5-2,0 2-2 3,11-4-4-6,-1-6 4 4,5 5-1 0,-8-2 1 0,-2-5-6 0,-6 3 3-2,-9-7 0 3,-3-5 0-2,4-5-3-1,-2-3 1 1,1-2 2 1,3 0 3 0,-3 0-2-2,-4 0-2 2,-1 0 6 0,-3 0-5 1,1 0 0-4,0 0 0 5,-2-10 0-4,-2-9 0 1,-2-6 0 1,-9-5 0 0,0-2 0 0,-5-4 0 1,-1 0 0-3,-1 3 0 1,-2 0 0 2,-4 3 0-2,-1 0 0 0,3 0 0 0,0-6 0 2,-5-2 0-2,7-8 0-1,-1-9 0 2,2-8 0 0,-5-8 0-1,-1 0 0 0,-7 2 0 3,0 10 0-4,-3 1 0 4,-7 14-3-6,6 6 6 3,-7 2-3 1,-3 1 0 0,1-4 0-1,-3-5 0 0,-1-4 0 3,-1-7 0-4,-6-3-4 2,0-2 3-2,0 0 1 3,0 0-2-2,-8 0 4 0,-18-4-4 0,-6 1 4 2,-12 0-4-1,-4 4 2-2,-7 3 0 4,-6 8-1-4,1 7 3 0,-9 7-1 2,9 8-1 1,-6 4 5-2,1 1-5 1,2 9 0-1,-1-3 0 1,4 6 0 0,-1-1 0-3,0 3 0 2,-2-5 0 1,-5 4 0 2,-1 2 0-3,-1 4 0-2,-1 2 0 3,2 0 0 0,4 0 0 0,-1 0 0-2,5 0 0 5,-2 19 0-6,-4 4 0 6,5 1 0-7,-1 6 0 4,2-2 0 0,1-2 0-2,-10 1 0 3,1 2 0-2,6 1 0 3,-1 0 0-4,9 0 0 1,0 5 0 0,5 1 0 2,-5 2 0-2,7 1 0-1,1-1 0 2,2-2 0 0,0-1 0 1,-5 3 0-4,3 7 0 5,-3 3 0-4,1 5 0 4,4 9 0-5,7 1 0 3,7 8 0 0,2 1 0-3,5-4 0 5,6-3 0-4,5-5 0 3,3 3 0-2,6-1 0-1,4-3 0 1,0 1 0 2,0-2 0-2,0-1 0 0,0-3 0 1,12-1 0-1,13-1 0 3,10-4 0-5,7 2 0 6,11-6 0-6,12-3 0 5,4 0 0-6,10 0 0 5,5-5 0-2,7-1 0 0,-1-2 0 1,4 0 0-1,-6-3 0 3,1-3 0-4,-5 0 0 1,-5-5 0 0,-1 1 0 1,-1-3 0-1,0-3 0-1,-1-3 0 2,0-5 0 0,6-7 0 1,-5-2 0-3,5 0 0 3,0 0 0-3,-2 0 0 1,2-13 0 0,-2-9 0 2,-1 2 0-2,-4-6 0 0,1 3 0 2,-2-4 0-2,-7 0 0 3,3-1 0-6,-1-4 0 5,-2 1 0-2,1-7 0 2,-5-3 0-4,0-7 0 3,-4-2 0 0,-4-11 0 0,-7-10 0 0,1-11 0-2,-9-7 0 4,-4-5 0-4,-9-2 0 4,-6 0 0-6,-8-2 0 3,-7-4 0 1,-6-1 0 1,0-7 0-2,-19 4 0 0,-20 1 0 2,-6 9 0-3,-16 10 0 3,-15 6 0-3,-19 3 0 3,-15 9 0-1,-14 5-87-2,-4 9-96 1,83 49-65 0,5 5-161 3</inkml:trace>
    </iact:actionData>
  </iact:action>
</iact:actions>
</file>

<file path=ppt/ink/inkAction5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0T22:45:28.964"/>
    </inkml:context>
    <inkml:brush xml:id="br0">
      <inkml:brushProperty name="width" value="0.05292" units="cm"/>
      <inkml:brushProperty name="height" value="0.05292" units="cm"/>
    </inkml:brush>
  </inkml:definitions>
  <iact:action type="add" startTime="8223">
    <iact:property name="dataType"/>
    <iact:actionData xml:id="d0">
      <inkml:trace xmlns:inkml="http://www.w3.org/2003/InkML" xml:id="stk0" contextRef="#ctx0" brushRef="#br0">10777 16636 476 0,'0'0'79'79,"0"0"48"-79,0 0-37 0,0 0-11 0,0 0-20 0,0 0 14 0,0 0-34 0,-149-30-11 0,111 30 9 0,-6 0 13 0,-5 20-9 0,-10 16-2 0,-6 14-15 0,1 5 2 0,-6 5-6 0,-1 6-2 0,-2 0 5 1,4 2-6-1,1-8 4 0,12 3 5 0,2-3-4 0,10 3-3 0,2-4 3 0,5 1-10 9,6 7 8-4,4-7 0 4,5-3-3-4,6 4-2 2,4-13 0 3,10-4 5-4,2-2-4 2,0-6 11-1,0 1-2 2,30 6-1-2,16-9-9 1,7 4-2-2,7 3 3 4,7 4-3-4,3 3 0 0,-4-4-5 3,5 6-4-2,-12-9-2 1,0-6 0-2,-4-5-2 4,-1-11 0-4,4-2-1 3,-3-3 1-4,3-9-3 3,1-5 3 0,9 0 0 0,12 0 0 29,3-12 0-37,13-17 1 0,4-7-3 0,-2-2 2 0,-1-3 0 6,-12 3 0 2,-14-6 0 1,-1 3 0-4,-14-3 0 5,-9-3 0-3,-8 15 0 1,-9-4 0-2,-5 13 1 5,-4 0-2-5,0-4-1 1,-1-9 1 1,3-13-2-3,-4-18 1 4,1-5 1-2,-4-15 2 1,-8 3 0-2,-5 3-1 4,-3 4 0-3,0 3 0 0,0 6 0 0,-6 1 0 1,-15 11-1 0,-3 1 0-2,-4 8 2 3,-4 1 0-1,-8 5 1-1,-9 2 2-1,-9 1-2 5,-6 3 6-5,-6-1-6 3,-2 9 0-4,-3 2 0 3,5 4-2-1,2-5 3 2,-3 2-2-3,5-1 1 1,1-2 1 3,2 4-1-4,5 6-1 1,7 5 10 0,0 6 4 3,10 6-1-1,-1 0 7-6,0 0-2 6,2 19-1-2,-3 9-1 1,0 6-6-2,-2 0-6 4,3 5 1-3,-7 1-1 2,-2 2-3-3,1 2 4 0,2-3-2 2,-1 2 2 0,4 0-2-2,-2 1 3 2,8-1-3 1,-1-9-4-3,11 2-1 1,1 2 1 2,4 0 1-3,-2 10 1 4,9 5 11-6,-1 10-1 6,5 9 2-3,6 2-3 0,0-9 1 0,2 9-9 1,5-6 4 0,0 9-6 0,0 0 4-3,0 0 2 5,12-11 1-3,16-10-5 1,6-6-3 0,9-7 0-3,12-2 0 6,5 0 0-5,14 3 0 0,-11-9 0 1,2 9 0 2,-6-5 0-1,0 1 0-2,5-4 0 1,-1-10 0 3,5-2 0-1,11-5 0-6,-1-6 0 8,2-2 0-4,2-5 0 3,-3 0 0-7,0-6 0 5,3 0 0 0,4-6 0-2,0-24 0 3,7-19 0-2,1-7 0 1,-4-11 0-2,-3-8 0 3,-16-4 0-1,-3-5 0-1,-10-12 0 0,-10-8 0 0,-13-11 0 1,-9-2 0-1,-14 2 0 3,-12-4 0-5,0 11 0 3,-10-2 0 0,-32 9 0 1,-16 10 0-5,-11 12 0 6,-13 11 0-3,-12 1 0 1,-6 11 0-1,-7-3 0 0,2 11 0 2,8 7 0-2,7 7 0-1,11 11 0 1,9 10 0 2,15 7-16-1,3 6-50-3,10 0-37 3,5 30-71 1,34-6-134-1,3 7-447-3</inkml:trace>
    </iact:actionData>
  </iact:action>
  <iact:action type="add" startTime="13599">
    <iact:property name="dataType"/>
    <iact:actionData xml:id="d1">
      <inkml:trace xmlns:inkml="http://www.w3.org/2003/InkML" xml:id="stk1" contextRef="#ctx0" brushRef="#br0">22470 16540 242 0,'0'0'114'4,"0"0"-6"7,0 0-13-7,0 0 14 5,0 0-40-4,0 0-9 3,-219-79 13 0,147 73-14-1,-11 6-6 1,1 0 9-1,-6 0-7 1,0 29-10 0,-4 7-10-2,2 8-19 2,-2 11-5 0,-2 5 7 0,-1 14 1 3,8 6 6-7,8 10 17 3,9 14 3 3,7 0 2-5,14 5-7 5,10-5-9-4,10-8-6 4,14-10-3-5,15 1 6 2,0-17 8 1,37 9-9 0,39 0 2-1,27 3-2 0,19 4-12 4,11-7 3-6,14-7-9 3,8-11 1-2,8-8 9 5,5-15-13-6,-13-7-5 1,-12-12 0 2,-9-14 0 1,-6 0-1-1,-7-5 3-2,-2 0-2 3,-6 0-1-3,1-36 0 4,-3-18 0-4,-2-31-1 0,-6-24 1 2,-14-20-1 0,-10-23 1-1,-20-6 0 0,-15-7 0 2,-15 6 3-2,-20-5-2 0,-9 8-1 0,0 19 0 1,-38 17-1 0,-21 27 2-2,-16 11-1 3,-14 19 0-2,-14 14 1 1,-11 3 2-2,-3 7-1 4,-7 5 7-4,-8 11-6 5,-3 8 10-9,10 13-4 6,-1 2 2 1,-1 0 0-1,-3 0 0-1,-1 2-1 0,0 13-3 2,5-2-5-2,8-3-1 0,12 9 0 0,3 4 2 4,6 10 7-5,2 17 2-1,7 3-1 3,1 22 5 1,6 4-1-1,6 11-3-2,4 14-1 3,11 5 2-2,9 6-3 3,14 16 7-6,12 7-2 2,19 4-1 3,6 11 10-1,23 5-7-1,54 3-17-1,36-4 0 3,48-13 0-2,34-17 0-1,30-23 0 3,15-25 0-2,-11-29 0 2,-23-45 0-4,-23-5 0 5,-35-44 0-3,-21-39-53 1,-23-16-102-1,-104 46-135 1,0 3-168-1</inkml:trace>
    </iact:actionData>
  </iact:action>
  <iact:action type="add" startTime="15213">
    <iact:property name="dataType"/>
    <iact:actionData xml:id="d2">
      <inkml:trace xmlns:inkml="http://www.w3.org/2003/InkML" xml:id="stk2" contextRef="#ctx0" brushRef="#br0">31030 16422 430 0,'0'0'152'4,"0"0"-18"3,0 0 25 1,0 0-65-1,-155-38-30 0,76 35-24 0,-10-2-8 2,-1 5 6-1,-2 0 5-2,7 0-7 1,2 12 1 2,11 15 0-1,-4 2-7-2,3 11-10 2,2 2 0-1,5 12-3 2,2 9 1-4,9 12 7 5,7 9 9-1,3 12-8 0,14 2 4-4,3 7-6 3,13-2 0 0,6-4-9-1,9-3-7-1,0-11 1 2,18-6-4 0,28 0 12 0,9-5-4 0,8 11-1-2,13 5-7 4,13-3 8-4,1 4-10 1,5-23-1 1,9-13 0-1,-1-19-1 2,9-17-1-3,3-9 2 3,5-10-2-3,-8 0 1 3,-2 0 0-3,0-29-1 1,-9-7 0 2,9-8 0-2,0-18 3-1,3-10-4 2,-6-13 2 2,-1-7-1-3,-16 7 2 0,-19 5-2-1,-16 14 0 3,-16 9 3-2,-9-1-3-1,-5-5-2 3,-6-7 2-1,-8-7-1 0,-8-7 0-3,-3-2 1 4,0 2 1-2,-6 0-1 3,-33 4 0-5,-19 6 1 3,-31 0 0 0,-25 8 1-1,-16 0 1-1,-7 9-2 1,7 8 0 2,13 3-1-1,7 7 1-2,2 6 4 2,3 6 0-1,4 8 8 3,6 8-5-5,8 5 1 4,5 6 5-3,9 0-3 3,3 0-5-3,3 0-4 3,3 0 3-2,4 0-4 2,-1 13 1-4,0 35 4 3,1 14 11 2,-5 15 0-4,11 7 2 3,2 10-5-5,10 4-10 6,5 10 1-3,6 3 0-1,7 4-1 2,6-4-2 0,9-3 3 0,5-15-2-2,4-4 8 1,0-3 5 2,35 1-12 0,33 9-1-4,28 8-3 6,25-9 3-5,33-7-2 4,22-17-2-7,13-21 3 4,10-30-1 2,-4-20 0-1,-9-17-1-2,-1-62 0 2,-15-31 1 1,0-32-1-2,-21-9 0 3,-33 15-10-5,-34 12-20 1,-34 28-26 2,-26 12-63-2,-22 12-59 3,0 69-123-2,-27 3-381 3</inkml:trace>
    </iact:actionData>
  </iact:action>
</iact:actions>
</file>

<file path=ppt/ink/inkAction5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0T22:45:28.964"/>
    </inkml:context>
    <inkml:brush xml:id="br0">
      <inkml:brushProperty name="width" value="0.05292" units="cm"/>
      <inkml:brushProperty name="height" value="0.05292" units="cm"/>
    </inkml:brush>
  </inkml:definitions>
  <iact:action type="add" startTime="8223">
    <iact:property name="dataType"/>
    <iact:actionData xml:id="d0">
      <inkml:trace xmlns:inkml="http://www.w3.org/2003/InkML" xml:id="stk0" contextRef="#ctx0" brushRef="#br0">10777 16636 476 0,'0'0'79'79,"0"0"48"-79,0 0-37 0,0 0-11 0,0 0-20 0,0 0 14 0,0 0-34 0,-149-30-11 0,111 30 9 0,-6 0 13 0,-5 20-9 0,-10 16-2 0,-6 14-15 0,1 5 2 0,-6 5-6 0,-1 6-2 0,-2 0 5 1,4 2-6-1,1-8 4 0,12 3 5 0,2-3-4 0,10 3-3 0,2-4 3 0,5 1-10 9,6 7 8-4,4-7 0 4,5-3-3-4,6 4-2 2,4-13 0 3,10-4 5-4,2-2-4 2,0-6 11-1,0 1-2 2,30 6-1-2,16-9-9 1,7 4-2-2,7 3 3 4,7 4-3-4,3 3 0 0,-4-4-5 3,5 6-4-2,-12-9-2 1,0-6 0-2,-4-5-2 4,-1-11 0-4,4-2-1 3,-3-3 1-4,3-9-3 3,1-5 3 0,9 0 0 0,12 0 0 29,3-12 0-37,13-17 1 0,4-7-3 0,-2-2 2 0,-1-3 0 6,-12 3 0 2,-14-6 0 1,-1 3 0-4,-14-3 0 5,-9-3 0-3,-8 15 0 1,-9-4 0-2,-5 13 1 5,-4 0-2-5,0-4-1 1,-1-9 1 1,3-13-2-3,-4-18 1 4,1-5 1-2,-4-15 2 1,-8 3 0-2,-5 3-1 4,-3 4 0-3,0 3 0 0,0 6 0 0,-6 1 0 1,-15 11-1 0,-3 1 0-2,-4 8 2 3,-4 1 0-1,-8 5 1-1,-9 2 2-1,-9 1-2 5,-6 3 6-5,-6-1-6 3,-2 9 0-4,-3 2 0 3,5 4-2-1,2-5 3 2,-3 2-2-3,5-1 1 1,1-2 1 3,2 4-1-4,5 6-1 1,7 5 10 0,0 6 4 3,10 6-1-1,-1 0 7-6,0 0-2 6,2 19-1-2,-3 9-1 1,0 6-6-2,-2 0-6 4,3 5 1-3,-7 1-1 2,-2 2-3-3,1 2 4 0,2-3-2 2,-1 2 2 0,4 0-2-2,-2 1 3 2,8-1-3 1,-1-9-4-3,11 2-1 1,1 2 1 2,4 0 1-3,-2 10 1 4,9 5 11-6,-1 10-1 6,5 9 2-3,6 2-3 0,0-9 1 0,2 9-9 1,5-6 4 0,0 9-6 0,0 0 4-3,0 0 2 5,12-11 1-3,16-10-5 1,6-6-3 0,9-7 0-3,12-2 0 6,5 0 0-5,14 3 0 0,-11-9 0 1,2 9 0 2,-6-5 0-1,0 1 0-2,5-4 0 1,-1-10 0 3,5-2 0-1,11-5 0-6,-1-6 0 8,2-2 0-4,2-5 0 3,-3 0 0-7,0-6 0 5,3 0 0 0,4-6 0-2,0-24 0 3,7-19 0-2,1-7 0 1,-4-11 0-2,-3-8 0 3,-16-4 0-1,-3-5 0-1,-10-12 0 0,-10-8 0 0,-13-11 0 1,-9-2 0-1,-14 2 0 3,-12-4 0-5,0 11 0 3,-10-2 0 0,-32 9 0 1,-16 10 0-5,-11 12 0 6,-13 11 0-3,-12 1 0 1,-6 11 0-1,-7-3 0 0,2 11 0 2,8 7 0-2,7 7 0-1,11 11 0 1,9 10 0 2,15 7-16-1,3 6-50-3,10 0-37 3,5 30-71 1,34-6-134-1,3 7-447-3</inkml:trace>
    </iact:actionData>
  </iact:action>
  <iact:action type="add" startTime="13599">
    <iact:property name="dataType"/>
    <iact:actionData xml:id="d1">
      <inkml:trace xmlns:inkml="http://www.w3.org/2003/InkML" xml:id="stk1" contextRef="#ctx0" brushRef="#br0">22470 16540 242 0,'0'0'114'4,"0"0"-6"7,0 0-13-7,0 0 14 5,0 0-40-4,0 0-9 3,-219-79 13 0,147 73-14-1,-11 6-6 1,1 0 9-1,-6 0-7 1,0 29-10 0,-4 7-10-2,2 8-19 2,-2 11-5 0,-2 5 7 0,-1 14 1 3,8 6 6-7,8 10 17 3,9 14 3 3,7 0 2-5,14 5-7 5,10-5-9-4,10-8-6 4,14-10-3-5,15 1 6 2,0-17 8 1,37 9-9 0,39 0 2-1,27 3-2 0,19 4-12 4,11-7 3-6,14-7-9 3,8-11 1-2,8-8 9 5,5-15-13-6,-13-7-5 1,-12-12 0 2,-9-14 0 1,-6 0-1-1,-7-5 3-2,-2 0-2 3,-6 0-1-3,1-36 0 4,-3-18 0-4,-2-31-1 0,-6-24 1 2,-14-20-1 0,-10-23 1-1,-20-6 0 0,-15-7 0 2,-15 6 3-2,-20-5-2 0,-9 8-1 0,0 19 0 1,-38 17-1 0,-21 27 2-2,-16 11-1 3,-14 19 0-2,-14 14 1 1,-11 3 2-2,-3 7-1 4,-7 5 7-4,-8 11-6 5,-3 8 10-9,10 13-4 6,-1 2 2 1,-1 0 0-1,-3 0 0-1,-1 2-1 0,0 13-3 2,5-2-5-2,8-3-1 0,12 9 0 0,3 4 2 4,6 10 7-5,2 17 2-1,7 3-1 3,1 22 5 1,6 4-1-1,6 11-3-2,4 14-1 3,11 5 2-2,9 6-3 3,14 16 7-6,12 7-2 2,19 4-1 3,6 11 10-1,23 5-7-1,54 3-17-1,36-4 0 3,48-13 0-2,34-17 0-1,30-23 0 3,15-25 0-2,-11-29 0 2,-23-45 0-4,-23-5 0 5,-35-44 0-3,-21-39-53 1,-23-16-102-1,-104 46-135 1,0 3-168-1</inkml:trace>
    </iact:actionData>
  </iact:action>
  <iact:action type="add" startTime="15213">
    <iact:property name="dataType"/>
    <iact:actionData xml:id="d2">
      <inkml:trace xmlns:inkml="http://www.w3.org/2003/InkML" xml:id="stk2" contextRef="#ctx0" brushRef="#br0">31030 16422 430 0,'0'0'152'4,"0"0"-18"3,0 0 25 1,0 0-65-1,-155-38-30 0,76 35-24 0,-10-2-8 2,-1 5 6-1,-2 0 5-2,7 0-7 1,2 12 1 2,11 15 0-1,-4 2-7-2,3 11-10 2,2 2 0-1,5 12-3 2,2 9 1-4,9 12 7 5,7 9 9-1,3 12-8 0,14 2 4-4,3 7-6 3,13-2 0 0,6-4-9-1,9-3-7-1,0-11 1 2,18-6-4 0,28 0 12 0,9-5-4 0,8 11-1-2,13 5-7 4,13-3 8-4,1 4-10 1,5-23-1 1,9-13 0-1,-1-19-1 2,9-17-1-3,3-9 2 3,5-10-2-3,-8 0 1 3,-2 0 0-3,0-29-1 1,-9-7 0 2,9-8 0-2,0-18 3-1,3-10-4 2,-6-13 2 2,-1-7-1-3,-16 7 2 0,-19 5-2-1,-16 14 0 3,-16 9 3-2,-9-1-3-1,-5-5-2 3,-6-7 2-1,-8-7-1 0,-8-7 0-3,-3-2 1 4,0 2 1-2,-6 0-1 3,-33 4 0-5,-19 6 1 3,-31 0 0 0,-25 8 1-1,-16 0 1-1,-7 9-2 1,7 8 0 2,13 3-1-1,7 7 1-2,2 6 4 2,3 6 0-1,4 8 8 3,6 8-5-5,8 5 1 4,5 6 5-3,9 0-3 3,3 0-5-3,3 0-4 3,3 0 3-2,4 0-4 2,-1 13 1-4,0 35 4 3,1 14 11 2,-5 15 0-4,11 7 2 3,2 10-5-5,10 4-10 6,5 10 1-3,6 3 0-1,7 4-1 2,6-4-2 0,9-3 3 0,5-15-2-2,4-4 8 1,0-3 5 2,35 1-12 0,33 9-1-4,28 8-3 6,25-9 3-5,33-7-2 4,22-17-2-7,13-21 3 4,10-30-1 2,-4-20 0-1,-9-17-1-2,-1-62 0 2,-15-31 1 1,0-32-1-2,-21-9 0 3,-33 15-10-5,-34 12-20 1,-34 28-26 2,-26 12-63-2,-22 12-59 3,0 69-123-2,-27 3-381 3</inkml:trace>
    </iact:actionData>
  </iact:action>
</iact:actions>
</file>

<file path=ppt/ink/inkAction5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0T22:45:28.964"/>
    </inkml:context>
    <inkml:brush xml:id="br0">
      <inkml:brushProperty name="width" value="0.05292" units="cm"/>
      <inkml:brushProperty name="height" value="0.05292" units="cm"/>
    </inkml:brush>
  </inkml:definitions>
  <iact:action type="add" startTime="3740">
    <iact:property name="dataType"/>
    <iact:actionData xml:id="d0">
      <inkml:trace xmlns:inkml="http://www.w3.org/2003/InkML" xml:id="stk0" contextRef="#ctx0" brushRef="#br0">8581 18507 394 0,'0'0'378'3,"0"0"-172"-3,0 0-22 36,0 0-55-35,0 0 5-1,0 0-26 0,0 0-10 0,68 0-20 26,10 0 6-26,29 0-8 0,30 0-15 29,29 0-8-29,36 0 1 0,26 0-44 0,14-6-10 29,11-5 0-29,8 3 0 0,6 3 0 0,19-7 0 33,19 1 0-33,5 3 0 0,-7-11 0 0,5-5 0 25,-30 2 0-22,-23-4 0-3,-29 14 0 1,-42 0 0 29,-26 12 0-29,-31 0 0-1,-29 0 0 0,-21 17 0 4,-23 2 0 25,-25-11 0-29,-14 1 0 0,-10-1 0 0,-5 5 0 30,-25 9-154-30,-17-14-181 0,-11 3-159 0</inkml:trace>
    </iact:actionData>
  </iact:action>
  <iact:action type="add" startTime="6202">
    <iact:property name="dataType"/>
    <iact:actionData xml:id="d1">
      <inkml:trace xmlns:inkml="http://www.w3.org/2003/InkML" xml:id="stk1" contextRef="#ctx0" brushRef="#br0">23918 18715 794 0,'0'0'205'2,"0"0"-55"22,0 0-16-23,0 0-24-1,209-14-18 21,-126 2 6-20,26-7-1-1,18-2-5 24,14 8-8-24,14-1-10 0,12 8-11 0,27 6-16 19,25 0-40-18,29 0-7 26,24-6 0-27,9-11 0 0,7 4 0 0,-6-6 0 26,-13-5 0-25,5 5 0-1,-5 8 0 3,12-1 0 25,25 12 0-28,4 0 0 0,6 0 0 2,0 12 0 23,-17-5 0-25,-13-3 0 0,-9-4 0 26,-3 0 0-26,1 0 0 0,-13 0 0 1,-28 0 0 21,-42 0 0-22,-40 0 0 0,-25 0 0 24,-17 0 0-23,-21 2 0-1,-17 4 0 23,-20-2 0-23,-18-4 0 0,-23 0 0 24,-11 7 0-23,-58 1-157-1,-66 8-144 22,42-8-32-22,1 9-496 1</inkml:trace>
    </iact:actionData>
  </iact:action>
</iact:actions>
</file>

<file path=ppt/ink/inkAction5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0T22:45:28.964"/>
    </inkml:context>
    <inkml:brush xml:id="br0">
      <inkml:brushProperty name="width" value="0.05292" units="cm"/>
      <inkml:brushProperty name="height" value="0.05292" units="cm"/>
    </inkml:brush>
  </inkml:definitions>
  <iact:action type="add" startTime="3812">
    <iact:property name="dataType"/>
    <iact:actionData xml:id="d0">
      <inkml:trace xmlns:inkml="http://www.w3.org/2003/InkML" xml:id="stk0" contextRef="#ctx0" brushRef="#br0">9739 18367 800 0,'0'0'254'5,"0"0"-151"2,0 0 81-1,0 0-53 2,0 0-23 0,0 0 12 0,211-47-21-2,-99 29 7 2,28-13-10 0,46-7-50 0,55-17-46-2,74-8 0 2,62-2 0 3,37-12 0-4,-12 7 0 1,-35-2 0-2,-50 12 0 3,-45 11 0-2,-43 5 0-1,-40 15 0 2,-49 9 0 0,-40 13 0 0,-37 7 0-2,-32 0 0 2,-25 0 0 3,-6 20-81-4,-64 35-180 0,7-19-172-2,-7-5-632 3</inkml:trace>
    </iact:actionData>
  </iact:action>
  <iact:action type="add" startTime="5522">
    <iact:property name="dataType"/>
    <iact:actionData xml:id="d1">
      <inkml:trace xmlns:inkml="http://www.w3.org/2003/InkML" xml:id="stk1" contextRef="#ctx0" brushRef="#br0">24267 18958 904 0,'0'0'115'2,"0"0"38"4,0 0-43 2,193-71 2 0,-100 38 1-2,23-11 6 2,36-2-2 0,40-3-19 0,39-1-11-2,30 14-28 2,16 12 1 3,-7 16-60-4,7 8 0-2,2 0 0 5,2 8 0-4,25 3 0 4,20-11 0-6,36 0 0 5,35-50 0-1,17-2 0 0,-6 9 0 0,-26 18 0-2,-25 20 0 2,-20 5 0-1,-21 0 0 1,-27 0 0-1,-36 0 0 1,-46-14 0 0,-44-2 0-2,-31 8 0 2,-35 3 0 0,-24 5 0 0,-25 0 0-3,-24 0 0 5,-18 5 0-4,-6 19-36 4,-42 0-196-5,-16-14-90 3,-9-6-86-1</inkml:trace>
    </iact:actionData>
  </iact:action>
</iact:actions>
</file>

<file path=ppt/ink/inkAction5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1T00:07:50.610"/>
    </inkml:context>
    <inkml:brush xml:id="br0">
      <inkml:brushProperty name="width" value="0.05292" units="cm"/>
      <inkml:brushProperty name="height" value="0.05292" units="cm"/>
    </inkml:brush>
  </inkml:definitions>
  <iact:action type="add" startTime="3378">
    <iact:property name="dataType"/>
    <iact:actionData xml:id="d0">
      <inkml:trace xmlns:inkml="http://www.w3.org/2003/InkML" xml:id="stk0" contextRef="#ctx0" brushRef="#br0">741 3189 432 0,'0'0'231'72,"0"0"-97"-71,0 0-11-1,0 0-40 0,0 0-7 0,0 0-3 0,0 0-5 1,0 0 1-1,0 0 14 0,0 0-24 0,11 0-12 5,22 0-6 4,16 0-16-4,6 0 6 3,8 0-13-1,15 2 6 1,18-2-6-3,11 0-1 6,14 0-1-5,11 0-2 4,7 0-3-6,4-6-1 5,9-1 0-2,3 1 6 2,0 0 5-3,2 6 1 2,-3 0 0-1,-8 0-6 2,5 0-4-2,-8 0-3-1,-7 0-2 4,-10 0-5-4,-20-8 2 4,-6 0-1-6,-6-3 7 5,-5 3-1-2,-1 0-7 0,-7-3 4 1,-4 3-4 0,-1-3 0 0,-3 3 2 0,-1-4 0-1,6 5 0 0,1-5-2 1,2 5 3 0,4-3-1-2,7 9 4 2,-2-3-5 0,5 2 2-2,-4-1 0 2,-3 0 0 1,1-1-1-2,1 0-1 2,1-2 5-4,4-3-2 3,-3-1 3 0,-5 3-6-2,-4-5-4 2,-8 7 4 0,1-1-3 1,-4 0 5-4,3 6-5 5,-2-2 4-4,-4 2-4 2,5 0 5-2,-1 0-2 2,-1 0-1 0,4 0-1 0,-3 0 2-2,4 0 0 2,-1 0-2 1,3 0 2-2,5 0-3-1,8 8 5 2,5 1-3 0,5-2 3 0,2-3-5-2,1-4 0 2,-2 0 1 0,-5 0-1 0,4-7 7-2,5-16-4 3,-2 0 2-2,-1-4-3 7,-10 8 2-12,-5 3-4 4,-10 1 0 2,-7 11-1-1,-7 0-1 0,-7 4 2 0,-2 0 0 2,-1 0 0-1,-3 0 0-2,-5 0-1 1,-9 8-26 2,-7 0-11-1,-8 1-14-3,-9-3-37 4,-13-6-30-1,-1 0-66-1,-10 0-105-1,-18-15-66 4,4 3-473-4</inkml:trace>
    </iact:actionData>
  </iact:action>
  <iact:action type="add" startTime="9615">
    <iact:property name="dataType"/>
    <iact:actionData xml:id="d1">
      <inkml:trace xmlns:inkml="http://www.w3.org/2003/InkML" xml:id="stk1" contextRef="#ctx0" brushRef="#br0">17497 10465 316 0,'0'0'394'4,"0"0"-217"4,0 0 7-4,0 0-27 4,0 0-18 0,0 0-33 0,0 0-13 0,0 0-29-2,117-81-7 2,8 38 1 0,43-12-16 0,38-6-6-2,21 3-6 3,-8 13-3-2,-29 18-4 1,-39 15 27 1,-42 12-1-3,-29 0-24 2,-35 0-5 1,-19 0-20-3,-25 0 0 1,-1 0 0 3,0 0 0-4,0 0 0-1,-14-12 0 4,-58-43 0-1,-48-24 0 0,-34-22 0-1,-22-7 0 0,-4 0 0 2,10-3 0-1,12 13 0-2,30 19 0 3,34 26-16-2,39 22 0 2,31 16 11-5,18 15 5 4,6 0 2 0,0 42 1 0,0 34 6-1,0 30-7 1,8 29 1 0,33 23 1 0,19 20 0-1,10 20 6 0,9 7-10 1,1-6 0 0,1-18 0-2,-8-31 0 2,-15-32 0 0,-16-39 0 0,-14-30 0-2,-13-33 0 4,6-16 0-4,10-48 0 3,11-62 0-4,13-59 0 3,-8-53 0 0,-9-38 0 0,-10-27 0-1,-14 7 0 0,-14 13 0 1,0 29 0-1,-3 37 0 1,-11 43 0-2,4 45 0 3,5 48 0-2,5 32 0 0,-3 23 0 1,3 7 0-1,-7 3 0-1,-20 41 0 3,-18 62 0 0,-30 58 0-2,-22 35 0 2,-5 9 0-4,-8-8 0 3,10-19 0 0,11-25 0-1,12-30 0 1,17-36 0-1,21-32 0 2,18-27 0-5,9-18 0 7,12-10-67-6,0 0-66 3,34 0-98 1,-1-10-127-3,-11-1-642 5</inkml:trace>
    </iact:actionData>
  </iact:action>
</iact:actions>
</file>

<file path=ppt/ink/inkAction5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1T00:09:21.003"/>
    </inkml:context>
    <inkml:brush xml:id="br0">
      <inkml:brushProperty name="width" value="0.05292" units="cm"/>
      <inkml:brushProperty name="height" value="0.05292" units="cm"/>
    </inkml:brush>
  </inkml:definitions>
  <iact:action type="add" startTime="4171">
    <iact:property name="dataType"/>
    <iact:actionData xml:id="d0">
      <inkml:trace xmlns:inkml="http://www.w3.org/2003/InkML" xml:id="stk0" contextRef="#ctx0" brushRef="#br0">7019 15679 640 0,'0'0'219'6,"0"0"-113"5,0 0 7 3,0 0-21-14,0 0-20 16,221-195-7-16,-126 97 6 16,27-21-14-15,25-28-8 0,29-17-7 13,23-8-7 0,28-3 12-13,17 19 0-1,5 18 16 18,-3 16-6-18,-7 14-11 14,-14 12-10-14,0 4-10 15,-11 5-2-15,-2-1-5 16,-6-8-15-16,-12-7 1 16,-8-6 4-15,-15 7-3 13,-20 15 7-14,-17 10-8 21,-18 14 1-21,-25 9-1 0,-24 6-2 12,-20 11 0-9,-13 3-3 11,-8 8 0-13,-12 3-1 14,-6 10 0-14,-3 4 1 9,-3 7-1 8,-2-1 2-17,0 3 0-1,0 0-1 13,0-3 0-12,0 1-3 14,0-1 3-15,0 3 0 16,-2 0-3-16,-38 0-1 15,-15 0-2-15,-11 8 4 17,-5-3 2-17,-2-3-1 13,1 2 1-13,1-1-2 18,8-3 1-18,8 3 1 3,7-3-2 8,11 2 1 8,19-2-1-19,8 4-5 0,10-4 3 14,0 0 2-11,0 0 2 11,0 0-4-14,28 0-17 18,39 0 7-18,27 0 8 12,19-16 5-12,-14-7-2 15,2-2 2-14,-12 8 2 13,-18 9 0-14,-12 8 1 16,-13 0 2-15,-16 0 2 12,-9 27 0-12,-5 26 9 14,-14 19-8-14,-2 8-4 14,0 9-2-15,-25-8-2 16,-5-7 0-15,-2-8 0 17,7-17-1-18,8-15-4 0,7-15-19 13,7-14-26 4,3-5-50-17,13-5-65 0,35-48 3 15,15-23-73-15,-29 30-57 15,-10 1-175-15</inkml:trace>
    </iact:actionData>
  </iact:action>
  <iact:action type="add" startTime="5018">
    <iact:property name="dataType"/>
    <iact:actionData xml:id="d1">
      <inkml:trace xmlns:inkml="http://www.w3.org/2003/InkML" xml:id="stk1" contextRef="#ctx0" brushRef="#br0">12127 12067 551 0,'0'0'92'13,"0"0"-1"-12,0 0 20 16,0 0-15-17,0 0-7 14,0 0-16-14,27-60-24 16,7 22-16-16,3-5-3 16,-2-7 7-15,2 1-11 16,-5-1-5-17,0 9-7 1,-10 10 3 12,-11 11-4-13,-1 9 6 15,-7 11 17 2,-3 0 12-16,2 0-8-1,5 31-6 11,-1 45-14 8,3 25-19-18,-7 15 0-1,-2 8-1 5,0 4 1 3,0-3 0 8,0-6-1-16,0-8 1 14,0-11 2-14,0-21-3 16,0-16 4-16,0-23-2 16,0-11-2-16,-5-13 0 17,-1-9 0-17,-9-4-5 15,-7-3 3-15,-17 0-2 15,-13 0 3-15,-3 0-3 3,1-3-10 8,12-7-7 4,11 3 8-14,14 1 7 16,13 6 6-15,4 0 0-2,0 0 0 16,0-4 3-15,0-4-2 12,21-3 11 2,39-8 0-13,38-8-6-2,17 4 21 14,5-1 2-12,-3 5 6 11,-17 6 15-12,-15 7-11 12,-16 3-21-12,-14 3-16 16,-15 0-2-17,-18 0-31 15,-19 5-105-12,-3 1-109-3,-11 0-187 11</inkml:trace>
    </iact:actionData>
  </iact:action>
  <iact:action type="add" startTime="6580">
    <iact:property name="dataType"/>
    <iact:actionData xml:id="d2">
      <inkml:trace xmlns:inkml="http://www.w3.org/2003/InkML" xml:id="stk2" contextRef="#ctx0" brushRef="#br0">17203 15665 723 0,'0'0'156'4,"0"0"-45"5,168-168 24 12,-92 84-27-21,34-17-19 0,39-15 8 13,37-3-20 4,41-4-9-16,29 10 7-1,22 12 8 10,19 3-7 11,13 2-18-20,-6-5-14-1,-3-9-9 9,-9-10-21-3,-10-10-12 4,-4 3 6-8,-7-1-3 14,-23 6 10-16,-14 2 11 15,-15 2-7-15,-22 9-3 15,-29 19-9-14,-31 15-7 13,-37 22 0-14,-25 10 0 16,-16 12 0-15,-17 4 0 16,-11 4 0-17,-15 12 0 2,-8 4 0 20,-5 1 0-21,0 0 0-1,-3 0 0 22,4 1 0-21,-1 2 0-1,-3 1 0 16,0-5 0-16,0 7 0 16,0-4 0-16,0-2-8 18,-16 1 0-17,-23 0 8 0,-3-2 3 7,2 7-1 6,1-4-3-13,-4-2 1 15,-6 0-1-16,-5 1 1 15,-12 3-5-15,-9 2 2 14,-9 0 2-13,-4 0 1 15,11 0-5-16,3 0-9 14,18 0-3-13,6 0 7 15,17 0-2-16,11 0 3 18,17 0-4-17,2 0 3-1,3 0 10 16,0 0-9-16,37 0 2 11,39 0 7 7,34 0 0-17,20 0 1-1,-3 0 0 17,7 0-1-17,-9 0-4 14,-11 0 3-14,-9 0 0 17,-14-8 1-16,-19-4 0 12,-20 2 9-12,-16 3-7 15,-14 2 5-15,-17 1 3 10,3 0-2-10,-5 4-1 14,-3 0 7-14,0 30-1 14,-23 25-11-15,-12 13 4 15,0-10-3-15,8-9-3 15,3-8 0-14,8-2 0 16,1-9-12-16,11-3-10-1,-1-8-16 13,5-2-23 2,0-7-44-13,8-1-22-2,20-9-24 17,7 0-73-17,-20-23-49 14,-6-9-234-13</inkml:trace>
    </iact:actionData>
  </iact:action>
  <iact:action type="add" startTime="7546">
    <iact:property name="dataType"/>
    <iact:actionData xml:id="d3">
      <inkml:trace xmlns:inkml="http://www.w3.org/2003/InkML" xml:id="stk3" contextRef="#ctx0" brushRef="#br0">23215 11868 555 0,'0'0'131'16,"0"0"-36"-15,0 0 30 17,0 0-58-18,0 0-16 1,0 0-2 12,0 0-12 2,-20-48 38-14,-51 38-14 0,-13 8 8 14,-11 2-19-14,1 0-4 14,5 16-13-15,14 24-7 15,12 11-1-15,23 12-3 13,18 7 4-12,22 7-7 15,0 11 2-16,60-5-7 16,35-4 0-16,23-14 7 15,13-19 3-14,1-25-5 13,-8-21-4-14,-14-13 1 15,-21-58-14-15,-17-14-1 15,-33-11 0-14,-23-8-2 14,-16 7 0-15,-10 8-2 17,-33 22 1-16,-12 19-5 15,-7 31-55-16,-10 17-35 0,-9 0-52 16,47 10-77-16,7 20-286 17</inkml:trace>
    </iact:actionData>
  </iact:action>
  <iact:action type="add" startTime="9202">
    <iact:property name="dataType"/>
    <iact:actionData xml:id="d4">
      <inkml:trace xmlns:inkml="http://www.w3.org/2003/InkML" xml:id="stk4" contextRef="#ctx0" brushRef="#br0">31054 11555 618 0,'0'0'142'2,"0"0"23"13,0 0-54-15,0 0-28 15,0 0 6-15,-213 15-11 19,90-15 1-19,-21 0-1 0,-28 0-14 13,-15 0-14 3,-16 2 2-15,-29 8-3-1,-15 5 4 18,-11-1-16-18,-12 0-9 16,9-4-6-16,14 2-8 13,17-8-7-12,34 0 2 14,29-4-6-15,18 2 2 17,25 3-3-17,17 4-1 16,15 5-1-16,14 6 5 3,11-3-2 9,6 2-2-9,13 0-1 5,9-5-1 9,10-4-4-16,7-3 3 15,8-1 2-16,5-2 0 4,2 3 1 5,-3-5-2 8,3 8 2-17,-6-3-1 17,1 3 0-16,2 2 0 0,-4-1-8 14,1-3-4-14,0 0 0 13,5 1 4-13,0-5-14 12,-4 2 3-13,8 3 18 17,-2 2 1-17,-1 2 5 14,4-2-5-14,1 0 5 19,-4 0-5-19,6 0 1 2,0 2 1 10,0 6 0 6,-3 6-2-17,0 3 1-1,-4 13 0 15,5 7-1-15,-4 19 0 15,-4 15 1-15,0 15 0 11,-3 20 17 4,6 22-12-15,-3 10 12 15,8 20-8-14,2 18 9 14,0 15-7-13,0 9 7-2,0 10-7 16,19 4 0-16,4 5-3 16,-2 8-4-15,0-2-1 13,-5-7-4-14,-3-13 4 13,-1-8 0-12,-3-20-2 16,-7-11 1-16,1-28 1 11,-3-23-2-11,0-27 3 18,0-20-1-19,0-13-3 3,0-10 0 7,0-6 2 10,0-5 0-19,-3-11-3-1,1-11 0 15,-3-7 1-15,5-9 0 13,0-7-1-11,0 0 0 13,0 0 0-15,7 0-5 12,39 0 1 6,23 0 4-18,15 0 1 0,22 0 1 14,18 0-4-14,26 0 2 16,23 0 0-15,25 0 1 12,9 7 2-13,12 22 7 18,-15 14-1-18,-2 3 8 15,-7 0 5-15,9-6-7 4,-1-1 3 8,4-20-18-9,12-14 0 11,0-5 0-14,4 0 0 12,-3-24 0 7,-6-5 0-19,-22 3 0 0,-19 4 0 17,-26 7 0-17,-27 3 0 15,-23 8 0-15,-21-6 0 17,-15 5 0-16,-22 3 0 9,-10-1 0-8,-15 0 0 12,-4 3 0-13,-8 0 0 13,-2 0 0-14,0 0 0 18,0 0 0-17,0 0 0 12,0-4 0-12,0 4 0 11,0-12 0-11,0-16-6 16,0-28-3-17,0-30 5 3,0-29 4 9,-5-33 0 5,-19-27 0-16,-4-38-2-1,-8-23 2 12,8-18 0 6,0-6-2-17,11 6 2-1,2-1 2 16,5 10-1-16,1 6-2 13,2 3-2-11,7 2 3 15,0 4 1-17,0-2-1 3,0 0 0 8,0 7 0 2,0 8 0-12,0 23 1 18,3 22-2-18,10 27 1 0,-3 23 0 9,-3 12 0 6,-3 22 0-15,4 11 0 3,-4 20 1 6,-1 18-2-7,0 18 2 12,-3 10 0-14,0 8-1 10,0 3 0-9,0 0-1 15,0 0 1-17,-18 0 0 15,-29 0 0-15,-15 0-1 17,-14 0-1-17,-21 9 2 13,-23-2 0-12,-18-1 0 14,-20 1 0-15,-19 10 0 16,-17 6 1-16,-19 4 0 14,-17 6 1-13,-18 2 1 15,-25 3 11-15,-27-2-10 18,-16-9-4-19,3-4 0 1,24-11 0 12,35-2 0-11,38-1-10 11,27 6 9-12,27 4-6 11,17 7-3-8,20 2 1 11,11 11 2-15,18 1 1 13,17 5 5-12,13-2-11 14,17-10 7-15,11-6-3 14,18-8 2-14,9-9-2 17,8-8 3-17,3 1-2 16,0-3 2-15,-4 2 4 12,4 8 2-13,-6 2-2 17,3 2 3-17,0 0-1 15,-4-4-1-15,4-1-1 3,3 1 0 12,0 5 2-14,0 6 3 14,0 9-4-15,0 11 0 13,0 11 2-11,0 13-2 17,0 7-1-19,0 11 1 10,0 9 1-7,0 15 0 10,0 8 0-13,0 16-1 15,13 11 8-14,7 17-3 13,2 8 8-14,-5 0-5 17,3-2 0-16,-2 0 1 12,-2 4-5-12,-2 4-1 14,0-5 0-15,0-7 3 16,0-8-6-16,-4-11 3 17,0-8-2-16,-4-6 2 12,-6-10-2-12,1-5 2 2,3-4 3 12,2-10-3-15,-2-3 3 15,2-14-6-15,-6-12 5 15,0-8-5-15,0-12 0 15,0-6 0-15,0-6 0 17,3-2 0-16,-1-6 0 13,-2-2 0-14,3-4 0 14,2-5 0-13,-3 0 0 17,4 0 0-17,-6-4 0 0,1-5 0 9,-1-5 0 5,5-1 0-15,-1-2 0 15,7-2 0-14,17 0 0 2,6 0-8 13,25 0 8-16,2 0 0 14,1 0 0-13,-11 0 1 14,-10 10 0-15,-3-3-1 15,-10 1 2-15,-1-4-1 16,-3 8 2-16,1-9-3 16,-2 6 0-16,2-4 0 15,2 3 0-14,10-6 0 14,9 3 0-14,11 1 0 14,12 5 0-15,13 1 0 16,16 2 0-14,12 3 0-2,14 2 0 16,18 4 0-16,13 2 0 11,10 0 0-7,11-2 0 12,12-4 0-16,-1-2 0 13,-3 0 0-11,-8-1 0 12,-10 1 0-13,-1-9 0 10,7-6 0-9,12-2 0 14,3 0 0-16,2 0 0 14,-7 0 0-13,-10-4 0 14,-15-8 0-15,-20 5 0 14,-27-3 0-13,-19 3 0 17,-19-1 0-18,-11 2 0 3,-12 0 0 8,-9 4 0 4,-6 2 0-14,-6-3 0 18,0 3 0-18,6-8 0-1,-3 0 0 11,6 0 0-9,-5-3 0 15,-4-1 0-16,-4 5 0 13,-8 1 0-13,-1 0 0 12,-6 1 0-11,-4 2 0 1,2 0 0 6,-4 1 0 10,0 2 0-19,-2-12 0 13,-1-1 0-12,0-29 0 13,0-20 0-14,0-22 0 16,-14-31 0-16,-15-21 0 16,-5-29 0-16,0-39 0 15,-5-34 0-15,6-48 0 16,-4-31 0-15,-2-23 0 12,-2-1 0-12,-1-1 0 2,-1 13 0 12,4 16 0-15,9 20 0 15,9 44 0-15,8 49 0 15,9 54 0-15,4 48 0 17,0 30-21-17,0 21-37 15,7 12-17-15,-1 9-53 18,-2 7-39-15,-4 12-50-3,0 7-84 9,3 3-678 7</inkml:trace>
    </iact:actionData>
  </iact:action>
</iact:actions>
</file>

<file path=ppt/ink/inkAction5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20T22:45:28.964"/>
    </inkml:context>
    <inkml:brush xml:id="br0">
      <inkml:brushProperty name="width" value="0.05292" units="cm"/>
      <inkml:brushProperty name="height" value="0.05292" units="cm"/>
    </inkml:brush>
  </inkml:definitions>
  <iact:action type="add" startTime="3812">
    <iact:property name="dataType"/>
    <iact:actionData xml:id="d0">
      <inkml:trace xmlns:inkml="http://www.w3.org/2003/InkML" xml:id="stk0" contextRef="#ctx0" brushRef="#br0">9739 18367 800 0,'0'0'254'5,"0"0"-151"2,0 0 81-1,0 0-53 2,0 0-23 0,0 0 12 0,211-47-21-2,-99 29 7 2,28-13-10 0,46-7-50 0,55-17-46-2,74-8 0 2,62-2 0 3,37-12 0-4,-12 7 0 1,-35-2 0-2,-50 12 0 3,-45 11 0-2,-43 5 0-1,-40 15 0 2,-49 9 0 0,-40 13 0 0,-37 7 0-2,-32 0 0 2,-25 0 0 3,-6 20-81-4,-64 35-180 0,7-19-172-2,-7-5-632 3</inkml:trace>
    </iact:actionData>
  </iact:action>
  <iact:action type="add" startTime="5522">
    <iact:property name="dataType"/>
    <iact:actionData xml:id="d1">
      <inkml:trace xmlns:inkml="http://www.w3.org/2003/InkML" xml:id="stk1" contextRef="#ctx0" brushRef="#br0">24267 18958 904 0,'0'0'115'2,"0"0"38"4,0 0-43 2,193-71 2 0,-100 38 1-2,23-11 6 2,36-2-2 0,40-3-19 0,39-1-11-2,30 14-28 2,16 12 1 3,-7 16-60-4,7 8 0-2,2 0 0 5,2 8 0-4,25 3 0 4,20-11 0-6,36 0 0 5,35-50 0-1,17-2 0 0,-6 9 0 0,-26 18 0-2,-25 20 0 2,-20 5 0-1,-21 0 0 1,-27 0 0-1,-36 0 0 1,-46-14 0 0,-44-2 0-2,-31 8 0 2,-35 3 0 0,-24 5 0 0,-25 0 0-3,-24 0 0 5,-18 5 0-4,-6 19-36 4,-42 0-196-5,-16-14-90 3,-9-6-86-1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23:28:52.079"/>
    </inkml:context>
    <inkml:brush xml:id="br0">
      <inkml:brushProperty name="width" value="0.05292" units="cm"/>
      <inkml:brushProperty name="height" value="0.05292" units="cm"/>
      <inkml:brushProperty name="color" value="#FFC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B050"/>
    </inkml:brush>
  </inkml:definitions>
  <iact:action type="add" startTime="14289">
    <iact:property name="dataType"/>
    <iact:actionData xml:id="d0">
      <inkml:trace xmlns:inkml="http://www.w3.org/2003/InkML" xml:id="stk0" contextRef="#ctx0" brushRef="#br0">8031 16246 452 0,'0'0'294'5,"0"0"-118"0,0 0-8 4,0 0-30-1,0 0-20-3,0 0-3 4,0 0-43-1,-31 4 1 0,-10-4-11-2,-2 0-13 2,-5 0-3-1,-11 0-3 2,-2 13 4-4,-1 26-9 4,-3 4-5-2,-1 16-12 1,1 9 2 1,4 6-4-4,13-1-5 6,10 3-8-5,16 1-2 1,16-2-1 1,6 1-1 0,27-3 2 8,36-1 1-13,19-2 2 5,12-15-5-5,4-19-4 5,2-19 2-1,-1-17 0 0,2-23 0 2,-1-46-4-2,-5-27 3 2,-13-26 1-2,-22-12 2-1,-23 4-1 4,-27 11 0-3,-10 21-1-2,-24 24 1 3,-37 12-1 6,-11 20-3-10,0 11-4 3,6 15-45-1,5 9-46 0,6 1-89 4,40 6-68-6,6 0-166 5</inkml:trace>
    </iact:actionData>
  </iact:action>
  <iact:action type="add" startTime="15355">
    <iact:property name="dataType"/>
    <iact:actionData xml:id="d1">
      <inkml:trace xmlns:inkml="http://www.w3.org/2003/InkML" xml:id="stk1" contextRef="#ctx0" brushRef="#br0">8147 14376 172 0,'0'0'454'4,"0"0"-268"3,0 0-18-1,0 0-52 1,0 0-52 2,0 0-12-2,0 0-11-1,-159-71 21 3,114 58 0-2,-3 7-4 3,-2 4-9-6,8 2-13 5,2 0 6-1,1 0-11-1,6 8 1 0,0 25 2 1,2 10 4 0,7 17 1 0,5 12-9-2,7 7 0 6,12 1-12-4,0 1 2-2,18 1-10 0,31-5 12 1,15-7-5 2,12-18 2-2,6-15-11-1,7-24 3 2,-2-13-4 0,-1-6-2 0,-4-47 2 0,-16-27-7 0,-11-22 6-2,-21-21-6 10,-16-8 2-14,-18-3-1 4,0 19-2 1,-15 27 0-1,-25 28-9 2,-5 25-44-2,-10 11-59 3,-5 12-46-2,-11 8-49-1,44 4-113 3,2 0-691-2</inkml:trace>
    </iact:actionData>
  </iact:action>
  <iact:action type="add" startTime="17713">
    <iact:property name="dataType" value="strokeEraser"/>
    <iact:actionData xml:id="d2">
      <inkml:trace xmlns:inkml="http://www.w3.org/2003/InkML" xml:id="stk2" contextRef="#ctx0" brushRef="#br1">14082 19711 578 0,'0'0'252'29,"0"0"-127"-28,0 0-25-1,0 0-40 0,0 0-60 6,0 0-2 1,0 0-48 2,-12-1-236-4</inkml:trace>
    </iact:actionData>
  </iact:action>
  <iact:action type="remove" startTime="18089">
    <iact:property name="style" value="instant"/>
    <iact:actionData xml:id="d3" ref="#d0"/>
  </iact:action>
  <iact:action type="add" startTime="18040">
    <iact:property name="dataType" value="strokeEraser"/>
    <iact:actionData xml:id="d4">
      <inkml:trace xmlns:inkml="http://www.w3.org/2003/InkML" xml:id="stk3" contextRef="#ctx0" brushRef="#br1">14289 19619 797 0,'0'0'133'2,"0"0"-15"7,0 0-40-1,0 0-65 0,0 0-13-2,0 0-11 2,41 8-85 46,-41-8-162-53,0 0-169-1</inkml:trace>
    </iact:actionData>
  </iact:action>
  <iact:action type="add" startTime="18578">
    <iact:property name="dataType" value="strokeEraser"/>
    <iact:actionData xml:id="d5">
      <inkml:trace xmlns:inkml="http://www.w3.org/2003/InkML" xml:id="stk4" contextRef="#ctx0" brushRef="#br1">14230 17876 300 0,'0'0'306'5,"0"0"-143"2,0 0-22 2,0 0-59-1,0 0-68-3,0 0-14 3,0-34-9 0,0 34-74 1,-3 0-105-3,0 0-144 2</inkml:trace>
    </iact:actionData>
  </iact:action>
  <iact:action type="remove" startTime="18969">
    <iact:property name="style" value="instant"/>
    <iact:actionData xml:id="d6" ref="#d1"/>
  </iact:action>
  <iact:action type="add" startTime="18970">
    <iact:property name="dataType" value="strokeEraser"/>
    <iact:actionData xml:id="d7">
      <inkml:trace xmlns:inkml="http://www.w3.org/2003/InkML" xml:id="stk5" contextRef="#ctx0" brushRef="#br1">14267 18199 757 0,'0'0'178'4,"0"0"-76"4,0 0 13 0,0 0-58 0,0 0-56-2,0 0-1 1,-12-11-37 2,-3 8-64-1,5 3-101-1,0 0-304-1</inkml:trace>
    </iact:actionData>
  </iact:action>
  <iact:action type="add" startTime="20655">
    <iact:property name="dataType"/>
    <iact:actionData xml:id="d8">
      <inkml:trace xmlns:inkml="http://www.w3.org/2003/InkML" xml:id="stk6" contextRef="#ctx0" brushRef="#br0">8192 14308 630 0,'0'0'191'6,"0"0"-9"0,0 0-40 3,0 0-60-4,0 0-1 3,0 0 36 1,-110-124-50-1,26 124-12-3,-4 0-7 4,1 26-2-1,9 20-10 0,5 13-3-2,12 13-2 1,10 5-7 1,13 11 2 1,18-1-7-4,18 0-3 6,2-8-9-5,21-5 8 3,42-10-1-3,12-18 3 3,18-14-7 9,6-15-9-13,8-17-1-5,-3 0 2 6,-3-36-3 2,-17-29 2 0,-15-18-2-2,-17-20 0 4,-23-15 1-3,-29-5 0-1,0 0-2 1,-37 8 1 0,-39 20 2 3,-21 22-2-3,-21 25 2-1,1 33 3 5,0 15-2-4,16 36 8 2,9 41 3-7,19 17 8 8,11 4 2-4,22 6 2 0,23-2 3 3,17-7-7 0,0-4-9-2,43-12-12 2,21-9 0-3,18-8 0 4,13-19 0 0,-6-14 0-7,4-17 0 3,-11-12 0 2,-11 0 0-1,-8-36 0 2,-18-29 0-3,-20-20 0 7,-25-17 0-7,0 4 0 1,-31 16 0-4,-31 18 0 6,-7 27-5-1,-3 20 2 2,1 15 3-6,9 2 1 14,19 22 6-16,9 29-7 3,17 15 0 1,17 6 0 0,0-7 0 3,32-8 0-3,23-13 0 3,7-16 0-2,16-18 0 2,-3-10 0-2,-5 0 0-1,-9-40 0 2,-19-16 0 0,-19-9 0 1,-23-2 0-4,0 3 0 4,-50 9 0-1,-20 16-5 1,-12 18 5-5,-10 15 0 14,5 6 5-17,9 10-5 3,22 34 0 3,23 11 0 0,21 0 0 1,12-3 0 1,12-3 0-3,38-7 0 2,18-15 0-1,12-17 0 2,2-10 0-3,-3-10 0 2,-6-45 0-1,-17-10 0 2,-22-9 0-3,-24 4 0 3,-10 8 0-2,-17 16 0-2,-42 19 0 4,-14 18 0-1,-6 9 0 0,0 3 0 1,12 39 0-3,12 14 0 0,15 7 0 3,25 3 0-2,15-3 0 1,0-11 0-1,37-11 0 0,22-14 0 2,16-23 0-3,7-4 0 2,-5-42 0 0,-5-26 0 4,-19-20 0-5,-28-7 0-3,-21-4 0 5,-4 12 0-4,-31 15 0 1,-27 29 0 2,-11 30 0 0,-8 13 0 0,-1 21 0-1,10 54 0 0,15 17 0 1,18 11 0 1,22-7 0-2,13-14 0-1,4-18 0 3,45-18 0-1,18-22 0-2,17-24 0 2,14 0 0 0,0-31 0 0,-10-22 0-2,-16-10 0 3,-30-4 0 52,-25 2 0-61,-17-4 0 0,-21-4-52 0,-40-12-84 1,-23-7-97-1,41 61-91 0,1-3-240 0</inkml:trace>
    </iact:actionData>
  </iact:action>
  <iact:action type="add" startTime="22216">
    <iact:property name="dataType"/>
    <iact:actionData xml:id="d9">
      <inkml:trace xmlns:inkml="http://www.w3.org/2003/InkML" xml:id="stk7" contextRef="#ctx0" brushRef="#br0">8405 11824 633 0,'0'0'256'3,"0"0"-81"2,0 0-31 0,0 0-47 2,0 0-16-2,0 0 8 4,-84-110-22-1,13 113 0 0,-5 27-17-2,-2 8-4 1,13 1-16 2,5 7-3-1,8 7-1-2,11 12-7 3,14 5-1-2,16 9-7 1,11-9 3-3,0-5-5 7,18-10 10-8,30-11-7 7,22-9-1-5,11-18-4 1,17-13 2 2,7-4-6-2,-12-16-3 1,-13-20 3-2,-20-14-2 12,-22-3 5-16,-27-2-5 6,-11-8-1-5,-11 1-1 4,-54-1 1-1,-25 12 0 2,-15 8 0 1,-3 17 0 1,-2 23 2-4,12 3 1 2,16 33 4-3,22 35 8 3,20 19-1-3,19 9 13 4,21-3-11 0,0-5 7-1,11-12-13-3,39-16-10 4,13-12 0-2,13-27 0 3,6-18 0-5,7-3 0 2,-7-33 0 1,-9-23 0 0,-21-17 0-1,-16-6 0 0,-24-2 0 3,-12 4-3-4,-10 14-5 0,-47 21 7 2,-21 25 2 1,-14 17-2-2,-9 0 3 2,4 48 8-3,12 14-10 1,19 10 0 2,22-1 0-2,27-3 0 1,17-7 0-2,0-11 0 2,48-10 0 0,22-11 0-2,21-18 0 2,12-11 0 8,5-13 0-12,1-47 0 3,-22-14 0-4,-26-5 0 5,-33-3 0-1,-28 3 0 4,-11 7 0-4,-51 14 0-2,-23 20 0 3,-9 18 0-2,-4 13 0 2,10 7 0 0,9 8 0 0,21 39 0-2,18 10 0 2,22 20 0 0,18 10 0-1,3 12 0 0,49-1 0 0,18-4 0 2,12-17 0-2,4-24 0 1,7-27 0 0,-4-26 0 0,-11-14 0-1,-19-51 0 1,-24-21 0-3,-25-13 0 4,-10 0 0-1,-22 1 0-1,-40 21 0 0,-22 29 0 1,-14 23 0-1,-4 25 0-1,5 0 0 3,5 33 0-1,23 27 0-2,20 9 0 2,27 1 0 0,22 2 0 2,0-13 0-1,37-15 0-5,27-13 0 4,12-26 0-2,11-5 0 4,9-19 0-6,-8-38 0 5,-11-14 0-2,-23-6 0 2,-30 6 0-3,-24 11 0 1,-3 14 0 2,-61 21 0-3,-19 25 0 3,-14 0 0-3,-3 56 0 2,9 19 0-1,18-1 0 1,18-5 0-1,21-16 0 1,22-19 0 1,12-12 0-2,4-13 0 1,54-9 0 0,21 0 0-3,21-15 0 2,1-37 0 1,-3-8 0 1,-18-5 0-3,-28 7 0 2,-28 15 0 0,-24 12 0 0,0 14 0-3,-45 12 0 4,-21 5 0-1,-10 0 0-1,2 22 0 0,11 26 0 1,9 11 0 1,22 7 0 1,18 3 0-1,14-2 0-8,0-9 0 8,17-15 0-1,26-23 0-3,14-20 0 4,5 0 0 3,1-50 0-6,-5-15 0-1,-16-8 0 2,-13 6 0 1,-21 15 0 1,-8 16 0-5,0 23 0 4,-13 13 0 0,-26 0-53 2,-9 41-73-6,-2 22-105 6,29-25-95-2,10 3-292-1</inkml:trace>
    </iact:actionData>
  </iact:action>
  <iact:action type="add" startTime="25739">
    <iact:property name="dataType"/>
    <iact:actionData xml:id="d10">
      <inkml:trace xmlns:inkml="http://www.w3.org/2003/InkML" xml:id="stk8" contextRef="#ctx0" brushRef="#br2">9089 15900 347 0,'0'0'289'5,"0"0"-104"2,0 0-1 1,0 0-32 0,0 0-46-2,28-151 3 3,-91 130-11-1,-8 6-30-1,-15 15-5 0,-7 0-6 2,2 25 2-2,7 32-12 1,17 12-8 0,20 3-12-2,16-4-10 1,23-3-13 2,8-7 2-3,11-4-6 4,50-8 9-3,20-8 10 11,17-13-16-12,6-19 3-6,-2-6-6 8,-8-7 5 0,-13-43-4-3,-25-16 0 2,-18-19 0 1,-34-14-2 0,-4-1 0-3,-42 6 0 5,-40 17 0-3,-14 21 2 2,-7 28 6-4,-1 28 5 2,9 0 18 2,14 64 7-1,17 20 8-2,18 10-28 2,19-4-17 0,21-4 0-1,6-3 0 1,13-8 0-1,40-8 0 2,21-12 0-3,8-18 0 0,6-18 0 3,-7-19 0 1,-6 0 0-2,-15-39 0-2,-19-28 0 1,-21-12 0-1,-20-3 0 3,-6 6 0-4,-54 10 0 4,-24 14 0-1,-13 19 0 0,-4 16 0-2,6 17 0 2,13 0 0 0,26 23 0 0,15 9 0-1,24 8 0-1,17-3 0 3,0 1 0-2,30-4 0 2,44-7 0-1,24-8 0-3,16-15 0 4,9-4 0 0,-8-17 0-3,-17-39 0 1,-29-6 0 2,-34-7 0-5,-31-5 0 5,-4-1 0-1,-69 0 0 0,-30 11 0-2,-11 18 0 3,-1 22 0 0,11 21 0-3,18 3 0 2,20 27 0-2,20 36 0 12,22 15 0-16,20 9 0 4,0-3 0 0,29-2 0-1,31-11 0 4,14-10 0-3,4-13 0 3,2-22 0-3,-6-19 0 5,-11-7 0-8,-13-7 0 5,-18-38 0 0,-31-6 0 1,-1-1 0-4,-33 3 0 4,-46 8 0 1,-14 10 0-3,-3 15 0 0,0 13 0 0,21 3 0-1,13 0 0 4,27 36 0-5,15 5 0 3,20 0 0 9,0-3 0-15,25-8 0 3,37-7 0 2,20-16 0 0,18-7 0 2,10 0 0-5,-10-21 0 4,-18-13 0 1,-30 3 0-1,-25 16 0-2,-27 4 0 1,-3 11 0 1,-59 0 0 1,-12 0 0-2,-3 11 0 0,8 14 0 2,23-1 0-2,11-5 0-2,18-10 0 4,14-2 0-1,3-7 0-1,0 0-161-1,42 0-76 4,-17 0-94-4,2-16-166 4</inkml:trace>
    </iact:actionData>
  </iact:action>
  <iact:action type="add" startTime="26932">
    <iact:property name="dataType"/>
    <iact:actionData xml:id="d11">
      <inkml:trace xmlns:inkml="http://www.w3.org/2003/InkML" xml:id="stk9" contextRef="#ctx0" brushRef="#br2">9725 14614 787 0,'0'0'175'5,"0"0"-3"2,0 0-48 1,0 0-37-1,0 0 13 1,0 0-22-1,0 0 12 0,-165-90-10 2,75 126-6-1,7 18-18-3,12 12-15 5,16 2-6-3,20 1-12 1,24-1-4-3,11 1-9 4,11-7 2-1,50-7-8-1,23-14-1 0,18-14 5 3,-1-23-8-3,8-4 4 1,-16-20-3 0,-17-38-2-1,-18-15-1 4,-24-23 1-6,-33-14-1 1,-1-5 1 2,-35 7 1 1,-41 14 0-2,-19 29 2-2,-10 24-1 5,-5 27 11-4,11 14 11 4,16 14 10-6,15 45-33 5,23 16 0-2,21 15 0 2,24 6 0-3,0-5 0 2,34 5 0 0,32-17 0-1,16-12 0 1,9-12 0-1,10-22 0 3,-8-20 0-4,-3-13 0-1,-24 0 0 4,-18-36 0-1,-21-16 0 0,-27-19 0-2,0-10 0 4,-41-6 0-4,-32 2 0 3,-12 15 0-3,-7 19 0 0,-1 27 0 2,10 17 0 0,13 7 0-1,12 12 0 0,23 32 0 2,16 6 0-2,19 2 0 1,0 1 0-2,12-3 0 10,38-4 0-13,17-5 0 3,10-13 0 0,5-18 0 1,4-10 0 1,-10-10 0-3,-15-40 0 4,-19-12 0-1,-29-7 0 1,-13 1 0-5,-24 2 0 4,-38 17 0 2,-14 13 0-2,-9 17 0-2,0 10 0 1,6 9 0 0,12 0 0 1,22 28 0 0,16 11 0-1,18 9 0 0,11 4 0 2,4 4 0-3,50-2 0 2,12-10 0 0,13-12 0 0,9-16 0-3,0-16 0 5,-2 0 0-4,-22-34 0 5,-22-21 0-6,-36-8 0 14,-6-3 0-17,-52 3 0 2,-26 11 0-1,-19 15 0 6,-5 20 0-1,2 17 0 0,7 0 0 0,13 34 0-2,19 17 0 4,22 14 0-3,24 9 0-1,15 0 0 1,6-1 0 2,49-7 0-2,11-20 0-1,13-17 0 4,7-24 0-3,2-5 0 2,-4-25 0-4,-10-27 0 1,-32-8 0 2,-29-6 0 0,-13-5 0 0,-34 6 0-2,-32 7 0 3,-11 18 0 0,-7 20 0-4,1 18 0 2,11 2 0 1,7 22 0 1,23 37 0-4,23 18 0 4,19 5 0-1,0-5 0 0,38-19 0-2,24-20 0 4,12-19 0-5,9-19 0 5,11-4 0-5,2-42 0 6,-17-14 0-5,-21 0 0 1,-24 0 0 1,-34 2 0-2,0 5 0 3,-24 10 0-2,-28 17 0 0,-3 15 0 0,7 11 0 0,1 0 0 2,15 16 0-4,4 12 0 4,12 1 0 2,10-2 0 1,6 1-68-11,0-1-26 5,2-3-25 1,30 4-23 4,2-9-15-8,-20-16-106 6,-4-3-212-1</inkml:trace>
    </iact:actionData>
  </iact:action>
  <iact:action type="add" startTime="28326">
    <iact:property name="dataType"/>
    <iact:actionData xml:id="d12">
      <inkml:trace xmlns:inkml="http://www.w3.org/2003/InkML" xml:id="stk10" contextRef="#ctx0" brushRef="#br2">10299 13355 473 0,'0'0'59'5,"0"0"96"4,0 0-5 1,0 0-26-5,0 0 27 2,0 0-3 1,0 0-5 0,24-73-44-2,-24 73-29 2,-8 0 4 0,-33 0-5 0,-7 17-23-2,-3 3-10 2,-4 14-18 0,0 8-6 0,7 7-6-3,9 10 5 4,6-3-7-2,19-10-1 4,11-11-2-7,3-13-1 5,5-8 0 0,43-12-5-2,2-2-2-2,8 0 1 6,-3-21 5-5,-7-24 1 4,-14-11-1-5,-14-10-3 1,-12-5 3 3,-8 2-1-1,0 14 2-2,-42 17-1 2,-16 25 2 1,-14 13 2-2,-3 0 6 1,-1 38 8-3,7 16 2 4,14 9 24 0,18-2-14-3,21-1 5 1,16-8-8 1,0-3-4 0,40-5-2-3,21-11-20 5,15-7 0-2,6-11 0 2,0-15 0-5,-9 0 0 1,-15-11 0 2,-11-29 0 0,-21-16 0-2,-13-10 0 3,-13-6 0-1,-3 0 0-1,-49-5 0 1,-14 14-4-2,-16 14 8 4,-1 19-4-3,2 21 0-1,7 9 0 1,12 0 0 1,18 36 0 0,10 16 0-2,25 14 0 5,9 1 0-6,0-4 0 5,32-11 0-5,18-8 0 1,5-9 0 3,3-15 0-2,6-14 0 0,-9-6 0 1,-9 0 0 0,-5-26 0 0,-20-22 0-1,-15-15 0-1,-6-16 0 3,-9-5 0-1,-39 6 0-2,-7 15 0 4,-5 19 0-3,-8 17 0 9,6 16 0-13,3 11 0 7,4 3 0-10,15 47 0 9,13 18 0-5,20 14 0 5,7 8 0 0,12 3 0 5,41-11 0-12,11-10 0 4,6-19 0 2,2-17 0-2,-3-16 0 0,-7-20 0 3,-9 0 0-2,-14-22 0 1,-18-29 0-1,-15-18 0 1,-6-10 0 0,-21-11 0 0,-31-1 0-3,-16 17 0 4,-1 22 0-2,-3 27 0 3,1 23 0-6,8 2 0 5,8 13 0-1,12 31 0 8,21 11 0-14,16 5 0 4,6 12 0 0,6-2 0 2,40 3 0-2,12-7 0 2,6-17 0-1,3-18 0 2,-6-19 0-4,-3-12 0 4,-19-10 0-1,-9-38 0 0,-23-21 0-3,-7-13 0 5,-25-6 0-3,-36 6 0 2,-9 19 0-5,-2 27 0 5,5 28 0-1,9 8 0-1,12 8 0 1,15 50 0 0,15 16 0 1,16 19 0-3,0 1 0 2,23-15 0-2,19-14 0 3,3-21 0-1,5-17 0-2,-4-14 0 2,2-9 0-1,-8-4 0 8,-6 0 0-13,-13-14 0 8,-13-5 0-7,-8 0 0 4,0 2 0 0,-15-2-78 0,-25 0-137 1,16 10-87 0,3 2-311-1</inkml:trace>
    </iact:actionData>
  </iact:action>
  <iact:action type="add" startTime="29766">
    <iact:property name="dataType"/>
    <iact:actionData xml:id="d13">
      <inkml:trace xmlns:inkml="http://www.w3.org/2003/InkML" xml:id="stk11" contextRef="#ctx0" brushRef="#br2">10739 12079 762 0,'0'0'213'6,"0"0"-41"2,0 0 10 0,0 0-55-2,-169-38-50 1,90 38 11 2,-1 33-18-4,11 15-17 4,11 15 12-2,16 5-10 1,12 4-13 1,17-6 1-4,13-4-16 4,0-6 2-2,16-10-16 1,35-19-6-1,16-16-5 1,18-11-2-1,9 0 0 4,6-50 1-5,-8-13-2 2,-14-7 3 1,-22-8-2-2,-26 3 0-1,-22 1 0 1,-8-1 0 1,-5 13-1 0,-41 7 2-2,-17 14-1 6,-16 19 1-6,-3 17 1 1,-4 5 8-1,13 10-5 2,14 36-5-1,15 13 0 1,17 11 0 2,16 2 0-4,11-2 0 0,0-3 0 2,27-13 0-2,23-4 0 4,14-16 0-2,12-6 0 0,3-21 0-3,0-7 0 1,-9 0 0 2,-22-20 0 1,-14-20 0-3,-24-11 0 10,-10-9 0-15,-4 3 0 7,-44 2 0-4,-13 16 0 7,-6 17 0-5,-1 18 0-1,6 4 0 4,7 4 0 0,5 38 0-1,18 10 0 0,17 0 0-2,12 0 0 0,3-5 0 4,0-10 0-1,38-6 0-5,17-10 0 4,7-11 0-1,7-10 0 2,1 0 0-3,-10-17 0 3,-10-33 0-2,-23-5 0 2,-22-5 0-4,-5 0 0 6,-10 5 0-6,-43 6 0 5,-10 11 0-6,-10 11 0 5,-2 18 0-2,0 9 0 1,9 0 0-2,11 36 0 2,13 2 0 2,19 3 0-5,22-5 0 3,1 0 0-1,0-5 0 7,39 0 0-10,16-2 0 3,6-14 0-1,8-10 0 1,-1-5 0 0,-5-10 0 0,-7-40 0 2,-13-10 0-2,-24-8 0 1,-19 5 0-3,0 3 0 4,-39 13 0-1,-22 11 0 0,-6 20 0-1,-7 16 0 0,5 0 0 2,6 49 0-3,13 18 0 1,11 5 0 1,21-2 0-1,12-17 0-1,6-14 0 3,0-16 0-2,18-16 0 2,22-7 0-1,10 0 0-2,13-7 0 5,-6-29 0-6,-2-2 0 5,-10-6 0-5,-16 4 0 4,-17 5 0-3,-12 3 0 2,0 10 0-1,-39 12 0 0,-8 10 0 2,-3 10 0 6,3 43 0-9,3 12 0-2,15-3 0 5,12-13 0-8,17-14 0 7,0-18 0 0,0-7 0 0,35-10 0-2,10 0 0 2,10 0 0 2,-3-24 0-4,-5-8 0 3,-8-8 0-5,-10-2 0 5,-17 4 0-1,-12 2 0 0,0 10 0-2,0 6 0 2,0 14 0 0,-15 6 0-3,-11 0 0 4,0 33 0-1,2 16-49-1,2 15-129-1,17-35-96 3,5 4-157-2</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23:31:02.422"/>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00B050"/>
    </inkml:brush>
  </inkml:definitions>
  <iact:action type="add" startTime="6627">
    <iact:property name="dataType"/>
    <iact:actionData xml:id="d0">
      <inkml:trace xmlns:inkml="http://www.w3.org/2003/InkML" xml:id="stk0" contextRef="#ctx0" brushRef="#br0">4793 8259 344 0,'0'0'187'4,"0"0"-70"4,176 72 130 0,-157-63-58-2,-9-9-57 2,-10 0 33 0,0 0-35 0,0 0-23-2,0 2-7 2,0 10-30 0,-40 3-17 0,-40 2-16-1,-44-5 7 1,-32-8 6-1,-31-4-10 1,-21 0-5 1,-10-21-35-2,3-6 0 1,19-2 0 0,16 2 0-2,20 4 0 2,29 0 0 2,16 3 0-4,17 7 0 2,15-4 0-2,18 6 0 2,19 3 0 0,10 4 0-2,17 4 0 2,0 0 0 0,7 0 0 0,3 0 0-3,-3 0 0 5,2 0 0-3,4 0 0 0,-2 0 0-1,5 4 0 1,-3-1 0 4,0-3 0-3,6 0 0-3,0 0 0 3,0 0 0 0,0 0 0-1,9 0 0 0,2 0 0 0,15-9 0 1,3-8 0 1,16-10 0-3,5 0 0 2,-5 6 0 0,4 0 0 0,-4 1 0-2,-2 1 0 4,-7 0 0-4,-2-3 0 11,-4 2 0-15,-5 4 0 9,-4-3 0-10,-11 8 0 5,1 0 0 1,-9-1 0-1,2 10 0 4,-4 0 0-3,0 2 0-2,0 0 0 4,0 0 0 0,-27 0 0-2,-28 4 0-1,-24 23 0 2,-2 7 0 2,-11 5 0-3,-5 1 0-1,2 1 0 3,10 0 0-2,15-2 0 2,19-12 0-4,20-8 0 12,18-8 0-14,8-5 0 7,5 4 0-8,3 16 0 4,45 9 0 3,16 15 0-3,15 0 0 0,0-6 0 3,-5-8 0-2,-8-8 0 1,-19-9 0-2,-18-7 0 3,-8-11 0-1,-11-1 0 0,-4 0 0-3,-6 0 0 5,3 0 0-5,-3 0 0 4,0 0 0-3,0-13-65 2,0-3-255 0,0-11-124 4</inkml:trace>
    </iact:actionData>
  </iact:action>
  <iact:action type="add" startTime="7851">
    <iact:property name="dataType"/>
    <iact:actionData xml:id="d1">
      <inkml:trace xmlns:inkml="http://www.w3.org/2003/InkML" xml:id="stk1" contextRef="#ctx0" brushRef="#br0">4680 4615 493 0,'0'0'694'5,"0"0"-455"0,0 0-34 3,0 0-30 0,0 0-90-2,0 0-29 2,0 0-19 0,-190 26 26 0,28-26-63-2,-23-7 0 3,-13-32 0-2,7-11 0 1,11-7 0-2,22-1 0 2,17 5 0 0,19 0 0 0,20 6 0 2,10 5 0-5,16 9 0 5,17 9 0-3,15 8 0 0,18 3 0 0,7 7 0 1,9 2 0 0,8 4 0 0,-7-2 0 0,-4 2 0 0,-2 0 0-1,-1-2 0-4,11 2 0 6,-1 0 0-2,3 0 0 4,3 0 0-8,0 0 0 5,0 0 0 0,0-3 0 1,0 3 0-3,0 0 0 2,0 0 0 0,0 0 0-1,0-3 0 0,0 1 0 1,0 2 0 0,0-17 0 0,0-7 0-2,17-12 0 2,25-7 0 4,11 0 0-4,9 7 0-4,-6 7 0 5,2 2 0-2,-6 8 0 0,-10 8 0 0,-9 3 0-1,-11 3 0 8,-17 1 0-11,0 4 0 4,-5 0 0-2,0 0 0 5,0 0 0-4,-15 23 0 1,-37 23 0 1,-23 9 0 4,-11-3 0-5,-11-10 0-1,-1-5 0-1,4-7 0 3,15-8 0 1,21-5 0-3,21-8 0 4,16-5 0-4,15 0 0 2,6-4 0-4,0 2 0 5,0 8 0-1,27 7 0 1,28 13 0-3,19 6 0 2,-10 5 0 1,-1 3 0 7,-16-6 0-9,-7-9 0-7,-15-3 0 7,-8-2 0 0,0 5 0-2,-8 5 0 3,-8 5 0 0,-1-1 0 1,0-3 0-3,0-2-53 4,0-27-237-5,0-3-132 2</inkml:trace>
    </iact:actionData>
  </iact:action>
  <iact:action type="add" startTime="12034">
    <iact:property name="dataType"/>
    <iact:actionData xml:id="d2">
      <inkml:trace xmlns:inkml="http://www.w3.org/2003/InkML" xml:id="stk2" contextRef="#ctx0" brushRef="#br0">14306 15503 416 0,'0'0'197'3,"0"0"-79"0,0 0 20 5,0 0-1-1,0 0-38-1,-69-167 1 2,-25 127 1 0,-36-4-10 0,-27 3-9-1,-30 0-31 0,-20 8 2 2,-18 8 1-2,0 11-9-1,-8 14 17 6,10 0-16-7,9 10-3 11,18 32-10-13,19 19-7 6,9 13-7-6,16 16 12 7,8 15-11-7,12 14-3 4,16 4-3 3,13 3-3-2,11-2 4-3,15 1-5 3,11 12 3 3,11 10-8-4,16 2-5 3,13 3 0-8,13 3 0 8,13 4 0 0,0-1 0-6,48 0 0 3,37-3 0 0,40-4 0 1,46-5 0-2,47 6 0 3,46-18 0-3,38-19 0 5,24-23 0-7,19-23 0 6,9-20 0-4,-10-21 0 4,-4-16 0-6,-27-12 0 4,-23 0 0 0,-29-23 0 0,-27-43 0-1,-19-32 0 1,-20-56 0 0,-24-45 0 0,-32-34 0-2,-33-34 0 2,-51-21 0 0,-52-10 0 0,-33-7 0-3,-116 5 0 3,-88 5 0 2,-102 21 0-3,-86 40 0-2,-52 49 0 6,-2 60 0-5,50 54-149 4,70 49-131-5,290 39-65 1,43 42-402 3</inkml:trace>
    </iact:actionData>
  </iact:action>
  <iact:action type="add" startTime="15950">
    <iact:property name="dataType"/>
    <iact:actionData xml:id="d3">
      <inkml:trace xmlns:inkml="http://www.w3.org/2003/InkML" xml:id="stk3" contextRef="#ctx0" brushRef="#br1">26006 11203 833 0,'0'0'226'5,"0"0"-69"3,0 0 23-1,0 0-51 3,0 0-52-6,0 0 11 4,-237-39 7-1,104 12-34 5,-19-6 4-10,-23-3-14 6,6 2-7 0,0 1-14 0,4 4-19-1,10 0-11 0,5 5 0 2,10 1 0 1,19 4 0-3,15 6 0-1,20 2 0 8,17 8 0-9,20 0 0 3,16 3 0-5,15 0 0 4,8 0 0 2,7 0 0-3,3-2 0 3,0 2 0-2,0-6 0 0,0-10 0-1,20-3 0 3,27-15 0-1,17-1 0-1,13-6 0 0,16-5 0 1,4 5 0 0,3 0 0-1,-8 7 0-1,-16 11 0 3,-18 4 0-1,-23 7 0 0,-12 4 0-3,-19 5 0 6,-4 1 0-3,0 2 0-1,0 0 0-2,-31 0 0 4,-37 0 0-4,-25 19 0 4,-3 6 0-1,-1-4 0 0,9 4 0-1,9 2 0 2,19 0 0-3,10-2 0 2,26-8 0 0,9-3 0-1,15-5 0-3,0 11 0 5,21 16 0-1,41 14 0 1,13 12 0-4,11 6 0 4,-14-2 0-2,-10-7 0 1,-20-11 0-2,-12-17 0 5,-15-14 0-6,-13-11 0 4,-2-3 0 2,0-3 0-8,0 0 0 5,0-5-240-1,0-19-140 1,11-7-35-2</inkml:trace>
    </iact:actionData>
  </iact:action>
  <iact:action type="add" startTime="16811">
    <iact:property name="dataType"/>
    <iact:actionData xml:id="d4">
      <inkml:trace xmlns:inkml="http://www.w3.org/2003/InkML" xml:id="stk4" contextRef="#ctx0" brushRef="#br1">27335 9559 404 0,'0'0'413'2,"0"0"-234"3,0 0-37 3,0 0-19-3,0 0-7 3,0 0 20 0,0 0-17-2,-109-30-9 2,22-11-15 0,-33-9-20 0,-20-10-26-2,-19-5-5 3,-16-3-7-2,-7-1-32 1,-9 7-5 0,8 4 0 1,12 14 0 0,18 13 0 2,27 10 0-10,19 10 0 6,19 7 0 3,21-3 0-4,17 4 0-1,22 1 0 3,18-1 0 2,6-1 0-2,4 4 0-4,0-1 0 5,0-6 0-2,0-6 0 1,25-9 0 1,19-2 0 0,21-5 0-2,11 2 0 3,10 6 0-8,2-1 0 7,-2 5 0-1,-12 8 0 8,-9-1 0-15,-17 8 0 5,-14 2 0 2,-15 0 0-3,-17 0 0 5,-2 0 0-5,0 0 0 3,-8 0 0 0,-51 0 0-2,-29 16 0 2,-22 3 0 1,-1-8 0-2,6 3 0 0,15 0 0 3,17 3 0-4,19-4 0 10,23 0 0-14,16-5 0 6,8-2 0-5,7 0 0 5,0 13 0-2,9 19 0 2,34 20 0 1,6 9 0-1,0 8 0 0,-1-8 0-1,-11-5 0 2,-7-11 0-3,-12-13 0 0,-5-13 0 2,-10-13 0 0,-3-10 0-1,0-2 0-1,1 0-177 3,12-41-174-2,-6 7-83 2</inkml:trace>
    </iact:actionData>
  </iact:action>
  <iact:action type="add" startTime="17847">
    <iact:property name="dataType"/>
    <iact:actionData xml:id="d5">
      <inkml:trace xmlns:inkml="http://www.w3.org/2003/InkML" xml:id="stk5" contextRef="#ctx0" brushRef="#br1">28280 6271 421 0,'0'0'205'6,"0"0"39"2,0 0-41-2,0 0-52 3,0 0-7-4,0 0-31 3,0 0-29 0,22 30-14-2,-22-30-13 3,0 0-7-2,0 0-7 1,-22 0-13-2,-35 0 18 4,-19-5-9-4,-23-31-13 2,-15-12 8-2,-23-10-1 5,-14-2-6-4,-14-4-2 2,-11 1-25-3,-9 8 0 0,-11 7 0 4,0 10 0-1,7 4 0-3,14 15 0 1,21 14 0 0,26 5 0 0,27 0 0 0,31 0 0 1,35 12 0 0,15-3 0 1,16-2 0-5,4-2 0 5,0-5 0-1,40 0 0 0,39 0 0-2,25 0 0 1,6 0 0 1,-3-9 0 2,-9-1 0-4,-19-2 0 2,-8 2 0 0,-8-4 0 0,-11 2 0-3,-14 2 0 4,-13 8 0-1,-11 2 0 6,-9 0 0-13,-5 0 0 5,0 0 0 1,-6 0 0 3,-38 19 0-5,-22 10 0 4,-16 10 0-3,-7-6 0 3,2 0 0-4,5-6 0 3,11-5 0 0,16-8 0 0,17-7 0-1,21-1 0 2,15-6 0 0,2 0 0-4,0 0 0 1,0 9 0 2,18 10 0 1,23 8 0-1,14 14 0-2,7-1 0 3,-4 2 0-1,-6 2 0 9,-6-3 0-13,-5-7 0-4,-7-3 0 8,-13-9 0 0,1-6 0-2,-1-10 0 2,4-6 0 0,12-3-113 1,5-46-210-2,-28 16-52-1,-1 0-568 4</inkml:trace>
    </iact:actionData>
  </iact:action>
  <iact:action type="add" startTime="18852">
    <iact:property name="dataType"/>
    <iact:actionData xml:id="d6">
      <inkml:trace xmlns:inkml="http://www.w3.org/2003/InkML" xml:id="stk6" contextRef="#ctx0" brushRef="#br1">29223 4519 671 0,'0'0'239'3,"0"0"-82"1,0 0-12 2,0 0-72 0,0 0 12 2,0 0-6 0,71 21-10-1,-85-21-17 0,-51 0-1 2,-30-21 52-2,-36-6-25-1,-31-8-23 2,-26-3-12 0,-28 0-1 0,-11-3-8-2,4 3-6 5,15 5-6-4,24 9-1 1,32 7-21-2,28 12 0 5,31 5 0-6,31 0 0 5,25 0 0-7,23 0 0 4,14 0 0 1,0 0 0 0,14-4 0-1,54-1 0 1,31-9 0 2,37-8 0-2,14-10 0-3,4-4 0 3,-9-2-9 11,-37 2 8-15,-29 12 1-4,-35 9 3 9,-24 13-2-2,-20 2 5 0,0 0-6-2,-14 0 0 3,-47 17-8 0,-29 12 8 0,-20 10 3-2,-3-1-2 2,6 0 3 0,17-2-4 0,16-3 0 2,21 0 0-2,26-12 0 2,14 2 0-8,13-10 0 3,0 6 0 3,33 12 0 1,29 0 0-1,19 6 0 0,10-7 0 1,-7-3 0-2,-16-8 0-1,-23 1 0 0,-21-9 0 4,-20-3 0-5,-4 3-50 4,-22-1-187-3,-44 16-59 3,18-16-84-1,4 4-533 1</inkml:trace>
    </iact:actionData>
  </iact:action>
  <iact:action type="add" startTime="22833">
    <iact:property name="dataType"/>
    <iact:actionData xml:id="d7">
      <inkml:trace xmlns:inkml="http://www.w3.org/2003/InkML" xml:id="stk7" contextRef="#ctx0" brushRef="#br1">31223 15312 536 0,'0'0'85'6,"0"0"21"2,0 0 30-2,0 0-9 2,0 0-16 1,0 0-23-1,-159-72 1-3,49 62-4 3,-33 3-13 0,-25 0-26 0,-21 7 2-2,-14 0-10 2,-1 0-6 0,6 0-4 0,-1 30-7-1,13 9 7 4,2 12-7-4,11 7 4-2,18 5-8 3,17 10 2 0,18 9-3 0,7 17 1-1,10 3-3 0,13 7 8 3,14 4 5-4,11-2 9 4,20 1-10-6,13 3-6 13,19 6 4-14,13-1-6 4,0 5-3-4,11 7-3 4,44 2 5 3,16 3-6-4,12 0-2 1,18 5-4 0,2 6-5 1,2-1 0-2,-5-3 0 2,-4-14 0 0,5-27 0-1,5-18 0 3,15-16 0-5,15-9 0 4,12-19 0-3,28-3 0 5,29-9 0-7,26-17 0 4,26-9 0 0,11-3 0 0,-5 0 0-2,-11 0 0 4,-23-8 0-1,-11-3 0-3,-28 3 0-1,-19-11 0 3,-16-10 0 2,-21-6 0-4,-13-11 0 1,-15-8 0 0,-10-6 0 2,-13-12 0-1,-5-2 0-3,-9-11 0 4,-4-5 0-1,-12 3 0 1,-1-9 0-6,-6 9 0 8,-7-4 0 2,-5-5 0-11,-10 17 0 4,-9 5 0 1,-5 6 0 1,-10-4 0 2,0-7 0-3,0-14 0-2,-12-11 0 4,-25-3 0-4,-8 0 0 3,-10 2 0 1,-7-3 0-1,-7 7 0-2,-8 0 0 1,-2 8 0 2,-2 11 0-2,3 5 0 1,9 9 0 1,1 2 0-1,6 3 0-2,-4 10 0-2,-7-5 0 6,-9 0 0 3,-1 1 0-9,-4 5 0 0,1 2 0 6,-11 8 0-4,-7 3 0 3,-2 3 0-4,6 8 0 3,3 4 0 1,3 5 0-2,0 2 0 2,-5 3 0-3,-8 9 0 2,-4 5 0 0,2 0 0-2,10 0 0 2,2 0 0 0,9 0 0 0,0 4 0-3,3-3 0 4,0 3 0-2,5-4 0 2,8 4 0-2,-4 0 0 1,3 0 0-2,3 8 0 5,-1-2 0-7,8 2 0 4,1 2 0-1,7-7 0 2,5 5 0 1,3-4 0-3,6-1 0 1,0 9 0-3,6-3 0 4,-4 3 0-5,-1 11 0 7,-9 7 0-5,-5 6 0 2,2 8 0-3,0 8 0 4,4 7 0-2,-2 8 0-1,2 0 0 4,-1 2 0-4,4-1 0 1,-2-2 0 1,2 9 0-1,0 0 0 1,-1 1 0 0,3 3 0-1,4-3 0 0,2-1 0 2,10-8 0-1,6 2 0 0,8 4 0-1,5 3 0-1,1 4 0 2,3 12 0-2,2 2 0 3,-3 4 0-1,2-3 0 0,-1-15 0-3,4-9 0 6,0-10 0-6,0 2 0 5,0-4 0-6,31 9 0 5,7 2 0 3,15 11 0-6,8 1 0 1,8-2 0-2,9-3 0 3,9-4 0-1,13-12 0 5,19-9 0-6,15-4 0 0,14-4 0 0,7 0 0 0,13-5 0 2,5-2 0 1,2-3 0-2,11 3 0 4,0-11 0-7,-6 1 0 5,-1 0 0-4,-11-8 0 3,-10-4 0-2,-10 1 0 3,-2-10 0-1,-5-4 0 0,2-6 0-2,-4 0 0 4,-2 0 0-3,-3-16 0 3,3-34 0-7,6-16 0 5,2-13 0 0,-4-14 0-2,-16-5 0 2,-15 2 0 1,-18 3 0-2,-21 3 0-2,-23-6 0 7,-24 6 0-7,-20 7 0 5,-4 4 0-7,-37 7-103 7,-45-3-79-2,-31-9-1 1,51 55-119-2,3 2-284-1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0T23:34:47.844"/>
    </inkml:context>
    <inkml:brush xml:id="br0">
      <inkml:brushProperty name="width" value="0.05292" units="cm"/>
      <inkml:brushProperty name="height" value="0.05292" units="cm"/>
      <inkml:brushProperty name="color" value="#FF0000"/>
    </inkml:brush>
  </inkml:definitions>
  <iact:action type="add" startTime="11305">
    <iact:property name="dataType"/>
    <iact:actionData xml:id="d0">
      <inkml:trace xmlns:inkml="http://www.w3.org/2003/InkML" xml:id="stk0" contextRef="#ctx0" brushRef="#br0">20933 3796 837 0,'0'0'165'6,"0"0"-46"-1,0 0 33 3,0 0-44 1,0 0-45-2,0 0 0-1,0 0 3 4,84-27-4-4,-29 27 10 2,14 0-13-2,23 5 6 2,21 11-14 0,14 4-26 0,17 4 4-1,8 7-9 0,9 3-3 4,5 2-2-5,2 5 11 0,-7-5-10 3,-12-1-3 0,-6-2-9 1,-6-3-4-6,-3 3 0 5,0 2 0-4,-10 1 0 5,-6 8 0-5,-9 6 0 6,-8-1 0-6,-12 5 0 5,-7 4 0-6,-11 2 0 6,-2 2 0-4,-6 1 0 4,-4-6 0-4,1-2 0 0,-10-5 0 3,-7-9 0-2,-5-5 0 2,-11-7 0-4,-2-7 0 6,-11-5 0-6,-4-10 0 1,-4-3 0 2,-6-4 0-1,0 0 0 0,0 0 0 0,0 0 0 2,0 0 0-1,0 0 0-1,0 0 0-1,0 0 0 2,0 0 0 0,0 0 0 0,0 0 0-2,-16 0 0 2,-35 0 0 2,-25 0 0-3,-13-11 0-2,-7 2 0 3,7 1 0 2,8 3 0-2,5 5 0 2,9-3 0-7,18 0 0 5,9 3 0 0,18-2 0-3,9 2 0 3,12 0 0 0,1 0 0 1,0 0 0-4,0 0 0 3,0 0 0 0,39 0 0 1,32 36 0-2,22 10 0 1,4-2 0 1,-5-1 0-2,-13-10 0 0,-14-6 0 0,-12-5 0 2,-19-8 0-2,-11-5 0-2,-12-9 0 3,-10 0 0-1,4 0 0 1,-5 0 0-3,0 0 0 5,0 0 0-1,2-7 0-2,-2-29 0-1,0-20 0 1,0-26 0 2,-8-6 0 1,-23-5 0-4,-6 3 0-1,8 17 0 5,5 20 0 5,14 17 0-12,6 12 0 3,4 5-24-2,0-3-225 5,0 22-89-5,4 0-353 5</inkml:trace>
    </iact:actionData>
  </iact:action>
  <iact:action type="add" startTime="12881">
    <iact:property name="dataType"/>
    <iact:actionData xml:id="d1">
      <inkml:trace xmlns:inkml="http://www.w3.org/2003/InkML" xml:id="stk1" contextRef="#ctx0" brushRef="#br0">29373 14724 578 0,'0'0'296'6,"0"0"-141"1,0 0-7 0,0 0-70 0,0 0-2 1,59-192 26 0,-52 98-35-2,-1-22-5 4,-2-27 10-3,-4-21-14 2,0-16-7-5,0-20-12 4,0-11-2 0,0-10-11 3,0-4-2-5,-10 6-4 1,3 19 3 2,3 16-11-2,-8 11 2 0,2 12 3 0,-11 9-3 5,-4 14-2-8,-7 12-4 2,-5 16-6 3,-1 14 2-1,0 9-4 0,1 13 2-3,2 10-2 5,8 15 0-3,10 18 3 3,4 16-3-7,10 10 1 3,1 2 0 3,2 3-1-1,0 0 1-2,0 0 0 2,-3 0-2 2,3 0 4-4,-6 0 1 0,-6 0-3 2,-4 16 4 0,-9 12-5 1,5 1 4-3,0 1-4 2,0 5 1 0,-2-1-1 1,2 5 2-4,-1 1-1 6,3 1 0-6,-5 0-1 8,6 2 3-13,2-9-5 8,2-3 2 1,3-12 0 0,9-7 0-3,-4-12 1 0,5 0-3 3,0 0 4-2,0 0-2-2,0 0 2 4,0 0-3-1,0 0 1 0,6-21 0-2,32-18 0 3,6-17 0-1,9-8 2-1,1-11-1 1,1-4 0 0,-3 0 0-1,-5 9 0 3,-9 17 1-7,-4 22-2 5,-10 14 0 1,0 17 1-2,4 0 9 0,6 0-10 1,4 32 0 1,11 18 0-4,9 15 0 4,-3 12 0-2,6 5 0 6,-4 4 0-12,-6-13 0 7,-1-8 0 0,-14-19 0-1,-12-15 0 1,-8-15 0-2,-9-9 0 4,-7-5 0-5,0-2 0 3,0 2 0-1,0-2 0 1,0 0 0 0,0 0-168 0,-35 0-132 0,8 0-49-1,-10 0-285 2</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6-11T00:02:39.49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00B050"/>
    </inkml:brush>
  </inkml:definitions>
  <iact:action type="add" startTime="3088">
    <iact:property name="dataType"/>
    <iact:actionData xml:id="d0">
      <inkml:trace xmlns:inkml="http://www.w3.org/2003/InkML" xml:id="stk0" contextRef="#ctx0" brushRef="#br0">1835 8580 897 0,'0'0'148'7,"0"0"23"-2,0 0-37 2,0 0-65 2,0 0 7-2,0 0 3-1,-230-87-3 2,119 111-14 0,-2 31-4 0,16 13-6-2,12 11-14 2,25 8 2 0,20 2-3 1,25 1 8-4,15-8-17 2,5-14 1 2,53-11-21-1,25-18-8-2,19-18 0 5,18-15 0-5,1-6 0 9,-8-6 0-12,-19-34 0 6,-27-9 0-6,-21-10 0 6,-29-6 0-4,-17-10 0 3,-15 0 0 0,-56 4 0 0,-15 13 0-2,-20 22 0 8,2 31 0-10,4 5 0 4,8 32 0-5,20 40 0 7,28 14 0-3,23 6 0 5,21 1 0-5,0-14 0-3,43-13 0 2,33-17 0 3,20-16 0-2,18-20 0 0,4-13 0 3,-6 0 0-4,-23-40 0 1,-26-23 0 0,-29-8 0 2,-34-9 0-2,0-5 0-1,-51 4 0 2,-35 9 0 1,-14 23 0-2,-10 33 0-1,1 16 0 3,8 22 0-2,23 40 0 8,18 10 0-13,23 5 0 8,24-4 0-6,13-10 0 2,0-17 0 2,37-13 0-1,26-16 0 3,16-17 0-4,10 0 0 0,-6-36 0 2,-12-24 0 0,-24-14 0 1,-32-5 0-4,-15 0 0 4,-15 12 0-2,-41 19 0 1,-13 26 0-2,-7 22 0 8,3 0 0-10,-2 53 0 4,13 14 0-1,13 8 0-2,19 3 0 3,15-14 0 2,15-15 0-3,0-12 0 0,28-18 0 0,23-13 0 0,9-6 0-1,1 0 0 2,-3-16 0 0,-19-14 0 0,-13-3 0-2,-18 7 0 2,-8 0 0-1,0 2 0 2,-18-2 0-2,-16 11 0 1,-7-2 0 0,7 0 0 0,3 9 0-3,13 0 0 14,5 3 0-17,10 5 0 2,3-2 0 1,0-2 0 2,0 0 0 2,0 2 0-2,0 2 0-1,0 0 0 2,21 0 0 1,10 0 0-1,6 14 0-2,0 8 0 2,-1 0 0 0,-5-8-119 0,-22-14-158-3,-6 0-190 3</inkml:trace>
    </iact:actionData>
  </iact:action>
  <iact:action type="add" startTime="4391">
    <iact:property name="dataType"/>
    <iact:actionData xml:id="d1">
      <inkml:trace xmlns:inkml="http://www.w3.org/2003/InkML" xml:id="stk1" contextRef="#ctx0" brushRef="#br0">1604 5757 1015 0,'0'0'168'5,"0"0"4"3,0 0-47 1,0 0-8-4,0 0-45 4,-179 95-1-1,135-42-15 0,15-7-19-1,7-6 5 0,20-1-9 2,2-6 9-2,0-6-8-1,31-8-6 2,19-10-4 0,8-9-13 0,9-5-11-2,-8-48 0 2,-6-21 0 0,-16-13 0 3,-21-1 0-7,-16 7 0 5,0 6 0-1,-40 8 0 0,-26 11 0-3,-5 16 0 3,-9 21 0 1,1 19 0-2,8 0 0 0,12 40 0 0,13 23 0 6,19 3 0-9,14-1 0 5,13-4 0-4,7-1 0 2,44 5 0 1,21-7 0-2,18-6 0 3,3-20 0-2,-3-23 0 2,-12-9 0-4,-15-19 0 5,-16-39 0-4,-20-14 0 4,-24-9 0-6,-3-7 0 5,-19 7 0-2,-31 9 0 2,-13 22 0-3,0 21 0 1,0 15 0 3,-1 14 0 1,3 0 0-9,8 33 0 9,18 19 0-3,11 11 0-3,21 3 0 0,3 5 0 4,18-3 0-2,33-2 0 0,22-9 0 0,15-10 0 2,1-15 0-2,-1-17 0 1,-13-15 0-2,-10-6 0 1,-20-43 0 5,-21-15 0-5,-24-11 0-2,0-8 0 2,-46-2 0 2,-26 15 0-2,-5 15 0 0,-2 22 0 0,10 25 0 2,-1 8 0-2,9 8 0-1,6 27 0 2,16 7 0 1,13-1 0 0,22-3 0-4,4-2 0 4,0 2 0-3,44-1 0 0,21-4 0 2,7-11 0 0,2-15 0 1,-7-7 0-3,-12-26 0 2,-17-37 0 0,-21-10 0 1,-17-3 0 4,0 4 0-11,-47 12 0 6,-16 10 0-3,-13 21 0 3,-6 19 0-2,3 10 0 3,11 12 0-3,13 32 0 4,20 8 0-5,19-1 0 4,12 5 0-2,4-10 0 1,10-4 0-3,34-13 0 3,-1-15 0 1,4-14 0-1,1 0 0-1,-6-16 0 0,-7-17 0 6,-16 3 0-9,-11 11 0 6,-8 13 0-7,0 6-138 4,-3 0-218-1,-16 22-59 4</inkml:trace>
    </iact:actionData>
  </iact:action>
  <iact:action type="add" startTime="10540">
    <iact:property name="dataType"/>
    <iact:actionData xml:id="d2">
      <inkml:trace xmlns:inkml="http://www.w3.org/2003/InkML" xml:id="stk2" contextRef="#ctx0" brushRef="#br1">19591 9282 555 0,'0'0'276'5,"0"0"-135"-2,0 0-34 5,0 0-31-4,0 0-23 7,0 0 22-5,0 9 2 0,0-9 1 2,0 0 0 0,0 0 1 0,0 0-6-2,0 0 1 2,0 3-9 0,-7 8-11 0,-18 13-8-2,-6 8-22 3,-16 16 9-2,-1 6-19 1,-1 9 3-3,9 0-3 6,11-1-1-4,11-9 6 1,15-12-13-2,3-8-6 3,0-11 0-2,29-6 0 8,23-5 0-11,8-11 0 5,7 0 0-7,-10 0 0 6,-4-41 0-2,-19-22 0 2,-22-19 0 0,-12-8 0 1,-5 5 0-4,-38 20 0 4,-12 22 0-2,-10 22 0 3,-3 21 0-5,-1 0 0 2,1 22 0 1,16 25 0 0,7 3 0-2,17 1 0 8,15-10 0-10,13-3 0 2,0-8 0 0,34-2 0 2,26-11 0-1,17-10 0 3,-3-7 0-5,-6 0 0 2,-13-7 0 3,-13-29 0 4,-16-11 0-11,-21-5 0 4,-5 2 0-2,-4 12 0 5,-41 17 0-6,-18 13 0 10,-11 8 0-10,-8 0 0 3,3 29 0-2,10 19 0 3,14 1 0 1,16-6 0-1,18-13 0-3,21-7 0 3,0-10 0-1,35-8 0 2,38-5 0-3,16 0 0 3,-10 0 0-2,-13-24 0 1,-19-3 0-1,-31 5 0 3,-8 1 0-5,-8 6 0 6,-13 4 0-9,-37 11 0 7,-24 0 0-1,-8 11 0 2,-4 35 0-4,10 9 0 4,11-1 0-4,22-4 0 0,14-9 0 1,29-8 0 0,0-9 0 1,61-5 0 1,32-8 0-4,16-11 0 4,-4 0 0-2,-10-11 0 1,-29-18 0-2,-26 4 0 4,-25 0 0-3,-15-1 0 2,0-8 0-5,-29-1 0 5,-21-4 0-1,5 5-23 9,3 3-189-14,29 23-88-1,8 4-113 5</inkml:trace>
    </iact:actionData>
  </iact:action>
  <iact:action type="add" startTime="11659">
    <iact:property name="dataType"/>
    <iact:actionData xml:id="d3">
      <inkml:trace xmlns:inkml="http://www.w3.org/2003/InkML" xml:id="stk3" contextRef="#ctx0" brushRef="#br1">20315 7393 895 0,'0'0'180'4,"0"0"-17"4,0 0-38 0,0 0-44 0,0 0-4-3,0 0 1 5,27-31-10-3,-27 53 6 1,-14 22 27-2,-3 8-31 2,12 0-32 0,5-3-8 0,0-8-7-2,0-10-4 2,0-10-3 0,22-4-7 1,2-9-9-5,7-6 0 5,-2-2 0-1,2 0 0 0,-4-29 0-2,-9-18 0 2,-9-9 0 0,-9 6 0 0,0 4 0-2,-17 7 0 3,-30 16 0-2,-8 22 0 1,-8 1 0-2,-3 20 0 2,3 35 0 0,16 9 0 0,10-2 0-2,13-8 0 2,18-16 0 1,6-14 0-2,0-8 0-1,30-8 0 2,25-6 0 0,11-2 0 0,8-2 0-2,-5-34 0 4,-7-2 0-2,-20-1 0 0,-22 12 0-3,-9 11 0 4,-11 7 0-1,0 4 0-1,-16 0 0-1,-26 5 0 3,-9 0 0-1,8 0 0-1,5 10 0 0,15 13 0 5,6-4 0-7,13-6 0 0,4 7 0 1,0 3 0 3,8-6 0-2,26 0 0 2,9-12 0-3,2-5 0 3,1 0 0-2,-4-29 0 8,-8-17 0-13,-17-7 0 9,-12-2 0-9,-5 9 0 8,0 8 0-7,-40 12 0 6,-7 11 0-1,-8 11 0 3,2 4 0-3,5 4 0-3,13 28 0 1,11 6 0 3,12 0 0-2,12 4 0 5,0 2 0-8,6 0 0 3,36-3 0-3,6-8 0 5,7-13 0-1,0-10 0 4,-5-10 0-1,-5-10 0-8,-11-26 0 1,-13-20 0 5,-20-4 0-5,-1-5 0 5,-1 5 0 0,-33 13 0-1,-6 17 0-2,-5 19 0 1,-1 11 0 2,-2 0 0-2,1 8 0 1,15 36 0 4,11 12 0-8,21 19 0 4,0 1 0-2,14 1 0-1,38-15 0 4,4-16 0-1,4-25 0-2,-3-19 0 3,-9-2 0-3,-7-30 0 5,-12-38 0-2,-18-19 0-5,-11-20 0 3,0-6 0 1,-38 1 0-1,-10 20 0 3,-7 12 0-4,4 23-135 1,30 54-231-1,4 3-219 2</inkml:trace>
    </iact:actionData>
  </iact:action>
  <iact:action type="add" startTime="12989">
    <iact:property name="dataType"/>
    <iact:actionData xml:id="d4">
      <inkml:trace xmlns:inkml="http://www.w3.org/2003/InkML" xml:id="stk4" contextRef="#ctx0" brushRef="#br1">21541 4809 369 0,'0'0'567'4,"0"0"-367"2,0 0-1 3,0 0-42-4,0 0-73 3,0 0-3 0,0 0-15 0,-40 20-24-2,-40 22 19 3,2 4-23-2,3 9-10 1,9 10 3-2,18 12-3 2,18 7-5-1,21 3 5 2,9-8-9-3,4-12 0 2,47-14-12 4,6-14-7-7,10-13 0 3,-2-12 0-2,-3-14 0 3,0 0 0-2,-16-4 0 4,-1-25 0-4,-15-7 0-2,-12-14 0 3,-13-1 0-3,-5-4 0 2,0 6 0 3,-20 14 0-2,-20 6 0-3,-8 22 0 4,-7 7 0-2,-4 0 0 1,7 0 0-2,8 30 0 2,8 11 0 1,14 8 0-1,12 6 0-3,10 2 0 4,8-1 0-1,37-10 0-1,13-14 0-1,9-7 0 3,2-16 0-2,-5-9 0 2,-6 0 0-4,-12-7 0 5,-13-31 0-4,-11-16 0 4,-13-12 0-5,-9-6 0 3,0 5 0 0,-43 11 0 0,-15 13 0-3,-12 19 0 4,-9 18 0-1,-8 6 0-3,-2 13 0 5,13 43 0-4,15 9 0 12,23 9 0-12,24 6 0-6,14-4 0 8,0-2 0-2,52-6 0 1,16-13 0-1,11-14 0 5,8-17 0-5,5-24 0 2,-8 0 0-3,-5-41 0 4,-14-24 0-2,-27-19 0 0,-25-10 0 2,-13-4 0-3,-9 7 0 4,-43 18 0-2,-10 20 0-3,-3 30 0 4,-7 16 0 8,-2 7 0-13,5 24 0-4,4 38 0 8,20 8 0 0,16 15 0 0,22 3 0 0,7-7 0 0,14-1 0-1,26-20 0 1,2-19 0-4,2-25 0 5,7-16 0 0,-1 0 0-3,8-36 0 6,-8-23 0-8,-21-17 0 4,-19-10 0 0,-10-2 0-4,-27 13 0 6,-28 14 0-2,-10 21 0 0,3 23 0-2,13 17 0 2,0 0 0 0,9 14 0 0,13 23 0-3,12 8 0 5,15 4 0-4,0-6 0 4,1-3 0-6,35-13 0 5,-1-10 0 3,4-10 0-7,2-7 0 2,-1 0 0-2,-11-3 0 4,-8-28 0-2,-11-2 0 2,-10-7 0-3,0 1 0 1,-12 7 0 0,-12 11 0-1,-3 15 0 4,4 6 0-2,9 0 0-1,2 0 0-2,6 13 0 6,6 14 0-5,0 1 0 1,3 2 0 1,33-3 0-1,0-8 0 4,2-4 0-5,-14-10 0 7,-6-5 0-12,-12 0 0 8,-6-20-90-3,0 1-268 0,0 0-119 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D918B-3552-4F49-A9EF-6133DC8DCA79}" type="datetimeFigureOut">
              <a:rPr lang="en-CA" smtClean="0"/>
              <a:t>2022-09-11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276C3-BD04-4B8E-9797-0E8AA46E7313}" type="slidenum">
              <a:rPr lang="en-CA" smtClean="0"/>
              <a:t>‹#›</a:t>
            </a:fld>
            <a:endParaRPr lang="en-CA"/>
          </a:p>
        </p:txBody>
      </p:sp>
    </p:spTree>
    <p:extLst>
      <p:ext uri="{BB962C8B-B14F-4D97-AF65-F5344CB8AC3E}">
        <p14:creationId xmlns:p14="http://schemas.microsoft.com/office/powerpoint/2010/main" val="2869675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148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75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20</a:t>
            </a:fld>
            <a:endParaRPr lang="en-CA"/>
          </a:p>
        </p:txBody>
      </p:sp>
    </p:spTree>
    <p:extLst>
      <p:ext uri="{BB962C8B-B14F-4D97-AF65-F5344CB8AC3E}">
        <p14:creationId xmlns:p14="http://schemas.microsoft.com/office/powerpoint/2010/main" val="340695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21</a:t>
            </a:fld>
            <a:endParaRPr lang="en-CA"/>
          </a:p>
        </p:txBody>
      </p:sp>
    </p:spTree>
    <p:extLst>
      <p:ext uri="{BB962C8B-B14F-4D97-AF65-F5344CB8AC3E}">
        <p14:creationId xmlns:p14="http://schemas.microsoft.com/office/powerpoint/2010/main" val="319124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22</a:t>
            </a:fld>
            <a:endParaRPr lang="en-CA"/>
          </a:p>
        </p:txBody>
      </p:sp>
    </p:spTree>
    <p:extLst>
      <p:ext uri="{BB962C8B-B14F-4D97-AF65-F5344CB8AC3E}">
        <p14:creationId xmlns:p14="http://schemas.microsoft.com/office/powerpoint/2010/main" val="1732148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happens because an observer floating outside the box will simply see the ball floating in the same position overtime. But as time goes by, the floor of the box is accelerate higher and higher, eventually crashing into the ball.</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69</a:t>
            </a:fld>
            <a:endParaRPr lang="en-CA"/>
          </a:p>
        </p:txBody>
      </p:sp>
    </p:spTree>
    <p:extLst>
      <p:ext uri="{BB962C8B-B14F-4D97-AF65-F5344CB8AC3E}">
        <p14:creationId xmlns:p14="http://schemas.microsoft.com/office/powerpoint/2010/main" val="114552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4D0D-7D97-ADAE-DD95-B1CAA12A7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89F1866-4936-6CFD-CA35-AD4DF2C394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152E8A9-DB0F-DA1C-6D12-04F15E328F9F}"/>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5" name="Footer Placeholder 4">
            <a:extLst>
              <a:ext uri="{FF2B5EF4-FFF2-40B4-BE49-F238E27FC236}">
                <a16:creationId xmlns:a16="http://schemas.microsoft.com/office/drawing/2014/main" id="{2213F922-F63E-6C0D-4F99-F054CA6B55E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A5E9A1-E0D0-7CA3-7724-257855D6477B}"/>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3429297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9DCB-C0F9-33EE-8783-7FFF530BB6E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021FDCC-04C0-5D25-AC49-4FCA2C5421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1C79F03-39C5-34C0-6AE7-17F8EC285481}"/>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5" name="Footer Placeholder 4">
            <a:extLst>
              <a:ext uri="{FF2B5EF4-FFF2-40B4-BE49-F238E27FC236}">
                <a16:creationId xmlns:a16="http://schemas.microsoft.com/office/drawing/2014/main" id="{404A306A-14C5-56C5-7BD2-3492732694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E12152-2EEB-D409-C5C9-423363BE3AC3}"/>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3944578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5B4CDB-48B7-11BC-0FC2-D24D107CF3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C4BBD75-8C7A-249F-14F5-C722B1F40E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3158D7B-7A28-9225-C3B8-9D99BB53ECEC}"/>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5" name="Footer Placeholder 4">
            <a:extLst>
              <a:ext uri="{FF2B5EF4-FFF2-40B4-BE49-F238E27FC236}">
                <a16:creationId xmlns:a16="http://schemas.microsoft.com/office/drawing/2014/main" id="{E0856581-B245-274E-7A0D-5C3A331F013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7CB8B05-6F5A-D6F3-2520-0C7D649B5F8E}"/>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3813691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6E76B-A5B8-7AC1-FF21-4650E9A9D7A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617AE-ED92-ECC8-553B-98098BA7E8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2AAA840-E323-751B-31F6-20263C2646BB}"/>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5" name="Footer Placeholder 4">
            <a:extLst>
              <a:ext uri="{FF2B5EF4-FFF2-40B4-BE49-F238E27FC236}">
                <a16:creationId xmlns:a16="http://schemas.microsoft.com/office/drawing/2014/main" id="{2DEA3E1C-41C3-F062-A4A3-0FD97DF8E93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B3370A4-43E8-2956-EA7F-16EA12BFCBA5}"/>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3185495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9B56F-F33D-C5E2-3D7B-565684894E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FB99E7E-A162-2BE9-1A82-8B036A8283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C5589-CF29-09E6-FC89-A1930D1463F4}"/>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5" name="Footer Placeholder 4">
            <a:extLst>
              <a:ext uri="{FF2B5EF4-FFF2-40B4-BE49-F238E27FC236}">
                <a16:creationId xmlns:a16="http://schemas.microsoft.com/office/drawing/2014/main" id="{291B53E9-D258-F88F-2DB6-42D7FB27AAC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57355A4-E427-3462-842B-40CBDD1E3530}"/>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1188079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09C2-4406-A279-DF37-4A98DA22D0A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5ADF434-D0F9-A6A4-BB40-65649012BA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CAD2584-1531-B08D-46FB-8AC14A76DB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CFD8A9B-B159-72B0-B726-5F709F2B6957}"/>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6" name="Footer Placeholder 5">
            <a:extLst>
              <a:ext uri="{FF2B5EF4-FFF2-40B4-BE49-F238E27FC236}">
                <a16:creationId xmlns:a16="http://schemas.microsoft.com/office/drawing/2014/main" id="{85C4B68E-412E-823A-7B5A-76CAE6D7186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D7FED3-0EE9-9EC1-0CF1-03096690B1CD}"/>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284316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1800-B8EE-869F-8EEE-4CE212DFEE8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44F8351-109F-5417-05AB-B8F93642EB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821D8-1197-CE36-4C3C-0EE20B53AF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8A50F01-987B-8C11-A840-D4FF42C757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4B9E13-A4C4-0626-80FD-FB4D35B812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8809E82-6523-A7B1-FCD7-AE3CEA1465D6}"/>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8" name="Footer Placeholder 7">
            <a:extLst>
              <a:ext uri="{FF2B5EF4-FFF2-40B4-BE49-F238E27FC236}">
                <a16:creationId xmlns:a16="http://schemas.microsoft.com/office/drawing/2014/main" id="{6EA0B4EE-59D5-1BF1-4C10-0FEF9069E75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B4B60E4-0F4A-1BCF-7B2C-42EDD681E1F8}"/>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295864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1403-5E3E-622D-F10D-63E1121B4F5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E9E516B-1538-6B32-E573-59E5CF7D9762}"/>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4" name="Footer Placeholder 3">
            <a:extLst>
              <a:ext uri="{FF2B5EF4-FFF2-40B4-BE49-F238E27FC236}">
                <a16:creationId xmlns:a16="http://schemas.microsoft.com/office/drawing/2014/main" id="{ECC4F500-40DE-4269-6933-4C191C286AD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0F90A06-1A4B-5494-361F-E667094FD07E}"/>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565212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380940-EF70-01C7-864F-B8220B6ECE31}"/>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3" name="Footer Placeholder 2">
            <a:extLst>
              <a:ext uri="{FF2B5EF4-FFF2-40B4-BE49-F238E27FC236}">
                <a16:creationId xmlns:a16="http://schemas.microsoft.com/office/drawing/2014/main" id="{3A72013D-A6F5-C89E-1BA4-492B3A22765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F5B905A-4E84-0B02-37ED-8DBD5D51378E}"/>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393549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203A-EE9F-6D51-AD5A-93F1EF6DF7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CDA6BC3-1523-01AA-564F-CF7F1E44FA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ECA1685-CE0A-FAD4-FB82-E8C471A0E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DB6C70-9497-7317-3AD2-167D43EE2D5A}"/>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6" name="Footer Placeholder 5">
            <a:extLst>
              <a:ext uri="{FF2B5EF4-FFF2-40B4-BE49-F238E27FC236}">
                <a16:creationId xmlns:a16="http://schemas.microsoft.com/office/drawing/2014/main" id="{40B2C948-F9C0-3B6E-E983-0B5B95266F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B81BAB5-AEBB-2238-5CA9-38773DA0D73F}"/>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44842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207A-0EE4-67F4-8395-4CD5AB1D9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017DA14-2334-F78C-EEF3-EE57A3CD24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22C6127-E142-DDF5-13EB-EE5DF3886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42D8B-EBE5-884B-B819-6E49EED967EF}"/>
              </a:ext>
            </a:extLst>
          </p:cNvPr>
          <p:cNvSpPr>
            <a:spLocks noGrp="1"/>
          </p:cNvSpPr>
          <p:nvPr>
            <p:ph type="dt" sz="half" idx="10"/>
          </p:nvPr>
        </p:nvSpPr>
        <p:spPr/>
        <p:txBody>
          <a:bodyPr/>
          <a:lstStyle/>
          <a:p>
            <a:fld id="{F13476F2-7225-447F-A52F-4D650E4C1203}" type="datetimeFigureOut">
              <a:rPr lang="en-CA" smtClean="0"/>
              <a:t>2022-09-11</a:t>
            </a:fld>
            <a:endParaRPr lang="en-CA"/>
          </a:p>
        </p:txBody>
      </p:sp>
      <p:sp>
        <p:nvSpPr>
          <p:cNvPr id="6" name="Footer Placeholder 5">
            <a:extLst>
              <a:ext uri="{FF2B5EF4-FFF2-40B4-BE49-F238E27FC236}">
                <a16:creationId xmlns:a16="http://schemas.microsoft.com/office/drawing/2014/main" id="{72DC2001-A24E-EB61-74D1-E6251FC529A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F812FB1-D793-BC38-3BC1-A52480BF89BA}"/>
              </a:ext>
            </a:extLst>
          </p:cNvPr>
          <p:cNvSpPr>
            <a:spLocks noGrp="1"/>
          </p:cNvSpPr>
          <p:nvPr>
            <p:ph type="sldNum" sz="quarter" idx="12"/>
          </p:nvPr>
        </p:nvSpPr>
        <p:spPr/>
        <p:txBody>
          <a:bodyPr/>
          <a:lstStyle/>
          <a:p>
            <a:fld id="{8B402A1E-D31E-4AE8-8B5A-EF854BF01794}" type="slidenum">
              <a:rPr lang="en-CA" smtClean="0"/>
              <a:t>‹#›</a:t>
            </a:fld>
            <a:endParaRPr lang="en-CA"/>
          </a:p>
        </p:txBody>
      </p:sp>
    </p:spTree>
    <p:extLst>
      <p:ext uri="{BB962C8B-B14F-4D97-AF65-F5344CB8AC3E}">
        <p14:creationId xmlns:p14="http://schemas.microsoft.com/office/powerpoint/2010/main" val="2553731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B0E663-B68F-7E38-5092-B443220B3C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3E1E139-72E6-1ECD-8C1D-FF0992D23D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759066-1CEC-FCFF-A078-54F0BECD19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476F2-7225-447F-A52F-4D650E4C1203}" type="datetimeFigureOut">
              <a:rPr lang="en-CA" smtClean="0"/>
              <a:t>2022-09-11</a:t>
            </a:fld>
            <a:endParaRPr lang="en-CA"/>
          </a:p>
        </p:txBody>
      </p:sp>
      <p:sp>
        <p:nvSpPr>
          <p:cNvPr id="5" name="Footer Placeholder 4">
            <a:extLst>
              <a:ext uri="{FF2B5EF4-FFF2-40B4-BE49-F238E27FC236}">
                <a16:creationId xmlns:a16="http://schemas.microsoft.com/office/drawing/2014/main" id="{1B757FC2-B56B-38F1-5EF3-38C2952B6A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AE36E9C-1020-5B00-35CE-3E12E9460A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02A1E-D31E-4AE8-8B5A-EF854BF01794}" type="slidenum">
              <a:rPr lang="en-CA" smtClean="0"/>
              <a:t>‹#›</a:t>
            </a:fld>
            <a:endParaRPr lang="en-CA"/>
          </a:p>
        </p:txBody>
      </p:sp>
    </p:spTree>
    <p:extLst>
      <p:ext uri="{BB962C8B-B14F-4D97-AF65-F5344CB8AC3E}">
        <p14:creationId xmlns:p14="http://schemas.microsoft.com/office/powerpoint/2010/main" val="2553846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NULL"/></Relationships>
</file>

<file path=ppt/slides/_rels/slide10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slideLayout" Target="../slideLayouts/slideLayout2.xml"/><Relationship Id="rId1" Type="http://schemas.openxmlformats.org/officeDocument/2006/relationships/tags" Target="../tags/tag97.xml"/><Relationship Id="rId5" Type="http://schemas.openxmlformats.org/officeDocument/2006/relationships/image" Target="../media/image322.png"/><Relationship Id="rId4" Type="http://schemas.openxmlformats.org/officeDocument/2006/relationships/image" Target="../media/image321.png"/></Relationships>
</file>

<file path=ppt/slides/_rels/slide101.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slideLayout" Target="../slideLayouts/slideLayout2.xml"/><Relationship Id="rId1" Type="http://schemas.openxmlformats.org/officeDocument/2006/relationships/tags" Target="../tags/tag98.xml"/><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s>
</file>

<file path=ppt/slides/_rels/slide102.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8.png"/><Relationship Id="rId2" Type="http://schemas.openxmlformats.org/officeDocument/2006/relationships/slideLayout" Target="../slideLayouts/slideLayout2.xml"/><Relationship Id="rId1" Type="http://schemas.openxmlformats.org/officeDocument/2006/relationships/tags" Target="../tags/tag99.xml"/><Relationship Id="rId6" Type="http://schemas.microsoft.com/office/2011/relationships/inkAction" Target="../ink/inkAction58.xml"/><Relationship Id="rId5" Type="http://schemas.openxmlformats.org/officeDocument/2006/relationships/image" Target="../media/image337.png"/><Relationship Id="rId4" Type="http://schemas.openxmlformats.org/officeDocument/2006/relationships/image" Target="../media/image336.png"/></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104.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png"/><Relationship Id="rId7" Type="http://schemas.openxmlformats.org/officeDocument/2006/relationships/image" Target="../media/image2420.png"/><Relationship Id="rId2" Type="http://schemas.openxmlformats.org/officeDocument/2006/relationships/slideLayout" Target="../slideLayouts/slideLayout2.xml"/><Relationship Id="rId1" Type="http://schemas.openxmlformats.org/officeDocument/2006/relationships/tags" Target="../tags/tag101.xml"/><Relationship Id="rId6" Type="http://schemas.openxmlformats.org/officeDocument/2006/relationships/image" Target="../media/image2411.png"/><Relationship Id="rId9" Type="http://schemas.openxmlformats.org/officeDocument/2006/relationships/image" Target="../media/image341.png"/></Relationships>
</file>

<file path=ppt/slides/_rels/slide105.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299.png"/><Relationship Id="rId3" Type="http://schemas.openxmlformats.org/officeDocument/2006/relationships/image" Target="../media/image115.png"/><Relationship Id="rId7" Type="http://schemas.openxmlformats.org/officeDocument/2006/relationships/image" Target="../media/image143.png"/><Relationship Id="rId12" Type="http://schemas.microsoft.com/office/2011/relationships/inkAction" Target="../ink/inkAction59.xml"/><Relationship Id="rId2" Type="http://schemas.openxmlformats.org/officeDocument/2006/relationships/slideLayout" Target="../slideLayouts/slideLayout2.xml"/><Relationship Id="rId1" Type="http://schemas.openxmlformats.org/officeDocument/2006/relationships/tags" Target="../tags/tag102.xml"/><Relationship Id="rId6" Type="http://schemas.openxmlformats.org/officeDocument/2006/relationships/image" Target="../media/image164.png"/><Relationship Id="rId11" Type="http://schemas.openxmlformats.org/officeDocument/2006/relationships/image" Target="../media/image286.png"/><Relationship Id="rId5" Type="http://schemas.microsoft.com/office/2007/relationships/hdphoto" Target="../media/hdphoto1.wdp"/><Relationship Id="rId10" Type="http://schemas.openxmlformats.org/officeDocument/2006/relationships/image" Target="../media/image298.png"/><Relationship Id="rId4" Type="http://schemas.openxmlformats.org/officeDocument/2006/relationships/image" Target="../media/image165.png"/><Relationship Id="rId9" Type="http://schemas.openxmlformats.org/officeDocument/2006/relationships/image" Target="../media/image297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NUL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NULL"/><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 Id="rId6" Type="http://schemas.microsoft.com/office/2011/relationships/inkAction" Target="../ink/inkAction5.xml"/><Relationship Id="rId5" Type="http://schemas.openxmlformats.org/officeDocument/2006/relationships/image" Target="../media/image20.png"/><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11/relationships/inkAction" Target="../ink/inkAction6.xml"/><Relationship Id="rId3" Type="http://schemas.openxmlformats.org/officeDocument/2006/relationships/image" Target="../media/image2.png"/><Relationship Id="rId7" Type="http://schemas.openxmlformats.org/officeDocument/2006/relationships/image" Target="../media/image26.png"/><Relationship Id="rId12"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8.png"/><Relationship Id="rId11" Type="http://schemas.openxmlformats.org/officeDocument/2006/relationships/image" Target="NULL"/><Relationship Id="rId5" Type="http://schemas.openxmlformats.org/officeDocument/2006/relationships/image" Target="../media/image3.jpeg"/><Relationship Id="rId10" Type="http://schemas.openxmlformats.org/officeDocument/2006/relationships/image" Target="NULL"/><Relationship Id="rId4" Type="http://schemas.openxmlformats.org/officeDocument/2006/relationships/image" Target="../media/image23.png"/><Relationship Id="rId9" Type="http://schemas.openxmlformats.org/officeDocument/2006/relationships/image" Target="NULL"/><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13" Type="http://schemas.microsoft.com/office/2011/relationships/inkAction" Target="../ink/inkAction7.xml"/><Relationship Id="rId3" Type="http://schemas.openxmlformats.org/officeDocument/2006/relationships/image" Target="../media/image2.png"/><Relationship Id="rId7" Type="http://schemas.openxmlformats.org/officeDocument/2006/relationships/image" Target="NULL"/><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NULL"/><Relationship Id="rId11" Type="http://schemas.openxmlformats.org/officeDocument/2006/relationships/image" Target="../media/image3.jpeg"/><Relationship Id="rId5" Type="http://schemas.openxmlformats.org/officeDocument/2006/relationships/image" Target="NULL"/><Relationship Id="rId10" Type="http://schemas.openxmlformats.org/officeDocument/2006/relationships/image" Target="../media/image30.png"/><Relationship Id="rId9" Type="http://schemas.openxmlformats.org/officeDocument/2006/relationships/image" Target="../media/image29.pn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png"/><Relationship Id="rId7" Type="http://schemas.openxmlformats.org/officeDocument/2006/relationships/image" Target="NULL"/><Relationship Id="rId12"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NULL"/><Relationship Id="rId11" Type="http://schemas.microsoft.com/office/2011/relationships/inkAction" Target="../ink/inkAction8.xml"/><Relationship Id="rId5" Type="http://schemas.openxmlformats.org/officeDocument/2006/relationships/image" Target="NULL"/><Relationship Id="rId10" Type="http://schemas.openxmlformats.org/officeDocument/2006/relationships/image" Target="../media/image16.png"/><Relationship Id="rId9"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notesSlide" Target="../notesSlides/notesSlide1.xml"/><Relationship Id="rId7" Type="http://schemas.openxmlformats.org/officeDocument/2006/relationships/image" Target="../media/image3.jpeg"/><Relationship Id="rId12"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35.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NULL"/><Relationship Id="rId14" Type="http://schemas.microsoft.com/office/2011/relationships/inkAction" Target="../ink/inkAction9.xml"/></Relationships>
</file>

<file path=ppt/slides/_rels/slide1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notesSlide" Target="../notesSlides/notesSlide2.xml"/><Relationship Id="rId7" Type="http://schemas.openxmlformats.org/officeDocument/2006/relationships/image" Target="../media/image3.jpeg"/><Relationship Id="rId12"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36.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NULL"/><Relationship Id="rId14" Type="http://schemas.microsoft.com/office/2011/relationships/inkAction" Target="../ink/inkAction10.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2.png"/><Relationship Id="rId10" Type="http://schemas.microsoft.com/office/2011/relationships/inkAction" Target="../ink/inkAction11.xml"/><Relationship Id="rId4" Type="http://schemas.openxmlformats.org/officeDocument/2006/relationships/image" Target="../media/image11.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101.png"/><Relationship Id="rId2" Type="http://schemas.microsoft.com/office/2011/relationships/inkAction" Target="../ink/inkAction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xml"/><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22.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4.xml"/><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NULL"/><Relationship Id="rId11" Type="http://schemas.openxmlformats.org/officeDocument/2006/relationships/image" Target="../media/image49.png"/><Relationship Id="rId5" Type="http://schemas.openxmlformats.org/officeDocument/2006/relationships/image" Target="NULL"/><Relationship Id="rId10" Type="http://schemas.openxmlformats.org/officeDocument/2006/relationships/image" Target="../media/image48.png"/><Relationship Id="rId4" Type="http://schemas.openxmlformats.org/officeDocument/2006/relationships/image" Target="../media/image22.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52.png"/><Relationship Id="rId3" Type="http://schemas.openxmlformats.org/officeDocument/2006/relationships/notesSlide" Target="../notesSlides/notesSlide5.xml"/><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slideLayout" Target="../slideLayouts/slideLayout2.xml"/><Relationship Id="rId16" Type="http://schemas.microsoft.com/office/2011/relationships/inkAction" Target="../ink/inkAction12.xml"/><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50.png"/><Relationship Id="rId5" Type="http://schemas.openxmlformats.org/officeDocument/2006/relationships/image" Target="../media/image41.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22.png"/><Relationship Id="rId9" Type="http://schemas.openxmlformats.org/officeDocument/2006/relationships/image" Target="../media/image48.png"/><Relationship Id="rId1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91.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22.xml"/><Relationship Id="rId6" Type="http://schemas.microsoft.com/office/2011/relationships/inkAction" Target="../ink/inkAction13.xml"/><Relationship Id="rId5" Type="http://schemas.openxmlformats.org/officeDocument/2006/relationships/image" Target="../media/image63.png"/><Relationship Id="rId4" Type="http://schemas.openxmlformats.org/officeDocument/2006/relationships/image" Target="../media/image720.png"/></Relationships>
</file>

<file path=ppt/slides/_rels/slide25.xml.rels><?xml version="1.0" encoding="UTF-8" standalone="yes"?>
<Relationships xmlns="http://schemas.openxmlformats.org/package/2006/relationships"><Relationship Id="rId8" Type="http://schemas.microsoft.com/office/2011/relationships/inkAction" Target="../ink/inkAction14.xml"/><Relationship Id="rId3" Type="http://schemas.openxmlformats.org/officeDocument/2006/relationships/image" Target="../media/image720.png"/><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75.png"/><Relationship Id="rId5" Type="http://schemas.openxmlformats.org/officeDocument/2006/relationships/image" Target="../media/image63.png"/><Relationship Id="rId4" Type="http://schemas.openxmlformats.org/officeDocument/2006/relationships/image" Target="../media/image740.pn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4.png"/><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7.png"/><Relationship Id="rId9" Type="http://schemas.microsoft.com/office/2011/relationships/inkAction" Target="../ink/inkAction15.xml"/></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59.png"/><Relationship Id="rId12" Type="http://schemas.microsoft.com/office/2011/relationships/inkAction" Target="../ink/inkAction16.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58.png"/><Relationship Id="rId11" Type="http://schemas.openxmlformats.org/officeDocument/2006/relationships/image" Target="../media/image65.png"/><Relationship Id="rId5" Type="http://schemas.openxmlformats.org/officeDocument/2006/relationships/image" Target="../media/image57.png"/><Relationship Id="rId10" Type="http://schemas.openxmlformats.org/officeDocument/2006/relationships/image" Target="../media/image64.png"/><Relationship Id="rId4" Type="http://schemas.openxmlformats.org/officeDocument/2006/relationships/image" Target="../media/image24.png"/><Relationship Id="rId9" Type="http://schemas.openxmlformats.org/officeDocument/2006/relationships/customXml" Target="../ink/ink1.xml"/></Relationships>
</file>

<file path=ppt/slides/_rels/slide28.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440.png"/><Relationship Id="rId5" Type="http://schemas.openxmlformats.org/officeDocument/2006/relationships/image" Target="../media/image430.png"/><Relationship Id="rId10" Type="http://schemas.openxmlformats.org/officeDocument/2006/relationships/image" Target="../media/image480.png"/><Relationship Id="rId4" Type="http://schemas.openxmlformats.org/officeDocument/2006/relationships/image" Target="../media/image420.png"/><Relationship Id="rId9" Type="http://schemas.openxmlformats.org/officeDocument/2006/relationships/image" Target="../media/image47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00.png"/><Relationship Id="rId7" Type="http://schemas.openxmlformats.org/officeDocument/2006/relationships/image" Target="../media/image530.png"/><Relationship Id="rId12" Type="http://schemas.openxmlformats.org/officeDocument/2006/relationships/image" Target="../media/image570.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NULL"/><Relationship Id="rId11" Type="http://schemas.microsoft.com/office/2011/relationships/inkAction" Target="../ink/inkAction17.xml"/><Relationship Id="rId5" Type="http://schemas.openxmlformats.org/officeDocument/2006/relationships/image" Target="../media/image520.png"/><Relationship Id="rId10" Type="http://schemas.openxmlformats.org/officeDocument/2006/relationships/image" Target="../media/image560.png"/><Relationship Id="rId4" Type="http://schemas.openxmlformats.org/officeDocument/2006/relationships/image" Target="../media/image510.png"/><Relationship Id="rId9" Type="http://schemas.openxmlformats.org/officeDocument/2006/relationships/image" Target="../media/image550.png"/></Relationships>
</file>

<file path=ppt/slides/_rels/slide32.xml.rels><?xml version="1.0" encoding="UTF-8" standalone="yes"?>
<Relationships xmlns="http://schemas.openxmlformats.org/package/2006/relationships"><Relationship Id="rId8" Type="http://schemas.microsoft.com/office/2011/relationships/inkAction" Target="../ink/inkAction18.xml"/><Relationship Id="rId3" Type="http://schemas.openxmlformats.org/officeDocument/2006/relationships/image" Target="../media/image500.png"/><Relationship Id="rId7" Type="http://schemas.openxmlformats.org/officeDocument/2006/relationships/image" Target="../media/image530.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590.png"/><Relationship Id="rId5" Type="http://schemas.openxmlformats.org/officeDocument/2006/relationships/image" Target="../media/image581.png"/><Relationship Id="rId4" Type="http://schemas.openxmlformats.org/officeDocument/2006/relationships/image" Target="../media/image510.png"/><Relationship Id="rId9" Type="http://schemas.openxmlformats.org/officeDocument/2006/relationships/image" Target="../media/image600.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3.png"/><Relationship Id="rId7" Type="http://schemas.microsoft.com/office/2011/relationships/inkAction" Target="../ink/inkAction19.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microsoft.com/office/2011/relationships/inkAction" Target="../ink/inkAction20.xml"/><Relationship Id="rId3" Type="http://schemas.openxmlformats.org/officeDocument/2006/relationships/image" Target="../media/image660.png"/><Relationship Id="rId7" Type="http://schemas.openxmlformats.org/officeDocument/2006/relationships/image" Target="../media/image701.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 Id="rId9" Type="http://schemas.openxmlformats.org/officeDocument/2006/relationships/image" Target="../media/image711.pn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3.png"/><Relationship Id="rId7"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87.png"/><Relationship Id="rId5" Type="http://schemas.openxmlformats.org/officeDocument/2006/relationships/image" Target="../media/image78.png"/><Relationship Id="rId10" Type="http://schemas.openxmlformats.org/officeDocument/2006/relationships/image" Target="../media/image90.png"/><Relationship Id="rId4" Type="http://schemas.openxmlformats.org/officeDocument/2006/relationships/image" Target="../media/image730.png"/><Relationship Id="rId9" Type="http://schemas.microsoft.com/office/2011/relationships/inkAction" Target="../ink/inkAction21.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34.xml"/><Relationship Id="rId6" Type="http://schemas.microsoft.com/office/2011/relationships/inkAction" Target="../ink/inkAction22.xml"/><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8" Type="http://schemas.microsoft.com/office/2011/relationships/inkAction" Target="../ink/inkAction23.xml"/><Relationship Id="rId3" Type="http://schemas.openxmlformats.org/officeDocument/2006/relationships/image" Target="../media/image33.png"/><Relationship Id="rId7"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9.png"/><Relationship Id="rId9" Type="http://schemas.openxmlformats.org/officeDocument/2006/relationships/image" Target="../media/image84.png"/></Relationships>
</file>

<file path=ppt/slides/_rels/slide38.xml.rels><?xml version="1.0" encoding="UTF-8" standalone="yes"?>
<Relationships xmlns="http://schemas.openxmlformats.org/package/2006/relationships"><Relationship Id="rId8" Type="http://schemas.microsoft.com/office/2011/relationships/inkAction" Target="../ink/inkAction24.xml"/><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5.pn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108.png"/><Relationship Id="rId5" Type="http://schemas.microsoft.com/office/2011/relationships/inkAction" Target="../ink/inkAction25.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5.png"/><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 Id="rId9" Type="http://schemas.microsoft.com/office/2011/relationships/inkAction" Target="../ink/inkAction2.xml"/></Relationships>
</file>

<file path=ppt/slides/_rels/slide4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0.png"/><Relationship Id="rId7" Type="http://schemas.microsoft.com/office/2011/relationships/inkAction" Target="../ink/inkAction26.xml"/><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3" Type="http://schemas.microsoft.com/office/2011/relationships/inkAction" Target="../ink/inkAction27.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910.png"/><Relationship Id="rId7"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67.png"/><Relationship Id="rId5" Type="http://schemas.openxmlformats.org/officeDocument/2006/relationships/image" Target="../media/image114.png"/><Relationship Id="rId10" Type="http://schemas.openxmlformats.org/officeDocument/2006/relationships/image" Target="../media/image118.png"/><Relationship Id="rId4" Type="http://schemas.openxmlformats.org/officeDocument/2006/relationships/image" Target="../media/image56.png"/><Relationship Id="rId9" Type="http://schemas.microsoft.com/office/2011/relationships/inkAction" Target="../ink/inkAction28.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121.png"/><Relationship Id="rId5" Type="http://schemas.microsoft.com/office/2011/relationships/inkAction" Target="../ink/inkAction29.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44.xml"/><Relationship Id="rId6" Type="http://schemas.microsoft.com/office/2011/relationships/inkAction" Target="../ink/inkAction30.xml"/><Relationship Id="rId5" Type="http://schemas.openxmlformats.org/officeDocument/2006/relationships/image" Target="../media/image124.png"/><Relationship Id="rId4"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3.png"/><Relationship Id="rId7"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87.png"/><Relationship Id="rId5" Type="http://schemas.openxmlformats.org/officeDocument/2006/relationships/image" Target="../media/image78.png"/><Relationship Id="rId10" Type="http://schemas.openxmlformats.org/officeDocument/2006/relationships/image" Target="../media/image90.png"/><Relationship Id="rId4" Type="http://schemas.openxmlformats.org/officeDocument/2006/relationships/image" Target="../media/image730.png"/><Relationship Id="rId9" Type="http://schemas.microsoft.com/office/2011/relationships/inkAction" Target="../ink/inkAction31.xml"/></Relationships>
</file>

<file path=ppt/slides/_rels/slide49.xml.rels><?xml version="1.0" encoding="UTF-8" standalone="yes"?>
<Relationships xmlns="http://schemas.openxmlformats.org/package/2006/relationships"><Relationship Id="rId3" Type="http://schemas.openxmlformats.org/officeDocument/2006/relationships/image" Target="../media/image843.pn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862.png"/><Relationship Id="rId5" Type="http://schemas.microsoft.com/office/2011/relationships/inkAction" Target="../ink/inkAction32.xml"/><Relationship Id="rId4" Type="http://schemas.openxmlformats.org/officeDocument/2006/relationships/image" Target="../media/image853.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1.png"/><Relationship Id="rId9" Type="http://schemas.microsoft.com/office/2011/relationships/inkAction" Target="../ink/inkAction3.xml"/></Relationships>
</file>

<file path=ppt/slides/_rels/slide50.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99.png"/><Relationship Id="rId7"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image" Target="../media/image87.png"/><Relationship Id="rId10" Type="http://schemas.openxmlformats.org/officeDocument/2006/relationships/image" Target="../media/image1271.png"/><Relationship Id="rId4" Type="http://schemas.openxmlformats.org/officeDocument/2006/relationships/image" Target="../media/image1150.png"/><Relationship Id="rId9" Type="http://schemas.microsoft.com/office/2011/relationships/inkAction" Target="../ink/inkAction33.xml"/></Relationships>
</file>

<file path=ppt/slides/_rels/slide51.xml.rels><?xml version="1.0" encoding="UTF-8" standalone="yes"?>
<Relationships xmlns="http://schemas.openxmlformats.org/package/2006/relationships"><Relationship Id="rId8" Type="http://schemas.microsoft.com/office/2011/relationships/inkAction" Target="../ink/inkAction34.xml"/><Relationship Id="rId3" Type="http://schemas.openxmlformats.org/officeDocument/2006/relationships/image" Target="../media/image99.png"/><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2.png"/></Relationships>
</file>

<file path=ppt/slides/_rels/slide52.xml.rels><?xml version="1.0" encoding="UTF-8" standalone="yes"?>
<Relationships xmlns="http://schemas.openxmlformats.org/package/2006/relationships"><Relationship Id="rId3" Type="http://schemas.openxmlformats.org/officeDocument/2006/relationships/image" Target="../media/image1270.png"/><Relationship Id="rId7" Type="http://schemas.openxmlformats.org/officeDocument/2006/relationships/image" Target="../media/image1300.png"/><Relationship Id="rId2" Type="http://schemas.openxmlformats.org/officeDocument/2006/relationships/slideLayout" Target="../slideLayouts/slideLayout2.xml"/><Relationship Id="rId1" Type="http://schemas.openxmlformats.org/officeDocument/2006/relationships/tags" Target="../tags/tag50.xml"/><Relationship Id="rId6" Type="http://schemas.microsoft.com/office/2011/relationships/inkAction" Target="../ink/inkAction35.xml"/><Relationship Id="rId5" Type="http://schemas.openxmlformats.org/officeDocument/2006/relationships/image" Target="../media/image1290.png"/><Relationship Id="rId4" Type="http://schemas.openxmlformats.org/officeDocument/2006/relationships/image" Target="../media/image1280.png"/></Relationships>
</file>

<file path=ppt/slides/_rels/slide53.xml.rels><?xml version="1.0" encoding="UTF-8" standalone="yes"?>
<Relationships xmlns="http://schemas.openxmlformats.org/package/2006/relationships"><Relationship Id="rId3" Type="http://schemas.openxmlformats.org/officeDocument/2006/relationships/image" Target="../media/image1310.png"/><Relationship Id="rId7" Type="http://schemas.openxmlformats.org/officeDocument/2006/relationships/image" Target="../media/image134.png"/><Relationship Id="rId2" Type="http://schemas.openxmlformats.org/officeDocument/2006/relationships/slideLayout" Target="../slideLayouts/slideLayout2.xml"/><Relationship Id="rId1" Type="http://schemas.openxmlformats.org/officeDocument/2006/relationships/tags" Target="../tags/tag51.xml"/><Relationship Id="rId6" Type="http://schemas.microsoft.com/office/2011/relationships/inkAction" Target="../ink/inkAction36.xml"/><Relationship Id="rId5" Type="http://schemas.openxmlformats.org/officeDocument/2006/relationships/image" Target="../media/image133.png"/><Relationship Id="rId4" Type="http://schemas.openxmlformats.org/officeDocument/2006/relationships/image" Target="../media/image1320.png"/></Relationships>
</file>

<file path=ppt/slides/_rels/slide5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microsoft.com/office/2011/relationships/inkAction" Target="../ink/inkAction37.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image" Target="../media/image1270.png"/><Relationship Id="rId7"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53.xml"/><Relationship Id="rId6" Type="http://schemas.microsoft.com/office/2011/relationships/inkAction" Target="../ink/inkAction38.xml"/><Relationship Id="rId5" Type="http://schemas.openxmlformats.org/officeDocument/2006/relationships/image" Target="../media/image140.png"/><Relationship Id="rId4" Type="http://schemas.openxmlformats.org/officeDocument/2006/relationships/image" Target="../media/image1280.png"/></Relationships>
</file>

<file path=ppt/slides/_rels/slide5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270.png"/><Relationship Id="rId7" Type="http://schemas.microsoft.com/office/2011/relationships/inkAction" Target="../ink/inkAction39.xml"/><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image" Target="../media/image113.png"/><Relationship Id="rId5" Type="http://schemas.openxmlformats.org/officeDocument/2006/relationships/image" Target="../media/image142.png"/><Relationship Id="rId4" Type="http://schemas.openxmlformats.org/officeDocument/2006/relationships/image" Target="../media/image1280.png"/></Relationships>
</file>

<file path=ppt/slides/_rels/slide57.xml.rels><?xml version="1.0" encoding="UTF-8" standalone="yes"?>
<Relationships xmlns="http://schemas.openxmlformats.org/package/2006/relationships"><Relationship Id="rId8" Type="http://schemas.openxmlformats.org/officeDocument/2006/relationships/image" Target="../media/image149.png"/><Relationship Id="rId3" Type="http://schemas.microsoft.com/office/2011/relationships/inkAction" Target="../ink/inkAction40.xml"/><Relationship Id="rId7"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58.xml.rels><?xml version="1.0" encoding="UTF-8" standalone="yes"?>
<Relationships xmlns="http://schemas.openxmlformats.org/package/2006/relationships"><Relationship Id="rId8" Type="http://schemas.openxmlformats.org/officeDocument/2006/relationships/image" Target="../media/image149.png"/><Relationship Id="rId3" Type="http://schemas.microsoft.com/office/2011/relationships/inkAction" Target="../ink/inkAction41.xml"/><Relationship Id="rId7"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59.xml.rels><?xml version="1.0" encoding="UTF-8" standalone="yes"?>
<Relationships xmlns="http://schemas.openxmlformats.org/package/2006/relationships"><Relationship Id="rId8" Type="http://schemas.microsoft.com/office/2011/relationships/inkAction" Target="../ink/inkAction42.xml"/><Relationship Id="rId3" Type="http://schemas.openxmlformats.org/officeDocument/2006/relationships/image" Target="../media/image1450.png"/><Relationship Id="rId7" Type="http://schemas.openxmlformats.org/officeDocument/2006/relationships/image" Target="../media/image1490.pn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1480.png"/><Relationship Id="rId5" Type="http://schemas.openxmlformats.org/officeDocument/2006/relationships/image" Target="../media/image1470.png"/><Relationship Id="rId4" Type="http://schemas.openxmlformats.org/officeDocument/2006/relationships/image" Target="../media/image1460.png"/><Relationship Id="rId9" Type="http://schemas.openxmlformats.org/officeDocument/2006/relationships/image" Target="../media/image150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3" Type="http://schemas.openxmlformats.org/officeDocument/2006/relationships/image" Target="../media/image25.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3.png"/><Relationship Id="rId2" Type="http://schemas.openxmlformats.org/officeDocument/2006/relationships/slideLayout" Target="../slideLayouts/slideLayout2.xml"/><Relationship Id="rId16" Type="http://schemas.microsoft.com/office/2011/relationships/inkAction" Target="../ink/inkAction43.xml"/><Relationship Id="rId1" Type="http://schemas.openxmlformats.org/officeDocument/2006/relationships/tags" Target="../tags/tag58.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0.png"/><Relationship Id="rId15" Type="http://schemas.openxmlformats.org/officeDocument/2006/relationships/image" Target="../media/image162.png"/><Relationship Id="rId10" Type="http://schemas.openxmlformats.org/officeDocument/2006/relationships/image" Target="../media/image157.png"/><Relationship Id="rId4" Type="http://schemas.openxmlformats.org/officeDocument/2006/relationships/image" Target="../media/image1511.png"/><Relationship Id="rId9" Type="http://schemas.openxmlformats.org/officeDocument/2006/relationships/image" Target="../media/image156.png"/><Relationship Id="rId14" Type="http://schemas.openxmlformats.org/officeDocument/2006/relationships/image" Target="../media/image161.png"/></Relationships>
</file>

<file path=ppt/slides/_rels/slide6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199.png"/><Relationship Id="rId3" Type="http://schemas.openxmlformats.org/officeDocument/2006/relationships/image" Target="../media/image2.png"/><Relationship Id="rId7" Type="http://schemas.openxmlformats.org/officeDocument/2006/relationships/image" Target="../media/image115.png"/><Relationship Id="rId12" Type="http://schemas.openxmlformats.org/officeDocument/2006/relationships/image" Target="../media/image194.png"/><Relationship Id="rId17" Type="http://schemas.openxmlformats.org/officeDocument/2006/relationships/image" Target="../media/image117.png"/><Relationship Id="rId2" Type="http://schemas.openxmlformats.org/officeDocument/2006/relationships/slideLayout" Target="../slideLayouts/slideLayout2.xml"/><Relationship Id="rId16" Type="http://schemas.openxmlformats.org/officeDocument/2006/relationships/image" Target="../media/image19.png"/><Relationship Id="rId1" Type="http://schemas.openxmlformats.org/officeDocument/2006/relationships/tags" Target="../tags/tag59.xml"/><Relationship Id="rId6" Type="http://schemas.openxmlformats.org/officeDocument/2006/relationships/image" Target="../media/image189.png"/><Relationship Id="rId11" Type="http://schemas.openxmlformats.org/officeDocument/2006/relationships/image" Target="../media/image193.png"/><Relationship Id="rId5" Type="http://schemas.openxmlformats.org/officeDocument/2006/relationships/image" Target="../media/image188.png"/><Relationship Id="rId15" Type="http://schemas.openxmlformats.org/officeDocument/2006/relationships/image" Target="../media/image197.png"/><Relationship Id="rId10" Type="http://schemas.openxmlformats.org/officeDocument/2006/relationships/image" Target="../media/image192.png"/><Relationship Id="rId19" Type="http://schemas.openxmlformats.org/officeDocument/2006/relationships/image" Target="../media/image200.png"/><Relationship Id="rId4" Type="http://schemas.openxmlformats.org/officeDocument/2006/relationships/image" Target="../media/image187.png"/><Relationship Id="rId9" Type="http://schemas.openxmlformats.org/officeDocument/2006/relationships/image" Target="../media/image191.png"/><Relationship Id="rId1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png"/><Relationship Id="rId3" Type="http://schemas.openxmlformats.org/officeDocument/2006/relationships/image" Target="../media/image2.png"/><Relationship Id="rId7" Type="http://schemas.openxmlformats.org/officeDocument/2006/relationships/image" Target="../media/image115.pn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slideLayout" Target="../slideLayouts/slideLayout2.xml"/><Relationship Id="rId16" Type="http://schemas.openxmlformats.org/officeDocument/2006/relationships/image" Target="../media/image117.png"/><Relationship Id="rId1" Type="http://schemas.openxmlformats.org/officeDocument/2006/relationships/tags" Target="../tags/tag60.xml"/><Relationship Id="rId6" Type="http://schemas.openxmlformats.org/officeDocument/2006/relationships/image" Target="../media/image189.png"/><Relationship Id="rId11" Type="http://schemas.openxmlformats.org/officeDocument/2006/relationships/image" Target="../media/image193.png"/><Relationship Id="rId5" Type="http://schemas.openxmlformats.org/officeDocument/2006/relationships/image" Target="../media/image188.png"/><Relationship Id="rId15" Type="http://schemas.openxmlformats.org/officeDocument/2006/relationships/image" Target="../media/image197.png"/><Relationship Id="rId10" Type="http://schemas.openxmlformats.org/officeDocument/2006/relationships/image" Target="../media/image192.png"/><Relationship Id="rId19" Type="http://schemas.openxmlformats.org/officeDocument/2006/relationships/image" Target="../media/image19.png"/><Relationship Id="rId4" Type="http://schemas.openxmlformats.org/officeDocument/2006/relationships/image" Target="../media/image187.png"/><Relationship Id="rId9" Type="http://schemas.openxmlformats.org/officeDocument/2006/relationships/image" Target="../media/image191.png"/><Relationship Id="rId14" Type="http://schemas.openxmlformats.org/officeDocument/2006/relationships/image" Target="../media/image196.png"/></Relationships>
</file>

<file path=ppt/slides/_rels/slide63.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2.png"/><Relationship Id="rId3" Type="http://schemas.openxmlformats.org/officeDocument/2006/relationships/image" Target="../media/image2.png"/><Relationship Id="rId21" Type="http://schemas.openxmlformats.org/officeDocument/2006/relationships/image" Target="../media/image214.png"/><Relationship Id="rId7" Type="http://schemas.openxmlformats.org/officeDocument/2006/relationships/image" Target="../media/image115.png"/><Relationship Id="rId12" Type="http://schemas.openxmlformats.org/officeDocument/2006/relationships/image" Target="../media/image208.png"/><Relationship Id="rId17" Type="http://schemas.openxmlformats.org/officeDocument/2006/relationships/image" Target="../media/image117.png"/><Relationship Id="rId2" Type="http://schemas.openxmlformats.org/officeDocument/2006/relationships/slideLayout" Target="../slideLayouts/slideLayout2.xml"/><Relationship Id="rId16" Type="http://schemas.openxmlformats.org/officeDocument/2006/relationships/image" Target="../media/image19.png"/><Relationship Id="rId20" Type="http://schemas.microsoft.com/office/2011/relationships/inkAction" Target="../ink/inkAction44.xml"/><Relationship Id="rId1" Type="http://schemas.openxmlformats.org/officeDocument/2006/relationships/tags" Target="../tags/tag61.xml"/><Relationship Id="rId6" Type="http://schemas.openxmlformats.org/officeDocument/2006/relationships/image" Target="../media/image203.png"/><Relationship Id="rId11" Type="http://schemas.openxmlformats.org/officeDocument/2006/relationships/image" Target="../media/image207.png"/><Relationship Id="rId5" Type="http://schemas.openxmlformats.org/officeDocument/2006/relationships/image" Target="../media/image202.png"/><Relationship Id="rId15" Type="http://schemas.openxmlformats.org/officeDocument/2006/relationships/image" Target="../media/image211.png"/><Relationship Id="rId10" Type="http://schemas.openxmlformats.org/officeDocument/2006/relationships/image" Target="../media/image206.png"/><Relationship Id="rId19" Type="http://schemas.openxmlformats.org/officeDocument/2006/relationships/image" Target="../media/image213.png"/><Relationship Id="rId4" Type="http://schemas.openxmlformats.org/officeDocument/2006/relationships/image" Target="../media/image201.png"/><Relationship Id="rId9" Type="http://schemas.openxmlformats.org/officeDocument/2006/relationships/image" Target="../media/image205.png"/><Relationship Id="rId14" Type="http://schemas.openxmlformats.org/officeDocument/2006/relationships/image" Target="../media/image210.png"/></Relationships>
</file>

<file path=ppt/slides/_rels/slide6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png"/><Relationship Id="rId3" Type="http://schemas.openxmlformats.org/officeDocument/2006/relationships/image" Target="../media/image2.png"/><Relationship Id="rId21" Type="http://schemas.openxmlformats.org/officeDocument/2006/relationships/image" Target="../media/image216.png"/><Relationship Id="rId7" Type="http://schemas.openxmlformats.org/officeDocument/2006/relationships/image" Target="../media/image115.pn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slideLayout" Target="../slideLayouts/slideLayout2.xml"/><Relationship Id="rId16" Type="http://schemas.openxmlformats.org/officeDocument/2006/relationships/image" Target="../media/image117.png"/><Relationship Id="rId20" Type="http://schemas.openxmlformats.org/officeDocument/2006/relationships/image" Target="../media/image215.png"/><Relationship Id="rId1" Type="http://schemas.openxmlformats.org/officeDocument/2006/relationships/tags" Target="../tags/tag62.xml"/><Relationship Id="rId6" Type="http://schemas.openxmlformats.org/officeDocument/2006/relationships/image" Target="../media/image189.png"/><Relationship Id="rId11" Type="http://schemas.openxmlformats.org/officeDocument/2006/relationships/image" Target="../media/image193.png"/><Relationship Id="rId5" Type="http://schemas.openxmlformats.org/officeDocument/2006/relationships/image" Target="../media/image188.png"/><Relationship Id="rId15" Type="http://schemas.openxmlformats.org/officeDocument/2006/relationships/image" Target="../media/image197.png"/><Relationship Id="rId23" Type="http://schemas.openxmlformats.org/officeDocument/2006/relationships/image" Target="../media/image217.png"/><Relationship Id="rId10" Type="http://schemas.openxmlformats.org/officeDocument/2006/relationships/image" Target="../media/image192.png"/><Relationship Id="rId19" Type="http://schemas.openxmlformats.org/officeDocument/2006/relationships/image" Target="../media/image19.png"/><Relationship Id="rId4" Type="http://schemas.openxmlformats.org/officeDocument/2006/relationships/image" Target="../media/image187.png"/><Relationship Id="rId9" Type="http://schemas.openxmlformats.org/officeDocument/2006/relationships/image" Target="../media/image191.png"/><Relationship Id="rId14" Type="http://schemas.openxmlformats.org/officeDocument/2006/relationships/image" Target="../media/image196.png"/><Relationship Id="rId22" Type="http://schemas.microsoft.com/office/2011/relationships/inkAction" Target="../ink/inkAction45.xml"/></Relationships>
</file>

<file path=ppt/slides/_rels/slide65.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2.png"/><Relationship Id="rId3" Type="http://schemas.openxmlformats.org/officeDocument/2006/relationships/image" Target="../media/image2.png"/><Relationship Id="rId7" Type="http://schemas.openxmlformats.org/officeDocument/2006/relationships/image" Target="../media/image115.png"/><Relationship Id="rId12" Type="http://schemas.openxmlformats.org/officeDocument/2006/relationships/image" Target="../media/image221.pn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203.png"/><Relationship Id="rId11" Type="http://schemas.openxmlformats.org/officeDocument/2006/relationships/image" Target="../media/image117.png"/><Relationship Id="rId5" Type="http://schemas.openxmlformats.org/officeDocument/2006/relationships/image" Target="../media/image202.png"/><Relationship Id="rId10" Type="http://schemas.openxmlformats.org/officeDocument/2006/relationships/image" Target="../media/image220.png"/><Relationship Id="rId4" Type="http://schemas.openxmlformats.org/officeDocument/2006/relationships/image" Target="../media/image201.png"/><Relationship Id="rId9" Type="http://schemas.openxmlformats.org/officeDocument/2006/relationships/image" Target="../media/image219.png"/><Relationship Id="rId14" Type="http://schemas.openxmlformats.org/officeDocument/2006/relationships/image" Target="../media/image223.png"/></Relationships>
</file>

<file path=ppt/slides/_rels/slide6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24.png"/><Relationship Id="rId7" Type="http://schemas.openxmlformats.org/officeDocument/2006/relationships/image" Target="../media/image222.png"/><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221.png"/><Relationship Id="rId11" Type="http://schemas.openxmlformats.org/officeDocument/2006/relationships/image" Target="../media/image227.png"/><Relationship Id="rId5" Type="http://schemas.openxmlformats.org/officeDocument/2006/relationships/image" Target="../media/image220.png"/><Relationship Id="rId10" Type="http://schemas.microsoft.com/office/2011/relationships/inkAction" Target="../ink/inkAction46.xml"/><Relationship Id="rId4" Type="http://schemas.openxmlformats.org/officeDocument/2006/relationships/image" Target="../media/image225.png"/><Relationship Id="rId9" Type="http://schemas.openxmlformats.org/officeDocument/2006/relationships/image" Target="../media/image226.png"/></Relationships>
</file>

<file path=ppt/slides/_rels/slide6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230.png"/><Relationship Id="rId4" Type="http://schemas.openxmlformats.org/officeDocument/2006/relationships/image" Target="../media/image22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45.jpe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7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146.jpeg"/><Relationship Id="rId7" Type="http://schemas.openxmlformats.org/officeDocument/2006/relationships/image" Target="../media/image147.jpe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145.jpeg"/><Relationship Id="rId5" Type="http://schemas.openxmlformats.org/officeDocument/2006/relationships/image" Target="../media/image144.svg"/><Relationship Id="rId4" Type="http://schemas.openxmlformats.org/officeDocument/2006/relationships/image" Target="../media/image143.png"/><Relationship Id="rId9" Type="http://schemas.openxmlformats.org/officeDocument/2006/relationships/image" Target="../media/image238.png"/></Relationships>
</file>

<file path=ppt/slides/_rels/slide73.xml.rels><?xml version="1.0" encoding="UTF-8" standalone="yes"?>
<Relationships xmlns="http://schemas.openxmlformats.org/package/2006/relationships"><Relationship Id="rId3" Type="http://schemas.openxmlformats.org/officeDocument/2006/relationships/image" Target="../media/image146.jpeg"/><Relationship Id="rId7"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71.xml"/><Relationship Id="rId6" Type="http://schemas.microsoft.com/office/2007/relationships/hdphoto" Target="../media/hdphoto1.wdp"/><Relationship Id="rId5" Type="http://schemas.openxmlformats.org/officeDocument/2006/relationships/image" Target="../media/image165.png"/><Relationship Id="rId4" Type="http://schemas.openxmlformats.org/officeDocument/2006/relationships/image" Target="../media/image164.png"/></Relationships>
</file>

<file path=ppt/slides/_rels/slide74.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115.png"/><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243.png"/></Relationships>
</file>

<file path=ppt/slides/_rels/slide75.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3.png"/><Relationship Id="rId3" Type="http://schemas.openxmlformats.org/officeDocument/2006/relationships/image" Target="../media/image244.png"/><Relationship Id="rId7" Type="http://schemas.openxmlformats.org/officeDocument/2006/relationships/image" Target="../media/image248.png"/><Relationship Id="rId12" Type="http://schemas.openxmlformats.org/officeDocument/2006/relationships/image" Target="../media/image252.png"/><Relationship Id="rId17" Type="http://schemas.openxmlformats.org/officeDocument/2006/relationships/image" Target="../media/image256.png"/><Relationship Id="rId2" Type="http://schemas.openxmlformats.org/officeDocument/2006/relationships/slideLayout" Target="../slideLayouts/slideLayout2.xml"/><Relationship Id="rId16" Type="http://schemas.microsoft.com/office/2011/relationships/inkAction" Target="../ink/inkAction47.xml"/><Relationship Id="rId1" Type="http://schemas.openxmlformats.org/officeDocument/2006/relationships/tags" Target="../tags/tag73.xml"/><Relationship Id="rId6" Type="http://schemas.openxmlformats.org/officeDocument/2006/relationships/image" Target="../media/image247.png"/><Relationship Id="rId11" Type="http://schemas.openxmlformats.org/officeDocument/2006/relationships/image" Target="../media/image115.png"/><Relationship Id="rId5" Type="http://schemas.openxmlformats.org/officeDocument/2006/relationships/image" Target="../media/image246.png"/><Relationship Id="rId15" Type="http://schemas.openxmlformats.org/officeDocument/2006/relationships/image" Target="../media/image255.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 Id="rId14" Type="http://schemas.openxmlformats.org/officeDocument/2006/relationships/image" Target="../media/image254.png"/></Relationships>
</file>

<file path=ppt/slides/_rels/slide7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7.png"/><Relationship Id="rId7" Type="http://schemas.openxmlformats.org/officeDocument/2006/relationships/image" Target="../media/image115.png"/><Relationship Id="rId12" Type="http://schemas.openxmlformats.org/officeDocument/2006/relationships/image" Target="../media/image264.pn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260.png"/><Relationship Id="rId11" Type="http://schemas.microsoft.com/office/2011/relationships/inkAction" Target="../ink/inkAction48.xml"/><Relationship Id="rId5" Type="http://schemas.openxmlformats.org/officeDocument/2006/relationships/image" Target="../media/image259.png"/><Relationship Id="rId10" Type="http://schemas.openxmlformats.org/officeDocument/2006/relationships/image" Target="../media/image263.png"/><Relationship Id="rId4" Type="http://schemas.openxmlformats.org/officeDocument/2006/relationships/image" Target="../media/image258.png"/><Relationship Id="rId9" Type="http://schemas.openxmlformats.org/officeDocument/2006/relationships/image" Target="../media/image262.png"/></Relationships>
</file>

<file path=ppt/slides/_rels/slide77.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59.png"/><Relationship Id="rId7" Type="http://schemas.openxmlformats.org/officeDocument/2006/relationships/image" Target="../media/image263.png"/><Relationship Id="rId12" Type="http://schemas.openxmlformats.org/officeDocument/2006/relationships/image" Target="../media/image269.pn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265.png"/><Relationship Id="rId11" Type="http://schemas.microsoft.com/office/2011/relationships/inkAction" Target="../ink/inkAction49.xml"/><Relationship Id="rId5" Type="http://schemas.openxmlformats.org/officeDocument/2006/relationships/image" Target="../media/image115.png"/><Relationship Id="rId10" Type="http://schemas.openxmlformats.org/officeDocument/2006/relationships/image" Target="../media/image268.png"/><Relationship Id="rId4" Type="http://schemas.openxmlformats.org/officeDocument/2006/relationships/image" Target="../media/image260.png"/><Relationship Id="rId9" Type="http://schemas.openxmlformats.org/officeDocument/2006/relationships/image" Target="../media/image267.png"/></Relationships>
</file>

<file path=ppt/slides/_rels/slide78.xml.rels><?xml version="1.0" encoding="UTF-8" standalone="yes"?>
<Relationships xmlns="http://schemas.openxmlformats.org/package/2006/relationships"><Relationship Id="rId8" Type="http://schemas.openxmlformats.org/officeDocument/2006/relationships/image" Target="../media/image2290.png"/><Relationship Id="rId3" Type="http://schemas.openxmlformats.org/officeDocument/2006/relationships/image" Target="../media/image22.png"/><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144.svg"/><Relationship Id="rId11" Type="http://schemas.microsoft.com/office/2007/relationships/hdphoto" Target="../media/hdphoto1.wdp"/><Relationship Id="rId5" Type="http://schemas.openxmlformats.org/officeDocument/2006/relationships/image" Target="../media/image143.png"/><Relationship Id="rId10" Type="http://schemas.openxmlformats.org/officeDocument/2006/relationships/image" Target="../media/image165.png"/><Relationship Id="rId4" Type="http://schemas.openxmlformats.org/officeDocument/2006/relationships/image" Target="../media/image700.png"/><Relationship Id="rId9" Type="http://schemas.openxmlformats.org/officeDocument/2006/relationships/image" Target="../media/image115.png"/></Relationships>
</file>

<file path=ppt/slides/_rels/slide79.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275.png"/><Relationship Id="rId18" Type="http://schemas.microsoft.com/office/2011/relationships/inkAction" Target="../ink/inkAction50.xml"/><Relationship Id="rId3" Type="http://schemas.openxmlformats.org/officeDocument/2006/relationships/image" Target="../media/image22.png"/><Relationship Id="rId7" Type="http://schemas.openxmlformats.org/officeDocument/2006/relationships/image" Target="../media/image164.png"/><Relationship Id="rId12" Type="http://schemas.openxmlformats.org/officeDocument/2006/relationships/image" Target="../media/image274.png"/><Relationship Id="rId17" Type="http://schemas.openxmlformats.org/officeDocument/2006/relationships/image" Target="../media/image279.png"/><Relationship Id="rId2" Type="http://schemas.openxmlformats.org/officeDocument/2006/relationships/slideLayout" Target="../slideLayouts/slideLayout2.xml"/><Relationship Id="rId16" Type="http://schemas.openxmlformats.org/officeDocument/2006/relationships/image" Target="../media/image278.png"/><Relationship Id="rId1" Type="http://schemas.openxmlformats.org/officeDocument/2006/relationships/tags" Target="../tags/tag77.xml"/><Relationship Id="rId6" Type="http://schemas.openxmlformats.org/officeDocument/2006/relationships/image" Target="../media/image144.svg"/><Relationship Id="rId11" Type="http://schemas.microsoft.com/office/2007/relationships/hdphoto" Target="../media/hdphoto1.wdp"/><Relationship Id="rId5" Type="http://schemas.openxmlformats.org/officeDocument/2006/relationships/image" Target="../media/image143.png"/><Relationship Id="rId15" Type="http://schemas.openxmlformats.org/officeDocument/2006/relationships/image" Target="../media/image277.png"/><Relationship Id="rId10" Type="http://schemas.openxmlformats.org/officeDocument/2006/relationships/image" Target="../media/image165.png"/><Relationship Id="rId19" Type="http://schemas.openxmlformats.org/officeDocument/2006/relationships/image" Target="../media/image280.png"/><Relationship Id="rId4" Type="http://schemas.openxmlformats.org/officeDocument/2006/relationships/image" Target="../media/image272.png"/><Relationship Id="rId9" Type="http://schemas.openxmlformats.org/officeDocument/2006/relationships/image" Target="../media/image115.png"/><Relationship Id="rId14" Type="http://schemas.openxmlformats.org/officeDocument/2006/relationships/image" Target="../media/image27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8" Type="http://schemas.openxmlformats.org/officeDocument/2006/relationships/image" Target="../media/image2290.png"/><Relationship Id="rId13" Type="http://schemas.openxmlformats.org/officeDocument/2006/relationships/image" Target="../media/image233.png"/><Relationship Id="rId3" Type="http://schemas.openxmlformats.org/officeDocument/2006/relationships/image" Target="../media/image22.png"/><Relationship Id="rId7" Type="http://schemas.openxmlformats.org/officeDocument/2006/relationships/image" Target="../media/image164.png"/><Relationship Id="rId12" Type="http://schemas.openxmlformats.org/officeDocument/2006/relationships/image" Target="../media/image2320.pn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144.svg"/><Relationship Id="rId11" Type="http://schemas.microsoft.com/office/2007/relationships/hdphoto" Target="../media/hdphoto1.wdp"/><Relationship Id="rId5" Type="http://schemas.openxmlformats.org/officeDocument/2006/relationships/image" Target="../media/image143.png"/><Relationship Id="rId15" Type="http://schemas.openxmlformats.org/officeDocument/2006/relationships/image" Target="../media/image234.png"/><Relationship Id="rId10" Type="http://schemas.openxmlformats.org/officeDocument/2006/relationships/image" Target="../media/image165.png"/><Relationship Id="rId4" Type="http://schemas.openxmlformats.org/officeDocument/2006/relationships/image" Target="../media/image2310.png"/><Relationship Id="rId9" Type="http://schemas.openxmlformats.org/officeDocument/2006/relationships/image" Target="../media/image115.png"/><Relationship Id="rId14" Type="http://schemas.microsoft.com/office/2011/relationships/inkAction" Target="../ink/inkAction51.xml"/></Relationships>
</file>

<file path=ppt/slides/_rels/slide81.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284.png"/><Relationship Id="rId3" Type="http://schemas.openxmlformats.org/officeDocument/2006/relationships/image" Target="../media/image22.png"/><Relationship Id="rId7" Type="http://schemas.openxmlformats.org/officeDocument/2006/relationships/image" Target="../media/image164.png"/><Relationship Id="rId12" Type="http://schemas.openxmlformats.org/officeDocument/2006/relationships/image" Target="../media/image283.png"/><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144.svg"/><Relationship Id="rId11" Type="http://schemas.microsoft.com/office/2007/relationships/hdphoto" Target="../media/hdphoto1.wdp"/><Relationship Id="rId5" Type="http://schemas.openxmlformats.org/officeDocument/2006/relationships/image" Target="../media/image143.png"/><Relationship Id="rId15" Type="http://schemas.openxmlformats.org/officeDocument/2006/relationships/image" Target="../media/image285.png"/><Relationship Id="rId10" Type="http://schemas.openxmlformats.org/officeDocument/2006/relationships/image" Target="../media/image165.png"/><Relationship Id="rId4" Type="http://schemas.openxmlformats.org/officeDocument/2006/relationships/image" Target="../media/image281.png"/><Relationship Id="rId9" Type="http://schemas.openxmlformats.org/officeDocument/2006/relationships/image" Target="../media/image115.png"/><Relationship Id="rId14" Type="http://schemas.microsoft.com/office/2011/relationships/inkAction" Target="../ink/inkAction52.xml"/></Relationships>
</file>

<file path=ppt/slides/_rels/slide82.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2840.png"/><Relationship Id="rId5" Type="http://schemas.openxmlformats.org/officeDocument/2006/relationships/image" Target="../media/image2830.png"/><Relationship Id="rId4" Type="http://schemas.openxmlformats.org/officeDocument/2006/relationships/image" Target="../media/image2820.png"/></Relationships>
</file>

<file path=ppt/slides/_rels/slide8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15.png"/><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286.png"/><Relationship Id="rId5" Type="http://schemas.microsoft.com/office/2007/relationships/hdphoto" Target="../media/hdphoto1.wdp"/><Relationship Id="rId4" Type="http://schemas.openxmlformats.org/officeDocument/2006/relationships/image" Target="../media/image165.png"/><Relationship Id="rId9" Type="http://schemas.openxmlformats.org/officeDocument/2006/relationships/image" Target="../media/image144.svg"/></Relationships>
</file>

<file path=ppt/slides/_rels/slide84.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290.png"/><Relationship Id="rId3" Type="http://schemas.openxmlformats.org/officeDocument/2006/relationships/image" Target="../media/image115.png"/><Relationship Id="rId7" Type="http://schemas.openxmlformats.org/officeDocument/2006/relationships/image" Target="../media/image143.png"/><Relationship Id="rId12" Type="http://schemas.openxmlformats.org/officeDocument/2006/relationships/image" Target="../media/image289.png"/><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media/image164.png"/><Relationship Id="rId11" Type="http://schemas.openxmlformats.org/officeDocument/2006/relationships/image" Target="../media/image288.png"/><Relationship Id="rId5" Type="http://schemas.microsoft.com/office/2007/relationships/hdphoto" Target="../media/hdphoto1.wdp"/><Relationship Id="rId10" Type="http://schemas.openxmlformats.org/officeDocument/2006/relationships/image" Target="../media/image287.png"/><Relationship Id="rId4" Type="http://schemas.openxmlformats.org/officeDocument/2006/relationships/image" Target="../media/image165.png"/><Relationship Id="rId9" Type="http://schemas.openxmlformats.org/officeDocument/2006/relationships/image" Target="../media/image286.png"/></Relationships>
</file>

<file path=ppt/slides/_rels/slide85.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293.png"/><Relationship Id="rId3" Type="http://schemas.openxmlformats.org/officeDocument/2006/relationships/image" Target="../media/image115.png"/><Relationship Id="rId7" Type="http://schemas.openxmlformats.org/officeDocument/2006/relationships/image" Target="../media/image143.png"/><Relationship Id="rId12" Type="http://schemas.microsoft.com/office/2011/relationships/inkAction" Target="../ink/inkAction53.xml"/><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image" Target="../media/image164.png"/><Relationship Id="rId11" Type="http://schemas.openxmlformats.org/officeDocument/2006/relationships/image" Target="../media/image292.png"/><Relationship Id="rId5" Type="http://schemas.microsoft.com/office/2007/relationships/hdphoto" Target="../media/hdphoto1.wdp"/><Relationship Id="rId10" Type="http://schemas.openxmlformats.org/officeDocument/2006/relationships/image" Target="../media/image291.png"/><Relationship Id="rId4" Type="http://schemas.openxmlformats.org/officeDocument/2006/relationships/image" Target="../media/image165.png"/><Relationship Id="rId9" Type="http://schemas.openxmlformats.org/officeDocument/2006/relationships/image" Target="../media/image286.png"/></Relationships>
</file>

<file path=ppt/slides/_rels/slide86.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297.png"/><Relationship Id="rId3" Type="http://schemas.openxmlformats.org/officeDocument/2006/relationships/image" Target="../media/image115.png"/><Relationship Id="rId7" Type="http://schemas.openxmlformats.org/officeDocument/2006/relationships/image" Target="../media/image143.png"/><Relationship Id="rId12" Type="http://schemas.microsoft.com/office/2011/relationships/inkAction" Target="../ink/inkAction54.xml"/><Relationship Id="rId2" Type="http://schemas.openxmlformats.org/officeDocument/2006/relationships/slideLayout" Target="../slideLayouts/slideLayout2.xml"/><Relationship Id="rId1" Type="http://schemas.openxmlformats.org/officeDocument/2006/relationships/tags" Target="../tags/tag84.xml"/><Relationship Id="rId6" Type="http://schemas.openxmlformats.org/officeDocument/2006/relationships/image" Target="../media/image164.png"/><Relationship Id="rId11" Type="http://schemas.openxmlformats.org/officeDocument/2006/relationships/image" Target="../media/image296.png"/><Relationship Id="rId5" Type="http://schemas.microsoft.com/office/2007/relationships/hdphoto" Target="../media/hdphoto1.wdp"/><Relationship Id="rId10" Type="http://schemas.openxmlformats.org/officeDocument/2006/relationships/image" Target="../media/image295.png"/><Relationship Id="rId4" Type="http://schemas.openxmlformats.org/officeDocument/2006/relationships/image" Target="../media/image165.png"/><Relationship Id="rId9" Type="http://schemas.openxmlformats.org/officeDocument/2006/relationships/image" Target="../media/image294.png"/></Relationships>
</file>

<file path=ppt/slides/_rels/slide87.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288.png"/><Relationship Id="rId3" Type="http://schemas.openxmlformats.org/officeDocument/2006/relationships/image" Target="../media/image115.png"/><Relationship Id="rId7" Type="http://schemas.openxmlformats.org/officeDocument/2006/relationships/image" Target="../media/image143.png"/><Relationship Id="rId12" Type="http://schemas.openxmlformats.org/officeDocument/2006/relationships/image" Target="../media/image287.png"/><Relationship Id="rId17" Type="http://schemas.openxmlformats.org/officeDocument/2006/relationships/image" Target="../media/image2960.png"/><Relationship Id="rId2" Type="http://schemas.openxmlformats.org/officeDocument/2006/relationships/slideLayout" Target="../slideLayouts/slideLayout2.xml"/><Relationship Id="rId16" Type="http://schemas.microsoft.com/office/2011/relationships/inkAction" Target="../ink/inkAction55.xml"/><Relationship Id="rId1" Type="http://schemas.openxmlformats.org/officeDocument/2006/relationships/tags" Target="../tags/tag85.xml"/><Relationship Id="rId6" Type="http://schemas.openxmlformats.org/officeDocument/2006/relationships/image" Target="../media/image164.png"/><Relationship Id="rId11" Type="http://schemas.openxmlformats.org/officeDocument/2006/relationships/image" Target="../media/image286.png"/><Relationship Id="rId5" Type="http://schemas.microsoft.com/office/2007/relationships/hdphoto" Target="../media/hdphoto1.wdp"/><Relationship Id="rId15" Type="http://schemas.openxmlformats.org/officeDocument/2006/relationships/image" Target="../media/image290.png"/><Relationship Id="rId10" Type="http://schemas.openxmlformats.org/officeDocument/2006/relationships/image" Target="../media/image2950.png"/><Relationship Id="rId4" Type="http://schemas.openxmlformats.org/officeDocument/2006/relationships/image" Target="../media/image165.png"/><Relationship Id="rId9" Type="http://schemas.openxmlformats.org/officeDocument/2006/relationships/image" Target="../media/image2940.png"/><Relationship Id="rId14" Type="http://schemas.openxmlformats.org/officeDocument/2006/relationships/image" Target="../media/image289.png"/></Relationships>
</file>

<file path=ppt/slides/_rels/slide88.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15.png"/><Relationship Id="rId7"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86.xml"/><Relationship Id="rId6" Type="http://schemas.openxmlformats.org/officeDocument/2006/relationships/image" Target="../media/image164.png"/><Relationship Id="rId5" Type="http://schemas.microsoft.com/office/2007/relationships/hdphoto" Target="../media/hdphoto1.wdp"/><Relationship Id="rId4" Type="http://schemas.openxmlformats.org/officeDocument/2006/relationships/image" Target="../media/image165.png"/><Relationship Id="rId9" Type="http://schemas.openxmlformats.org/officeDocument/2006/relationships/image" Target="../media/image286.png"/></Relationships>
</file>

<file path=ppt/slides/_rels/slide89.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299.png"/><Relationship Id="rId3" Type="http://schemas.openxmlformats.org/officeDocument/2006/relationships/image" Target="../media/image115.png"/><Relationship Id="rId7" Type="http://schemas.openxmlformats.org/officeDocument/2006/relationships/image" Target="../media/image143.png"/><Relationship Id="rId12" Type="http://schemas.microsoft.com/office/2011/relationships/inkAction" Target="../ink/inkAction56.xml"/><Relationship Id="rId2" Type="http://schemas.openxmlformats.org/officeDocument/2006/relationships/slideLayout" Target="../slideLayouts/slideLayout2.xml"/><Relationship Id="rId1" Type="http://schemas.openxmlformats.org/officeDocument/2006/relationships/tags" Target="../tags/tag87.xml"/><Relationship Id="rId6" Type="http://schemas.openxmlformats.org/officeDocument/2006/relationships/image" Target="../media/image164.png"/><Relationship Id="rId11" Type="http://schemas.openxmlformats.org/officeDocument/2006/relationships/image" Target="../media/image286.png"/><Relationship Id="rId5" Type="http://schemas.microsoft.com/office/2007/relationships/hdphoto" Target="../media/hdphoto1.wdp"/><Relationship Id="rId10" Type="http://schemas.openxmlformats.org/officeDocument/2006/relationships/image" Target="../media/image298.png"/><Relationship Id="rId4" Type="http://schemas.openxmlformats.org/officeDocument/2006/relationships/image" Target="../media/image165.png"/><Relationship Id="rId9" Type="http://schemas.openxmlformats.org/officeDocument/2006/relationships/image" Target="../media/image2970.png"/></Relationships>
</file>

<file path=ppt/slides/_rels/slide9.xml.rels><?xml version="1.0" encoding="UTF-8" standalone="yes"?>
<Relationships xmlns="http://schemas.openxmlformats.org/package/2006/relationships"><Relationship Id="rId3" Type="http://schemas.microsoft.com/office/2011/relationships/inkAction" Target="../ink/inkAction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115.png"/></Relationships>
</file>

<file path=ppt/slides/_rels/slide91.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15.png"/><Relationship Id="rId7" Type="http://schemas.openxmlformats.org/officeDocument/2006/relationships/image" Target="../media/image143.png"/><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164.png"/><Relationship Id="rId11" Type="http://schemas.openxmlformats.org/officeDocument/2006/relationships/image" Target="../media/image306.png"/><Relationship Id="rId5" Type="http://schemas.microsoft.com/office/2007/relationships/hdphoto" Target="../media/hdphoto1.wdp"/><Relationship Id="rId10" Type="http://schemas.openxmlformats.org/officeDocument/2006/relationships/image" Target="../media/image302.png"/><Relationship Id="rId4" Type="http://schemas.openxmlformats.org/officeDocument/2006/relationships/image" Target="../media/image165.png"/><Relationship Id="rId9" Type="http://schemas.openxmlformats.org/officeDocument/2006/relationships/image" Target="../media/image286.png"/></Relationships>
</file>

<file path=ppt/slides/_rels/slide9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3060.png"/><Relationship Id="rId3" Type="http://schemas.openxmlformats.org/officeDocument/2006/relationships/image" Target="../media/image2410.png"/><Relationship Id="rId7" Type="http://schemas.microsoft.com/office/2011/relationships/inkAction" Target="../ink/inkAction57.xml"/><Relationship Id="rId2" Type="http://schemas.openxmlformats.org/officeDocument/2006/relationships/slideLayout" Target="../slideLayouts/slideLayout2.xml"/><Relationship Id="rId1" Type="http://schemas.openxmlformats.org/officeDocument/2006/relationships/tags" Target="../tags/tag90.xml"/><Relationship Id="rId6" Type="http://schemas.openxmlformats.org/officeDocument/2006/relationships/image" Target="../media/image2300.png"/><Relationship Id="rId5" Type="http://schemas.openxmlformats.org/officeDocument/2006/relationships/image" Target="../media/image2620.png"/><Relationship Id="rId4" Type="http://schemas.openxmlformats.org/officeDocument/2006/relationships/image" Target="../media/image2510.png"/></Relationships>
</file>

<file path=ppt/slides/_rels/slide94.xml.rels><?xml version="1.0" encoding="UTF-8" standalone="yes"?>
<Relationships xmlns="http://schemas.openxmlformats.org/package/2006/relationships"><Relationship Id="rId3" Type="http://schemas.openxmlformats.org/officeDocument/2006/relationships/image" Target="../media/image2900.png"/><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3070.png"/></Relationships>
</file>

<file path=ppt/slides/_rels/slide9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360.png"/><Relationship Id="rId4" Type="http://schemas.openxmlformats.org/officeDocument/2006/relationships/image" Target="../media/image330.png"/></Relationships>
</file>

<file path=ppt/slides/_rels/slide96.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2401.png"/></Relationships>
</file>

<file path=ppt/slides/_rels/slide9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312.png"/></Relationships>
</file>

<file path=ppt/slides/_rels/slide98.xml.rels><?xml version="1.0" encoding="UTF-8" standalone="yes"?>
<Relationships xmlns="http://schemas.openxmlformats.org/package/2006/relationships"><Relationship Id="rId3" Type="http://schemas.openxmlformats.org/officeDocument/2006/relationships/image" Target="../media/image3090.png"/><Relationship Id="rId2" Type="http://schemas.openxmlformats.org/officeDocument/2006/relationships/slideLayout" Target="../slideLayouts/slideLayout2.xml"/><Relationship Id="rId1" Type="http://schemas.openxmlformats.org/officeDocument/2006/relationships/tags" Target="../tags/tag95.xml"/><Relationship Id="rId6" Type="http://schemas.openxmlformats.org/officeDocument/2006/relationships/image" Target="../media/image3130.png"/><Relationship Id="rId5" Type="http://schemas.openxmlformats.org/officeDocument/2006/relationships/image" Target="../media/image3120.png"/><Relationship Id="rId4" Type="http://schemas.openxmlformats.org/officeDocument/2006/relationships/image" Target="../media/image3110.png"/></Relationships>
</file>

<file path=ppt/slides/_rels/slide99.xml.rels><?xml version="1.0" encoding="UTF-8" standalone="yes"?>
<Relationships xmlns="http://schemas.openxmlformats.org/package/2006/relationships"><Relationship Id="rId3" Type="http://schemas.openxmlformats.org/officeDocument/2006/relationships/image" Target="../media/image3140.png"/><Relationship Id="rId7" Type="http://schemas.openxmlformats.org/officeDocument/2006/relationships/image" Target="../media/image318.png"/><Relationship Id="rId2" Type="http://schemas.openxmlformats.org/officeDocument/2006/relationships/slideLayout" Target="../slideLayouts/slideLayout2.xml"/><Relationship Id="rId1" Type="http://schemas.openxmlformats.org/officeDocument/2006/relationships/tags" Target="../tags/tag96.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1DF6DF-9943-47AC-9D42-4CAD718F0966}"/>
              </a:ext>
            </a:extLst>
          </p:cNvPr>
          <p:cNvSpPr/>
          <p:nvPr/>
        </p:nvSpPr>
        <p:spPr>
          <a:xfrm>
            <a:off x="0" y="3409"/>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530" name="TextBox 529">
            <a:extLst>
              <a:ext uri="{FF2B5EF4-FFF2-40B4-BE49-F238E27FC236}">
                <a16:creationId xmlns:a16="http://schemas.microsoft.com/office/drawing/2014/main" id="{D76AFEC6-8573-6C72-6E3A-EAF712A9003B}"/>
              </a:ext>
            </a:extLst>
          </p:cNvPr>
          <p:cNvSpPr txBox="1"/>
          <p:nvPr/>
        </p:nvSpPr>
        <p:spPr>
          <a:xfrm>
            <a:off x="-159657" y="-104759"/>
            <a:ext cx="12511314" cy="2308324"/>
          </a:xfrm>
          <a:prstGeom prst="rect">
            <a:avLst/>
          </a:prstGeom>
          <a:noFill/>
          <a:ln>
            <a:noFill/>
          </a:ln>
        </p:spPr>
        <p:txBody>
          <a:bodyPr wrap="square" rtlCol="0">
            <a:spAutoFit/>
          </a:bodyPr>
          <a:lstStyle/>
          <a:p>
            <a:pPr algn="ctr"/>
            <a:r>
              <a:rPr lang="en-GB" sz="7200" dirty="0">
                <a:solidFill>
                  <a:schemeClr val="bg1"/>
                </a:solidFill>
              </a:rPr>
              <a:t>Gravitational </a:t>
            </a:r>
            <a:r>
              <a:rPr lang="en-GB" sz="7200" dirty="0">
                <a:solidFill>
                  <a:srgbClr val="00B0F0"/>
                </a:solidFill>
              </a:rPr>
              <a:t>Blueshift </a:t>
            </a:r>
            <a:r>
              <a:rPr lang="en-GB" sz="7200" dirty="0">
                <a:solidFill>
                  <a:schemeClr val="bg1"/>
                </a:solidFill>
              </a:rPr>
              <a:t>/</a:t>
            </a:r>
            <a:r>
              <a:rPr lang="en-GB" sz="7200" dirty="0">
                <a:solidFill>
                  <a:srgbClr val="00B0F0"/>
                </a:solidFill>
              </a:rPr>
              <a:t> </a:t>
            </a:r>
            <a:r>
              <a:rPr lang="en-GB" sz="7200" dirty="0">
                <a:solidFill>
                  <a:srgbClr val="FF240D"/>
                </a:solidFill>
              </a:rPr>
              <a:t>Redshift</a:t>
            </a:r>
            <a:r>
              <a:rPr lang="en-GB" sz="7200" dirty="0">
                <a:solidFill>
                  <a:srgbClr val="00B0F0"/>
                </a:solidFill>
              </a:rPr>
              <a:t> </a:t>
            </a:r>
            <a:r>
              <a:rPr lang="en-GB" sz="7200" dirty="0">
                <a:solidFill>
                  <a:schemeClr val="bg1"/>
                </a:solidFill>
              </a:rPr>
              <a:t>/</a:t>
            </a:r>
            <a:endParaRPr lang="en-CA" sz="6600" dirty="0">
              <a:solidFill>
                <a:srgbClr val="00B0F0"/>
              </a:solidFill>
            </a:endParaRPr>
          </a:p>
        </p:txBody>
      </p:sp>
      <p:sp>
        <p:nvSpPr>
          <p:cNvPr id="3" name="TextBox 2">
            <a:extLst>
              <a:ext uri="{FF2B5EF4-FFF2-40B4-BE49-F238E27FC236}">
                <a16:creationId xmlns:a16="http://schemas.microsoft.com/office/drawing/2014/main" id="{DE3343D4-5C5D-CD80-2526-0679F91D3668}"/>
              </a:ext>
            </a:extLst>
          </p:cNvPr>
          <p:cNvSpPr txBox="1"/>
          <p:nvPr/>
        </p:nvSpPr>
        <p:spPr>
          <a:xfrm>
            <a:off x="1805432" y="864048"/>
            <a:ext cx="8176436" cy="1015663"/>
          </a:xfrm>
          <a:prstGeom prst="rect">
            <a:avLst/>
          </a:prstGeom>
          <a:noFill/>
        </p:spPr>
        <p:txBody>
          <a:bodyPr wrap="square" rtlCol="0">
            <a:spAutoFit/>
          </a:bodyPr>
          <a:lstStyle/>
          <a:p>
            <a:pPr algn="ctr"/>
            <a:r>
              <a:rPr lang="en-CA" sz="6000" dirty="0">
                <a:solidFill>
                  <a:schemeClr val="bg1"/>
                </a:solidFill>
              </a:rPr>
              <a:t>(Using </a:t>
            </a:r>
            <a:r>
              <a:rPr lang="en-CA" sz="6000" dirty="0" err="1">
                <a:solidFill>
                  <a:srgbClr val="FFC000"/>
                </a:solidFill>
              </a:rPr>
              <a:t>Covector</a:t>
            </a:r>
            <a:r>
              <a:rPr lang="en-CA" sz="6000" dirty="0">
                <a:solidFill>
                  <a:schemeClr val="bg1"/>
                </a:solidFill>
              </a:rPr>
              <a:t> Fields)</a:t>
            </a:r>
          </a:p>
        </p:txBody>
      </p:sp>
      <p:sp>
        <p:nvSpPr>
          <p:cNvPr id="293" name="Oval 292">
            <a:extLst>
              <a:ext uri="{FF2B5EF4-FFF2-40B4-BE49-F238E27FC236}">
                <a16:creationId xmlns:a16="http://schemas.microsoft.com/office/drawing/2014/main" id="{1039B42D-7660-7BB1-DE97-877EEF8C096D}"/>
              </a:ext>
            </a:extLst>
          </p:cNvPr>
          <p:cNvSpPr/>
          <p:nvPr/>
        </p:nvSpPr>
        <p:spPr>
          <a:xfrm rot="18455927">
            <a:off x="9857535" y="3672309"/>
            <a:ext cx="222620" cy="202936"/>
          </a:xfrm>
          <a:prstGeom prst="ellipse">
            <a:avLst/>
          </a:prstGeom>
          <a:solidFill>
            <a:srgbClr val="FF0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5" name="Group 294">
            <a:extLst>
              <a:ext uri="{FF2B5EF4-FFF2-40B4-BE49-F238E27FC236}">
                <a16:creationId xmlns:a16="http://schemas.microsoft.com/office/drawing/2014/main" id="{D2099EF9-418B-F288-2FD5-AC5A18B2A6B5}"/>
              </a:ext>
            </a:extLst>
          </p:cNvPr>
          <p:cNvGrpSpPr/>
          <p:nvPr/>
        </p:nvGrpSpPr>
        <p:grpSpPr>
          <a:xfrm rot="18455927">
            <a:off x="8409866" y="2964638"/>
            <a:ext cx="3144005" cy="1625316"/>
            <a:chOff x="1061731" y="2411525"/>
            <a:chExt cx="4065263" cy="2042687"/>
          </a:xfrm>
          <a:solidFill>
            <a:srgbClr val="FF0000"/>
          </a:solidFill>
        </p:grpSpPr>
        <p:cxnSp>
          <p:nvCxnSpPr>
            <p:cNvPr id="298" name="Straight Connector 297">
              <a:extLst>
                <a:ext uri="{FF2B5EF4-FFF2-40B4-BE49-F238E27FC236}">
                  <a16:creationId xmlns:a16="http://schemas.microsoft.com/office/drawing/2014/main" id="{2CEAEF38-8AD0-B212-A1F6-194E994085D7}"/>
                </a:ext>
              </a:extLst>
            </p:cNvPr>
            <p:cNvCxnSpPr/>
            <p:nvPr/>
          </p:nvCxnSpPr>
          <p:spPr>
            <a:xfrm>
              <a:off x="1079249" y="2411525"/>
              <a:ext cx="4032355" cy="0"/>
            </a:xfrm>
            <a:prstGeom prst="line">
              <a:avLst/>
            </a:prstGeom>
            <a:grpFill/>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7095424E-26A7-304B-0DF5-B36AB34C0D14}"/>
                </a:ext>
              </a:extLst>
            </p:cNvPr>
            <p:cNvCxnSpPr/>
            <p:nvPr/>
          </p:nvCxnSpPr>
          <p:spPr>
            <a:xfrm>
              <a:off x="1061731" y="3427457"/>
              <a:ext cx="4032354" cy="0"/>
            </a:xfrm>
            <a:prstGeom prst="line">
              <a:avLst/>
            </a:prstGeom>
            <a:grpFill/>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D03F1D1-13B5-82B7-CA36-24D03A386AA9}"/>
                </a:ext>
              </a:extLst>
            </p:cNvPr>
            <p:cNvCxnSpPr/>
            <p:nvPr/>
          </p:nvCxnSpPr>
          <p:spPr>
            <a:xfrm>
              <a:off x="1094641" y="4454212"/>
              <a:ext cx="4032353" cy="0"/>
            </a:xfrm>
            <a:prstGeom prst="line">
              <a:avLst/>
            </a:prstGeom>
            <a:grpFill/>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96" name="Straight Arrow Connector 295">
            <a:extLst>
              <a:ext uri="{FF2B5EF4-FFF2-40B4-BE49-F238E27FC236}">
                <a16:creationId xmlns:a16="http://schemas.microsoft.com/office/drawing/2014/main" id="{2473AF77-B027-0AEB-EF3A-13CBD6353BC7}"/>
              </a:ext>
            </a:extLst>
          </p:cNvPr>
          <p:cNvCxnSpPr>
            <a:cxnSpLocks/>
          </p:cNvCxnSpPr>
          <p:nvPr/>
        </p:nvCxnSpPr>
        <p:spPr>
          <a:xfrm flipH="1" flipV="1">
            <a:off x="9042766" y="4024967"/>
            <a:ext cx="467352" cy="359894"/>
          </a:xfrm>
          <a:prstGeom prst="straightConnector1">
            <a:avLst/>
          </a:prstGeom>
          <a:solidFill>
            <a:srgbClr val="FF0000"/>
          </a:solidFill>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5ED7D179-EAE7-DFA0-4CD5-9BB888794B4A}"/>
              </a:ext>
            </a:extLst>
          </p:cNvPr>
          <p:cNvCxnSpPr>
            <a:cxnSpLocks/>
          </p:cNvCxnSpPr>
          <p:nvPr/>
        </p:nvCxnSpPr>
        <p:spPr>
          <a:xfrm flipH="1" flipV="1">
            <a:off x="10023265" y="2823579"/>
            <a:ext cx="432609" cy="333139"/>
          </a:xfrm>
          <a:prstGeom prst="straightConnector1">
            <a:avLst/>
          </a:prstGeom>
          <a:solidFill>
            <a:srgbClr val="FF0000"/>
          </a:solidFill>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5" name="Oval 284">
            <a:extLst>
              <a:ext uri="{FF2B5EF4-FFF2-40B4-BE49-F238E27FC236}">
                <a16:creationId xmlns:a16="http://schemas.microsoft.com/office/drawing/2014/main" id="{144AB107-D920-53FD-73BB-2AF205BA9DC2}"/>
              </a:ext>
            </a:extLst>
          </p:cNvPr>
          <p:cNvSpPr/>
          <p:nvPr/>
        </p:nvSpPr>
        <p:spPr>
          <a:xfrm rot="18248827">
            <a:off x="6193022" y="3655385"/>
            <a:ext cx="220698" cy="206814"/>
          </a:xfrm>
          <a:prstGeom prst="ellipse">
            <a:avLst/>
          </a:prstGeom>
          <a:solidFill>
            <a:srgbClr val="FFC0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7" name="Group 286">
            <a:extLst>
              <a:ext uri="{FF2B5EF4-FFF2-40B4-BE49-F238E27FC236}">
                <a16:creationId xmlns:a16="http://schemas.microsoft.com/office/drawing/2014/main" id="{994EAA58-49FC-785D-4207-2AEB277490FE}"/>
              </a:ext>
            </a:extLst>
          </p:cNvPr>
          <p:cNvGrpSpPr/>
          <p:nvPr/>
        </p:nvGrpSpPr>
        <p:grpSpPr>
          <a:xfrm rot="18248827">
            <a:off x="4658506" y="3021317"/>
            <a:ext cx="3171945" cy="1495136"/>
            <a:chOff x="970629" y="2082671"/>
            <a:chExt cx="4137109" cy="2528274"/>
          </a:xfrm>
          <a:solidFill>
            <a:srgbClr val="FFC000"/>
          </a:solidFill>
        </p:grpSpPr>
        <p:cxnSp>
          <p:nvCxnSpPr>
            <p:cNvPr id="290" name="Straight Connector 289">
              <a:extLst>
                <a:ext uri="{FF2B5EF4-FFF2-40B4-BE49-F238E27FC236}">
                  <a16:creationId xmlns:a16="http://schemas.microsoft.com/office/drawing/2014/main" id="{CDC45D55-7270-774C-572E-2F0040571030}"/>
                </a:ext>
              </a:extLst>
            </p:cNvPr>
            <p:cNvCxnSpPr/>
            <p:nvPr/>
          </p:nvCxnSpPr>
          <p:spPr>
            <a:xfrm>
              <a:off x="970629" y="2082671"/>
              <a:ext cx="4032354" cy="0"/>
            </a:xfrm>
            <a:prstGeom prst="line">
              <a:avLst/>
            </a:prstGeom>
            <a:grpFill/>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0FE686CF-1060-CE98-FD87-8F3B07765B15}"/>
                </a:ext>
              </a:extLst>
            </p:cNvPr>
            <p:cNvCxnSpPr/>
            <p:nvPr/>
          </p:nvCxnSpPr>
          <p:spPr>
            <a:xfrm>
              <a:off x="1061731" y="3427457"/>
              <a:ext cx="4032354" cy="0"/>
            </a:xfrm>
            <a:prstGeom prst="line">
              <a:avLst/>
            </a:prstGeom>
            <a:grpFill/>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70CEC844-C31A-1473-320B-D3BB5BD1FE6F}"/>
                </a:ext>
              </a:extLst>
            </p:cNvPr>
            <p:cNvCxnSpPr/>
            <p:nvPr/>
          </p:nvCxnSpPr>
          <p:spPr>
            <a:xfrm>
              <a:off x="1075385" y="4610945"/>
              <a:ext cx="4032353" cy="0"/>
            </a:xfrm>
            <a:prstGeom prst="line">
              <a:avLst/>
            </a:prstGeom>
            <a:grpFill/>
            <a:ln w="762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288" name="Straight Arrow Connector 287">
            <a:extLst>
              <a:ext uri="{FF2B5EF4-FFF2-40B4-BE49-F238E27FC236}">
                <a16:creationId xmlns:a16="http://schemas.microsoft.com/office/drawing/2014/main" id="{3BA0F5BF-4797-9554-70CE-4CBB6F03FF9F}"/>
              </a:ext>
            </a:extLst>
          </p:cNvPr>
          <p:cNvCxnSpPr>
            <a:cxnSpLocks/>
          </p:cNvCxnSpPr>
          <p:nvPr/>
        </p:nvCxnSpPr>
        <p:spPr>
          <a:xfrm flipH="1" flipV="1">
            <a:off x="5410875" y="4024967"/>
            <a:ext cx="469537" cy="367286"/>
          </a:xfrm>
          <a:prstGeom prst="straightConnector1">
            <a:avLst/>
          </a:prstGeom>
          <a:solidFill>
            <a:srgbClr val="FFC000"/>
          </a:solidFill>
          <a:ln w="1143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F652265C-CA38-4EF9-A7BB-89D6CA74D989}"/>
              </a:ext>
            </a:extLst>
          </p:cNvPr>
          <p:cNvCxnSpPr>
            <a:cxnSpLocks/>
          </p:cNvCxnSpPr>
          <p:nvPr/>
        </p:nvCxnSpPr>
        <p:spPr>
          <a:xfrm flipH="1" flipV="1">
            <a:off x="6248400" y="2772697"/>
            <a:ext cx="494598" cy="347776"/>
          </a:xfrm>
          <a:prstGeom prst="straightConnector1">
            <a:avLst/>
          </a:prstGeom>
          <a:solidFill>
            <a:srgbClr val="FFC000"/>
          </a:solidFill>
          <a:ln w="1143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7" name="Oval 276">
            <a:extLst>
              <a:ext uri="{FF2B5EF4-FFF2-40B4-BE49-F238E27FC236}">
                <a16:creationId xmlns:a16="http://schemas.microsoft.com/office/drawing/2014/main" id="{126BA02D-9AA8-AD9C-5D3F-FEA43FBBA3D9}"/>
              </a:ext>
            </a:extLst>
          </p:cNvPr>
          <p:cNvSpPr/>
          <p:nvPr/>
        </p:nvSpPr>
        <p:spPr>
          <a:xfrm rot="17897189">
            <a:off x="3150562" y="3661133"/>
            <a:ext cx="214255" cy="200340"/>
          </a:xfrm>
          <a:prstGeom prst="ellipse">
            <a:avLst/>
          </a:prstGeom>
          <a:solidFill>
            <a:srgbClr val="00B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9" name="Group 278">
            <a:extLst>
              <a:ext uri="{FF2B5EF4-FFF2-40B4-BE49-F238E27FC236}">
                <a16:creationId xmlns:a16="http://schemas.microsoft.com/office/drawing/2014/main" id="{B0C44C84-80C8-9A1D-0316-C80CEF672306}"/>
              </a:ext>
            </a:extLst>
          </p:cNvPr>
          <p:cNvGrpSpPr/>
          <p:nvPr/>
        </p:nvGrpSpPr>
        <p:grpSpPr>
          <a:xfrm rot="17897189">
            <a:off x="1749647" y="3192049"/>
            <a:ext cx="3002378" cy="1154258"/>
            <a:chOff x="1060394" y="1991650"/>
            <a:chExt cx="4033691" cy="2870313"/>
          </a:xfrm>
          <a:solidFill>
            <a:srgbClr val="92D050"/>
          </a:solidFill>
        </p:grpSpPr>
        <p:cxnSp>
          <p:nvCxnSpPr>
            <p:cNvPr id="282" name="Straight Connector 281">
              <a:extLst>
                <a:ext uri="{FF2B5EF4-FFF2-40B4-BE49-F238E27FC236}">
                  <a16:creationId xmlns:a16="http://schemas.microsoft.com/office/drawing/2014/main" id="{4CA854A5-234E-0412-AF66-484787121FE5}"/>
                </a:ext>
              </a:extLst>
            </p:cNvPr>
            <p:cNvCxnSpPr/>
            <p:nvPr/>
          </p:nvCxnSpPr>
          <p:spPr>
            <a:xfrm>
              <a:off x="1060394" y="1991650"/>
              <a:ext cx="4032353" cy="0"/>
            </a:xfrm>
            <a:prstGeom prst="line">
              <a:avLst/>
            </a:prstGeom>
            <a:grpFill/>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243ABE6-6EE7-A22F-56BC-C294981BB147}"/>
                </a:ext>
              </a:extLst>
            </p:cNvPr>
            <p:cNvCxnSpPr/>
            <p:nvPr/>
          </p:nvCxnSpPr>
          <p:spPr>
            <a:xfrm>
              <a:off x="1061731" y="3427457"/>
              <a:ext cx="4032354" cy="0"/>
            </a:xfrm>
            <a:prstGeom prst="line">
              <a:avLst/>
            </a:prstGeom>
            <a:grpFill/>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EB92879F-BDBC-58D2-FEA2-3559D77F6FB0}"/>
                </a:ext>
              </a:extLst>
            </p:cNvPr>
            <p:cNvCxnSpPr/>
            <p:nvPr/>
          </p:nvCxnSpPr>
          <p:spPr>
            <a:xfrm>
              <a:off x="1060394" y="4861963"/>
              <a:ext cx="4032353" cy="0"/>
            </a:xfrm>
            <a:prstGeom prst="line">
              <a:avLst/>
            </a:prstGeom>
            <a:grpFill/>
            <a:ln w="762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80" name="Straight Arrow Connector 279">
            <a:extLst>
              <a:ext uri="{FF2B5EF4-FFF2-40B4-BE49-F238E27FC236}">
                <a16:creationId xmlns:a16="http://schemas.microsoft.com/office/drawing/2014/main" id="{3C157829-BD61-DA9D-3B4F-F63ABF686BCC}"/>
              </a:ext>
            </a:extLst>
          </p:cNvPr>
          <p:cNvCxnSpPr>
            <a:cxnSpLocks/>
          </p:cNvCxnSpPr>
          <p:nvPr/>
        </p:nvCxnSpPr>
        <p:spPr>
          <a:xfrm flipH="1" flipV="1">
            <a:off x="2508087" y="4182396"/>
            <a:ext cx="398751" cy="227879"/>
          </a:xfrm>
          <a:prstGeom prst="straightConnector1">
            <a:avLst/>
          </a:prstGeom>
          <a:solidFill>
            <a:srgbClr val="92D050"/>
          </a:solidFill>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78C5024E-C9BC-53E3-2BC9-CBF1F6A8E3A5}"/>
              </a:ext>
            </a:extLst>
          </p:cNvPr>
          <p:cNvCxnSpPr>
            <a:cxnSpLocks/>
          </p:cNvCxnSpPr>
          <p:nvPr/>
        </p:nvCxnSpPr>
        <p:spPr>
          <a:xfrm flipH="1" flipV="1">
            <a:off x="3184173" y="2875960"/>
            <a:ext cx="429625" cy="220606"/>
          </a:xfrm>
          <a:prstGeom prst="straightConnector1">
            <a:avLst/>
          </a:prstGeom>
          <a:solidFill>
            <a:srgbClr val="92D050"/>
          </a:solidFill>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F27CB560-16CD-72D9-A974-7E940086F827}"/>
              </a:ext>
            </a:extLst>
          </p:cNvPr>
          <p:cNvSpPr/>
          <p:nvPr/>
        </p:nvSpPr>
        <p:spPr>
          <a:xfrm rot="17238368">
            <a:off x="1079598" y="3667951"/>
            <a:ext cx="216239" cy="213660"/>
          </a:xfrm>
          <a:prstGeom prst="ellipse">
            <a:avLst/>
          </a:prstGeom>
          <a:solidFill>
            <a:srgbClr val="00B0F0"/>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1" name="Group 270">
            <a:extLst>
              <a:ext uri="{FF2B5EF4-FFF2-40B4-BE49-F238E27FC236}">
                <a16:creationId xmlns:a16="http://schemas.microsoft.com/office/drawing/2014/main" id="{A20D87B6-206B-2F01-E7A5-F089F3E0D85B}"/>
              </a:ext>
            </a:extLst>
          </p:cNvPr>
          <p:cNvGrpSpPr/>
          <p:nvPr/>
        </p:nvGrpSpPr>
        <p:grpSpPr>
          <a:xfrm rot="17238368">
            <a:off x="-329841" y="3370689"/>
            <a:ext cx="3030169" cy="824300"/>
            <a:chOff x="1060398" y="1991653"/>
            <a:chExt cx="4033688" cy="2870306"/>
          </a:xfrm>
          <a:solidFill>
            <a:srgbClr val="00B0F0"/>
          </a:solidFill>
        </p:grpSpPr>
        <p:cxnSp>
          <p:nvCxnSpPr>
            <p:cNvPr id="274" name="Straight Connector 273">
              <a:extLst>
                <a:ext uri="{FF2B5EF4-FFF2-40B4-BE49-F238E27FC236}">
                  <a16:creationId xmlns:a16="http://schemas.microsoft.com/office/drawing/2014/main" id="{8CE55F44-635E-6015-A880-CCA69B7F29A1}"/>
                </a:ext>
              </a:extLst>
            </p:cNvPr>
            <p:cNvCxnSpPr/>
            <p:nvPr/>
          </p:nvCxnSpPr>
          <p:spPr>
            <a:xfrm>
              <a:off x="1060398" y="1991653"/>
              <a:ext cx="4032354" cy="0"/>
            </a:xfrm>
            <a:prstGeom prst="line">
              <a:avLst/>
            </a:prstGeom>
            <a:grpFill/>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02CAC11-93F7-FA0C-1E66-69B85F3F03C5}"/>
                </a:ext>
              </a:extLst>
            </p:cNvPr>
            <p:cNvCxnSpPr/>
            <p:nvPr/>
          </p:nvCxnSpPr>
          <p:spPr>
            <a:xfrm>
              <a:off x="1061731" y="3427453"/>
              <a:ext cx="4032355" cy="0"/>
            </a:xfrm>
            <a:prstGeom prst="line">
              <a:avLst/>
            </a:prstGeom>
            <a:grpFill/>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314A09BA-0C65-ECE3-009A-C7040C502464}"/>
                </a:ext>
              </a:extLst>
            </p:cNvPr>
            <p:cNvCxnSpPr/>
            <p:nvPr/>
          </p:nvCxnSpPr>
          <p:spPr>
            <a:xfrm>
              <a:off x="1060398" y="4861959"/>
              <a:ext cx="4032354" cy="0"/>
            </a:xfrm>
            <a:prstGeom prst="line">
              <a:avLst/>
            </a:prstGeom>
            <a:grpFill/>
            <a:ln w="762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72" name="Straight Arrow Connector 271">
            <a:extLst>
              <a:ext uri="{FF2B5EF4-FFF2-40B4-BE49-F238E27FC236}">
                <a16:creationId xmlns:a16="http://schemas.microsoft.com/office/drawing/2014/main" id="{E5D35F89-BDE7-3F35-93E1-84B8D98B9042}"/>
              </a:ext>
            </a:extLst>
          </p:cNvPr>
          <p:cNvCxnSpPr>
            <a:cxnSpLocks/>
          </p:cNvCxnSpPr>
          <p:nvPr/>
        </p:nvCxnSpPr>
        <p:spPr>
          <a:xfrm flipH="1" flipV="1">
            <a:off x="655297" y="4384861"/>
            <a:ext cx="312112" cy="99218"/>
          </a:xfrm>
          <a:prstGeom prst="straightConnector1">
            <a:avLst/>
          </a:prstGeom>
          <a:solidFill>
            <a:srgbClr val="00B0F0"/>
          </a:solidFill>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A391E05C-7AC9-1C52-5A6D-AA5734FDE329}"/>
              </a:ext>
            </a:extLst>
          </p:cNvPr>
          <p:cNvCxnSpPr>
            <a:cxnSpLocks/>
          </p:cNvCxnSpPr>
          <p:nvPr/>
        </p:nvCxnSpPr>
        <p:spPr>
          <a:xfrm flipH="1" flipV="1">
            <a:off x="1092200" y="2937797"/>
            <a:ext cx="323109" cy="108782"/>
          </a:xfrm>
          <a:prstGeom prst="straightConnector1">
            <a:avLst/>
          </a:prstGeom>
          <a:solidFill>
            <a:srgbClr val="00B0F0"/>
          </a:solidFill>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2" name="Freeform: Shape 181">
            <a:extLst>
              <a:ext uri="{FF2B5EF4-FFF2-40B4-BE49-F238E27FC236}">
                <a16:creationId xmlns:a16="http://schemas.microsoft.com/office/drawing/2014/main" id="{C7581556-4DB8-EF45-98A6-5290B6BCF541}"/>
              </a:ext>
            </a:extLst>
          </p:cNvPr>
          <p:cNvSpPr/>
          <p:nvPr/>
        </p:nvSpPr>
        <p:spPr>
          <a:xfrm rot="4500000" flipV="1">
            <a:off x="9948420" y="4410538"/>
            <a:ext cx="998114" cy="3162860"/>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83" name="Freeform: Shape 182">
            <a:extLst>
              <a:ext uri="{FF2B5EF4-FFF2-40B4-BE49-F238E27FC236}">
                <a16:creationId xmlns:a16="http://schemas.microsoft.com/office/drawing/2014/main" id="{250E0E01-B2E7-B449-2805-1B63DF85BDDE}"/>
              </a:ext>
            </a:extLst>
          </p:cNvPr>
          <p:cNvSpPr/>
          <p:nvPr/>
        </p:nvSpPr>
        <p:spPr>
          <a:xfrm rot="4500000" flipV="1">
            <a:off x="709359" y="5212795"/>
            <a:ext cx="998114" cy="1872514"/>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70C0"/>
              </a:solidFill>
            </a:endParaRPr>
          </a:p>
        </p:txBody>
      </p:sp>
      <p:sp>
        <p:nvSpPr>
          <p:cNvPr id="184" name="Freeform: Shape 183">
            <a:extLst>
              <a:ext uri="{FF2B5EF4-FFF2-40B4-BE49-F238E27FC236}">
                <a16:creationId xmlns:a16="http://schemas.microsoft.com/office/drawing/2014/main" id="{F590C519-0373-EBDC-2E4F-892E56418BC2}"/>
              </a:ext>
            </a:extLst>
          </p:cNvPr>
          <p:cNvSpPr/>
          <p:nvPr/>
        </p:nvSpPr>
        <p:spPr>
          <a:xfrm rot="4500000" flipV="1">
            <a:off x="3426209" y="4948590"/>
            <a:ext cx="998114" cy="2308007"/>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185" name="Freeform: Shape 184">
            <a:extLst>
              <a:ext uri="{FF2B5EF4-FFF2-40B4-BE49-F238E27FC236}">
                <a16:creationId xmlns:a16="http://schemas.microsoft.com/office/drawing/2014/main" id="{F0E73BC7-56BF-A480-A332-DDEB1AF34569}"/>
              </a:ext>
            </a:extLst>
          </p:cNvPr>
          <p:cNvSpPr/>
          <p:nvPr/>
        </p:nvSpPr>
        <p:spPr>
          <a:xfrm rot="4500000" flipV="1">
            <a:off x="6556902" y="4683361"/>
            <a:ext cx="998114" cy="2729402"/>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Tree>
    <p:extLst>
      <p:ext uri="{BB962C8B-B14F-4D97-AF65-F5344CB8AC3E}">
        <p14:creationId xmlns:p14="http://schemas.microsoft.com/office/powerpoint/2010/main" val="103239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anim calcmode="lin" valueType="num">
                                      <p:cBhvr>
                                        <p:cTn id="8" dur="500" fill="hold"/>
                                        <p:tgtEl>
                                          <p:spTgt spid="183"/>
                                        </p:tgtEl>
                                        <p:attrNameLst>
                                          <p:attrName>ppt_x</p:attrName>
                                        </p:attrNameLst>
                                      </p:cBhvr>
                                      <p:tavLst>
                                        <p:tav tm="0">
                                          <p:val>
                                            <p:strVal val="#ppt_x"/>
                                          </p:val>
                                        </p:tav>
                                        <p:tav tm="100000">
                                          <p:val>
                                            <p:strVal val="#ppt_x"/>
                                          </p:val>
                                        </p:tav>
                                      </p:tavLst>
                                    </p:anim>
                                    <p:anim calcmode="lin" valueType="num">
                                      <p:cBhvr>
                                        <p:cTn id="9" dur="500" fill="hold"/>
                                        <p:tgtEl>
                                          <p:spTgt spid="18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anim calcmode="lin" valueType="num">
                                      <p:cBhvr>
                                        <p:cTn id="14" dur="500" fill="hold"/>
                                        <p:tgtEl>
                                          <p:spTgt spid="184"/>
                                        </p:tgtEl>
                                        <p:attrNameLst>
                                          <p:attrName>ppt_x</p:attrName>
                                        </p:attrNameLst>
                                      </p:cBhvr>
                                      <p:tavLst>
                                        <p:tav tm="0">
                                          <p:val>
                                            <p:strVal val="#ppt_x"/>
                                          </p:val>
                                        </p:tav>
                                        <p:tav tm="100000">
                                          <p:val>
                                            <p:strVal val="#ppt_x"/>
                                          </p:val>
                                        </p:tav>
                                      </p:tavLst>
                                    </p:anim>
                                    <p:anim calcmode="lin" valueType="num">
                                      <p:cBhvr>
                                        <p:cTn id="15" dur="500" fill="hold"/>
                                        <p:tgtEl>
                                          <p:spTgt spid="18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85"/>
                                        </p:tgtEl>
                                        <p:attrNameLst>
                                          <p:attrName>style.visibility</p:attrName>
                                        </p:attrNameLst>
                                      </p:cBhvr>
                                      <p:to>
                                        <p:strVal val="visible"/>
                                      </p:to>
                                    </p:set>
                                    <p:animEffect transition="in" filter="fade">
                                      <p:cBhvr>
                                        <p:cTn id="19" dur="500"/>
                                        <p:tgtEl>
                                          <p:spTgt spid="185"/>
                                        </p:tgtEl>
                                      </p:cBhvr>
                                    </p:animEffect>
                                    <p:anim calcmode="lin" valueType="num">
                                      <p:cBhvr>
                                        <p:cTn id="20" dur="500" fill="hold"/>
                                        <p:tgtEl>
                                          <p:spTgt spid="185"/>
                                        </p:tgtEl>
                                        <p:attrNameLst>
                                          <p:attrName>ppt_x</p:attrName>
                                        </p:attrNameLst>
                                      </p:cBhvr>
                                      <p:tavLst>
                                        <p:tav tm="0">
                                          <p:val>
                                            <p:strVal val="#ppt_x"/>
                                          </p:val>
                                        </p:tav>
                                        <p:tav tm="100000">
                                          <p:val>
                                            <p:strVal val="#ppt_x"/>
                                          </p:val>
                                        </p:tav>
                                      </p:tavLst>
                                    </p:anim>
                                    <p:anim calcmode="lin" valueType="num">
                                      <p:cBhvr>
                                        <p:cTn id="21" dur="500" fill="hold"/>
                                        <p:tgtEl>
                                          <p:spTgt spid="18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fade">
                                      <p:cBhvr>
                                        <p:cTn id="25" dur="500"/>
                                        <p:tgtEl>
                                          <p:spTgt spid="182"/>
                                        </p:tgtEl>
                                      </p:cBhvr>
                                    </p:animEffect>
                                    <p:anim calcmode="lin" valueType="num">
                                      <p:cBhvr>
                                        <p:cTn id="26" dur="500" fill="hold"/>
                                        <p:tgtEl>
                                          <p:spTgt spid="182"/>
                                        </p:tgtEl>
                                        <p:attrNameLst>
                                          <p:attrName>ppt_x</p:attrName>
                                        </p:attrNameLst>
                                      </p:cBhvr>
                                      <p:tavLst>
                                        <p:tav tm="0">
                                          <p:val>
                                            <p:strVal val="#ppt_x"/>
                                          </p:val>
                                        </p:tav>
                                        <p:tav tm="100000">
                                          <p:val>
                                            <p:strVal val="#ppt_x"/>
                                          </p:val>
                                        </p:tav>
                                      </p:tavLst>
                                    </p:anim>
                                    <p:anim calcmode="lin" valueType="num">
                                      <p:cBhvr>
                                        <p:cTn id="27" dur="500" fill="hold"/>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3" grpId="0" animBg="1"/>
      <p:bldP spid="184" grpId="0" animBg="1"/>
      <p:bldP spid="18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E60A44C5-219E-4F78-8C68-742CE47251B9}"/>
              </a:ext>
            </a:extLst>
          </p:cNvPr>
          <p:cNvGrpSpPr/>
          <p:nvPr/>
        </p:nvGrpSpPr>
        <p:grpSpPr>
          <a:xfrm>
            <a:off x="1594747" y="601730"/>
            <a:ext cx="6360634" cy="1705064"/>
            <a:chOff x="1156597" y="601730"/>
            <a:chExt cx="6360634" cy="1705064"/>
          </a:xfrm>
        </p:grpSpPr>
        <p:sp>
          <p:nvSpPr>
            <p:cNvPr id="31" name="Rectangle 30">
              <a:extLst>
                <a:ext uri="{FF2B5EF4-FFF2-40B4-BE49-F238E27FC236}">
                  <a16:creationId xmlns:a16="http://schemas.microsoft.com/office/drawing/2014/main" id="{23F4619A-D565-438F-A9EB-BCC683F14E59}"/>
                </a:ext>
              </a:extLst>
            </p:cNvPr>
            <p:cNvSpPr/>
            <p:nvPr/>
          </p:nvSpPr>
          <p:spPr>
            <a:xfrm>
              <a:off x="1156597" y="601730"/>
              <a:ext cx="6360634" cy="1705064"/>
            </a:xfrm>
            <a:prstGeom prst="rect">
              <a:avLst/>
            </a:prstGeom>
            <a:solidFill>
              <a:schemeClr val="bg1">
                <a:alpha val="56000"/>
              </a:schemeClr>
            </a:solidFill>
            <a:ln>
              <a:solidFill>
                <a:schemeClr val="tx1"/>
              </a:solidFill>
            </a:ln>
            <a:scene3d>
              <a:camera prst="perspectiveRelaxedModerately" fov="270000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2" name="Group 31">
              <a:extLst>
                <a:ext uri="{FF2B5EF4-FFF2-40B4-BE49-F238E27FC236}">
                  <a16:creationId xmlns:a16="http://schemas.microsoft.com/office/drawing/2014/main" id="{B046751C-0025-4841-9175-DD7B5A744EE3}"/>
                </a:ext>
              </a:extLst>
            </p:cNvPr>
            <p:cNvGrpSpPr/>
            <p:nvPr/>
          </p:nvGrpSpPr>
          <p:grpSpPr>
            <a:xfrm>
              <a:off x="1285151" y="791843"/>
              <a:ext cx="3700135" cy="1379488"/>
              <a:chOff x="1094565" y="2736164"/>
              <a:chExt cx="8679866" cy="1392931"/>
            </a:xfrm>
            <a:scene3d>
              <a:camera prst="perspectiveRelaxedModerately" fov="2700000">
                <a:rot lat="0" lon="0" rev="0"/>
              </a:camera>
              <a:lightRig rig="threePt" dir="t"/>
            </a:scene3d>
          </p:grpSpPr>
          <p:grpSp>
            <p:nvGrpSpPr>
              <p:cNvPr id="33" name="Group 32">
                <a:extLst>
                  <a:ext uri="{FF2B5EF4-FFF2-40B4-BE49-F238E27FC236}">
                    <a16:creationId xmlns:a16="http://schemas.microsoft.com/office/drawing/2014/main" id="{CCC5DCAD-C419-4381-AC74-2B7C2C51C1BA}"/>
                  </a:ext>
                </a:extLst>
              </p:cNvPr>
              <p:cNvGrpSpPr/>
              <p:nvPr/>
            </p:nvGrpSpPr>
            <p:grpSpPr>
              <a:xfrm>
                <a:off x="1101822" y="2736164"/>
                <a:ext cx="8672609" cy="1385672"/>
                <a:chOff x="5717365" y="4875155"/>
                <a:chExt cx="8672609" cy="1385672"/>
              </a:xfrm>
            </p:grpSpPr>
            <p:sp>
              <p:nvSpPr>
                <p:cNvPr id="38" name="Freeform: Shape 37">
                  <a:extLst>
                    <a:ext uri="{FF2B5EF4-FFF2-40B4-BE49-F238E27FC236}">
                      <a16:creationId xmlns:a16="http://schemas.microsoft.com/office/drawing/2014/main" id="{5DDA245A-C988-4364-BE2A-6957BB240A95}"/>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8660539D-E22F-4265-9833-D2543268E8DB}"/>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892F8C1-76CF-4B3A-8672-15B750B5B7F3}"/>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4" name="Group 33">
                <a:extLst>
                  <a:ext uri="{FF2B5EF4-FFF2-40B4-BE49-F238E27FC236}">
                    <a16:creationId xmlns:a16="http://schemas.microsoft.com/office/drawing/2014/main" id="{D937C788-2B59-4260-9645-7B1780B03E95}"/>
                  </a:ext>
                </a:extLst>
              </p:cNvPr>
              <p:cNvGrpSpPr/>
              <p:nvPr/>
            </p:nvGrpSpPr>
            <p:grpSpPr>
              <a:xfrm rot="10800000">
                <a:off x="1094565" y="2743422"/>
                <a:ext cx="8672609" cy="1385673"/>
                <a:chOff x="5717365" y="4875155"/>
                <a:chExt cx="8672609" cy="1385673"/>
              </a:xfrm>
            </p:grpSpPr>
            <p:sp>
              <p:nvSpPr>
                <p:cNvPr id="35" name="Freeform: Shape 34">
                  <a:extLst>
                    <a:ext uri="{FF2B5EF4-FFF2-40B4-BE49-F238E27FC236}">
                      <a16:creationId xmlns:a16="http://schemas.microsoft.com/office/drawing/2014/main" id="{1BA1F1C5-E44B-4A16-B526-6EE596609A1C}"/>
                    </a:ext>
                  </a:extLst>
                </p:cNvPr>
                <p:cNvSpPr/>
                <p:nvPr/>
              </p:nvSpPr>
              <p:spPr>
                <a:xfrm>
                  <a:off x="8608238" y="4875157"/>
                  <a:ext cx="2879781"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Freeform: Shape 35">
                  <a:extLst>
                    <a:ext uri="{FF2B5EF4-FFF2-40B4-BE49-F238E27FC236}">
                      <a16:creationId xmlns:a16="http://schemas.microsoft.com/office/drawing/2014/main" id="{AD0AD531-02D9-4F1A-9DBC-F01E820C2F19}"/>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Freeform: Shape 36">
                  <a:extLst>
                    <a:ext uri="{FF2B5EF4-FFF2-40B4-BE49-F238E27FC236}">
                      <a16:creationId xmlns:a16="http://schemas.microsoft.com/office/drawing/2014/main" id="{AB8306E2-A43F-4706-946B-B1DCD2C5D8BE}"/>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grpSp>
        <p:nvGrpSpPr>
          <p:cNvPr id="83" name="Group 82">
            <a:extLst>
              <a:ext uri="{FF2B5EF4-FFF2-40B4-BE49-F238E27FC236}">
                <a16:creationId xmlns:a16="http://schemas.microsoft.com/office/drawing/2014/main" id="{72ED6EE5-AFCA-457A-B31B-06BCF9C79299}"/>
              </a:ext>
            </a:extLst>
          </p:cNvPr>
          <p:cNvGrpSpPr/>
          <p:nvPr/>
        </p:nvGrpSpPr>
        <p:grpSpPr>
          <a:xfrm>
            <a:off x="1594748" y="4470165"/>
            <a:ext cx="6360634" cy="1705064"/>
            <a:chOff x="1156598" y="4470165"/>
            <a:chExt cx="6360634" cy="1705064"/>
          </a:xfrm>
        </p:grpSpPr>
        <p:sp>
          <p:nvSpPr>
            <p:cNvPr id="42" name="Rectangle 41">
              <a:extLst>
                <a:ext uri="{FF2B5EF4-FFF2-40B4-BE49-F238E27FC236}">
                  <a16:creationId xmlns:a16="http://schemas.microsoft.com/office/drawing/2014/main" id="{CE0E2746-3FC8-453A-A3BB-1E68FD9BBEEA}"/>
                </a:ext>
              </a:extLst>
            </p:cNvPr>
            <p:cNvSpPr/>
            <p:nvPr/>
          </p:nvSpPr>
          <p:spPr>
            <a:xfrm>
              <a:off x="1156598" y="4470165"/>
              <a:ext cx="6360634" cy="1705064"/>
            </a:xfrm>
            <a:prstGeom prst="rect">
              <a:avLst/>
            </a:prstGeom>
            <a:solidFill>
              <a:schemeClr val="bg1">
                <a:alpha val="60000"/>
              </a:schemeClr>
            </a:solidFill>
            <a:ln>
              <a:solidFill>
                <a:schemeClr val="tx1"/>
              </a:solidFill>
            </a:ln>
            <a:scene3d>
              <a:camera prst="perspectiveRelaxedModerately" fov="270000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3" name="Group 42">
              <a:extLst>
                <a:ext uri="{FF2B5EF4-FFF2-40B4-BE49-F238E27FC236}">
                  <a16:creationId xmlns:a16="http://schemas.microsoft.com/office/drawing/2014/main" id="{AB14F0CB-6FEE-4EE4-9363-4CBB8F8845A1}"/>
                </a:ext>
              </a:extLst>
            </p:cNvPr>
            <p:cNvGrpSpPr/>
            <p:nvPr/>
          </p:nvGrpSpPr>
          <p:grpSpPr>
            <a:xfrm>
              <a:off x="3713285" y="4660278"/>
              <a:ext cx="3700135" cy="1379488"/>
              <a:chOff x="1094565" y="2736164"/>
              <a:chExt cx="8679866" cy="1392931"/>
            </a:xfrm>
            <a:scene3d>
              <a:camera prst="perspectiveRelaxedModerately" fov="2700000">
                <a:rot lat="0" lon="0" rev="0"/>
              </a:camera>
              <a:lightRig rig="threePt" dir="t"/>
            </a:scene3d>
          </p:grpSpPr>
          <p:grpSp>
            <p:nvGrpSpPr>
              <p:cNvPr id="44" name="Group 43">
                <a:extLst>
                  <a:ext uri="{FF2B5EF4-FFF2-40B4-BE49-F238E27FC236}">
                    <a16:creationId xmlns:a16="http://schemas.microsoft.com/office/drawing/2014/main" id="{5C40C6D4-11B7-433D-B27B-863240971199}"/>
                  </a:ext>
                </a:extLst>
              </p:cNvPr>
              <p:cNvGrpSpPr/>
              <p:nvPr/>
            </p:nvGrpSpPr>
            <p:grpSpPr>
              <a:xfrm>
                <a:off x="1101822" y="2736164"/>
                <a:ext cx="8672609" cy="1385672"/>
                <a:chOff x="5717365" y="4875155"/>
                <a:chExt cx="8672609" cy="1385672"/>
              </a:xfrm>
            </p:grpSpPr>
            <p:sp>
              <p:nvSpPr>
                <p:cNvPr id="49" name="Freeform: Shape 48">
                  <a:extLst>
                    <a:ext uri="{FF2B5EF4-FFF2-40B4-BE49-F238E27FC236}">
                      <a16:creationId xmlns:a16="http://schemas.microsoft.com/office/drawing/2014/main" id="{65D09ED6-3FD7-4A4B-B322-DA6C742E85AA}"/>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0" name="Freeform: Shape 49">
                  <a:extLst>
                    <a:ext uri="{FF2B5EF4-FFF2-40B4-BE49-F238E27FC236}">
                      <a16:creationId xmlns:a16="http://schemas.microsoft.com/office/drawing/2014/main" id="{045B38FF-4F4B-4F88-B10A-63F659E17457}"/>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 name="Freeform: Shape 50">
                  <a:extLst>
                    <a:ext uri="{FF2B5EF4-FFF2-40B4-BE49-F238E27FC236}">
                      <a16:creationId xmlns:a16="http://schemas.microsoft.com/office/drawing/2014/main" id="{C7F4FCE8-FD7B-4DBC-B7FF-27DEF78E0F12}"/>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5" name="Group 44">
                <a:extLst>
                  <a:ext uri="{FF2B5EF4-FFF2-40B4-BE49-F238E27FC236}">
                    <a16:creationId xmlns:a16="http://schemas.microsoft.com/office/drawing/2014/main" id="{4968A72D-9086-412E-8128-FD9B3C5536BD}"/>
                  </a:ext>
                </a:extLst>
              </p:cNvPr>
              <p:cNvGrpSpPr/>
              <p:nvPr/>
            </p:nvGrpSpPr>
            <p:grpSpPr>
              <a:xfrm rot="10800000">
                <a:off x="1094565" y="2743422"/>
                <a:ext cx="8672609" cy="1385673"/>
                <a:chOff x="5717365" y="4875155"/>
                <a:chExt cx="8672609" cy="1385673"/>
              </a:xfrm>
            </p:grpSpPr>
            <p:sp>
              <p:nvSpPr>
                <p:cNvPr id="46" name="Freeform: Shape 45">
                  <a:extLst>
                    <a:ext uri="{FF2B5EF4-FFF2-40B4-BE49-F238E27FC236}">
                      <a16:creationId xmlns:a16="http://schemas.microsoft.com/office/drawing/2014/main" id="{51955120-2F01-43A6-922C-4E82AFF9F076}"/>
                    </a:ext>
                  </a:extLst>
                </p:cNvPr>
                <p:cNvSpPr/>
                <p:nvPr/>
              </p:nvSpPr>
              <p:spPr>
                <a:xfrm>
                  <a:off x="8608238" y="4875157"/>
                  <a:ext cx="2879781"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7" name="Freeform: Shape 46">
                  <a:extLst>
                    <a:ext uri="{FF2B5EF4-FFF2-40B4-BE49-F238E27FC236}">
                      <a16:creationId xmlns:a16="http://schemas.microsoft.com/office/drawing/2014/main" id="{ADE4F0C5-E2AC-4BB3-A57A-15269D6F11DF}"/>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Freeform: Shape 47">
                  <a:extLst>
                    <a:ext uri="{FF2B5EF4-FFF2-40B4-BE49-F238E27FC236}">
                      <a16:creationId xmlns:a16="http://schemas.microsoft.com/office/drawing/2014/main" id="{5D58ABEA-C3A3-4456-B099-C7AB5EF2A0FC}"/>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grpSp>
        <p:nvGrpSpPr>
          <p:cNvPr id="82" name="Group 81">
            <a:extLst>
              <a:ext uri="{FF2B5EF4-FFF2-40B4-BE49-F238E27FC236}">
                <a16:creationId xmlns:a16="http://schemas.microsoft.com/office/drawing/2014/main" id="{C80B9011-04ED-4704-B333-587440698A03}"/>
              </a:ext>
            </a:extLst>
          </p:cNvPr>
          <p:cNvGrpSpPr/>
          <p:nvPr/>
        </p:nvGrpSpPr>
        <p:grpSpPr>
          <a:xfrm>
            <a:off x="1594748" y="2504097"/>
            <a:ext cx="6360634" cy="1705064"/>
            <a:chOff x="1156598" y="2504097"/>
            <a:chExt cx="6360634" cy="1705064"/>
          </a:xfrm>
        </p:grpSpPr>
        <p:sp>
          <p:nvSpPr>
            <p:cNvPr id="53" name="Rectangle 52">
              <a:extLst>
                <a:ext uri="{FF2B5EF4-FFF2-40B4-BE49-F238E27FC236}">
                  <a16:creationId xmlns:a16="http://schemas.microsoft.com/office/drawing/2014/main" id="{AFDD2E1D-FAC2-49A2-A291-0932D5790FF3}"/>
                </a:ext>
              </a:extLst>
            </p:cNvPr>
            <p:cNvSpPr/>
            <p:nvPr/>
          </p:nvSpPr>
          <p:spPr>
            <a:xfrm>
              <a:off x="1156598" y="2504097"/>
              <a:ext cx="6360634" cy="1705064"/>
            </a:xfrm>
            <a:prstGeom prst="rect">
              <a:avLst/>
            </a:prstGeom>
            <a:solidFill>
              <a:schemeClr val="bg1">
                <a:alpha val="60000"/>
              </a:schemeClr>
            </a:solidFill>
            <a:ln>
              <a:solidFill>
                <a:schemeClr val="tx1"/>
              </a:solidFill>
            </a:ln>
            <a:scene3d>
              <a:camera prst="perspectiveRelaxedModerately"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4" name="Group 53">
              <a:extLst>
                <a:ext uri="{FF2B5EF4-FFF2-40B4-BE49-F238E27FC236}">
                  <a16:creationId xmlns:a16="http://schemas.microsoft.com/office/drawing/2014/main" id="{CA8C0F91-12E5-4ED8-852D-5B4A3C338F43}"/>
                </a:ext>
              </a:extLst>
            </p:cNvPr>
            <p:cNvGrpSpPr/>
            <p:nvPr/>
          </p:nvGrpSpPr>
          <p:grpSpPr>
            <a:xfrm>
              <a:off x="2568041" y="2694210"/>
              <a:ext cx="3700135" cy="1379488"/>
              <a:chOff x="1094565" y="2736164"/>
              <a:chExt cx="8679866" cy="1392931"/>
            </a:xfrm>
            <a:scene3d>
              <a:camera prst="perspectiveRelaxedModerately" fov="0">
                <a:rot lat="0" lon="0" rev="0"/>
              </a:camera>
              <a:lightRig rig="threePt" dir="t"/>
            </a:scene3d>
          </p:grpSpPr>
          <p:grpSp>
            <p:nvGrpSpPr>
              <p:cNvPr id="55" name="Group 54">
                <a:extLst>
                  <a:ext uri="{FF2B5EF4-FFF2-40B4-BE49-F238E27FC236}">
                    <a16:creationId xmlns:a16="http://schemas.microsoft.com/office/drawing/2014/main" id="{9011B16B-18BF-4FD9-B894-400AD5650485}"/>
                  </a:ext>
                </a:extLst>
              </p:cNvPr>
              <p:cNvGrpSpPr/>
              <p:nvPr/>
            </p:nvGrpSpPr>
            <p:grpSpPr>
              <a:xfrm>
                <a:off x="1101822" y="2736164"/>
                <a:ext cx="8672609" cy="1385672"/>
                <a:chOff x="5717365" y="4875155"/>
                <a:chExt cx="8672609" cy="1385672"/>
              </a:xfrm>
            </p:grpSpPr>
            <p:sp>
              <p:nvSpPr>
                <p:cNvPr id="60" name="Freeform: Shape 59">
                  <a:extLst>
                    <a:ext uri="{FF2B5EF4-FFF2-40B4-BE49-F238E27FC236}">
                      <a16:creationId xmlns:a16="http://schemas.microsoft.com/office/drawing/2014/main" id="{FBDBCFC3-D3CF-42B9-A285-9B6B2A77656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1" name="Freeform: Shape 60">
                  <a:extLst>
                    <a:ext uri="{FF2B5EF4-FFF2-40B4-BE49-F238E27FC236}">
                      <a16:creationId xmlns:a16="http://schemas.microsoft.com/office/drawing/2014/main" id="{993088BC-F71F-4F3B-85C4-D2031A2264ED}"/>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2" name="Freeform: Shape 61">
                  <a:extLst>
                    <a:ext uri="{FF2B5EF4-FFF2-40B4-BE49-F238E27FC236}">
                      <a16:creationId xmlns:a16="http://schemas.microsoft.com/office/drawing/2014/main" id="{920B92F9-62C5-4C20-BC14-10A2AB883B1A}"/>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56" name="Group 55">
                <a:extLst>
                  <a:ext uri="{FF2B5EF4-FFF2-40B4-BE49-F238E27FC236}">
                    <a16:creationId xmlns:a16="http://schemas.microsoft.com/office/drawing/2014/main" id="{EFD93BCB-F49E-4D89-B183-D475089C17DB}"/>
                  </a:ext>
                </a:extLst>
              </p:cNvPr>
              <p:cNvGrpSpPr/>
              <p:nvPr/>
            </p:nvGrpSpPr>
            <p:grpSpPr>
              <a:xfrm rot="10800000">
                <a:off x="1094565" y="2743422"/>
                <a:ext cx="8672609" cy="1385673"/>
                <a:chOff x="5717365" y="4875155"/>
                <a:chExt cx="8672609" cy="1385673"/>
              </a:xfrm>
            </p:grpSpPr>
            <p:sp>
              <p:nvSpPr>
                <p:cNvPr id="57" name="Freeform: Shape 56">
                  <a:extLst>
                    <a:ext uri="{FF2B5EF4-FFF2-40B4-BE49-F238E27FC236}">
                      <a16:creationId xmlns:a16="http://schemas.microsoft.com/office/drawing/2014/main" id="{5215AEAA-70F0-49FF-9455-13402BE35EFB}"/>
                    </a:ext>
                  </a:extLst>
                </p:cNvPr>
                <p:cNvSpPr/>
                <p:nvPr/>
              </p:nvSpPr>
              <p:spPr>
                <a:xfrm>
                  <a:off x="8608238" y="4875157"/>
                  <a:ext cx="2879781"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B37C3F55-FDF1-4CB4-9485-7B723862C8DC}"/>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9" name="Freeform: Shape 58">
                  <a:extLst>
                    <a:ext uri="{FF2B5EF4-FFF2-40B4-BE49-F238E27FC236}">
                      <a16:creationId xmlns:a16="http://schemas.microsoft.com/office/drawing/2014/main" id="{09CE6DA2-DBD0-4875-8CCB-DF24D0C1591E}"/>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grpSp>
        <p:nvGrpSpPr>
          <p:cNvPr id="84" name="Group 83">
            <a:extLst>
              <a:ext uri="{FF2B5EF4-FFF2-40B4-BE49-F238E27FC236}">
                <a16:creationId xmlns:a16="http://schemas.microsoft.com/office/drawing/2014/main" id="{41880958-E153-45A8-AA95-73EA809C057D}"/>
              </a:ext>
            </a:extLst>
          </p:cNvPr>
          <p:cNvGrpSpPr/>
          <p:nvPr/>
        </p:nvGrpSpPr>
        <p:grpSpPr>
          <a:xfrm>
            <a:off x="29584" y="33614"/>
            <a:ext cx="10223114" cy="6786791"/>
            <a:chOff x="29584" y="33614"/>
            <a:chExt cx="10223114" cy="6786791"/>
          </a:xfrm>
        </p:grpSpPr>
        <p:cxnSp>
          <p:nvCxnSpPr>
            <p:cNvPr id="76" name="Straight Arrow Connector 75">
              <a:extLst>
                <a:ext uri="{FF2B5EF4-FFF2-40B4-BE49-F238E27FC236}">
                  <a16:creationId xmlns:a16="http://schemas.microsoft.com/office/drawing/2014/main" id="{8EEC3798-C285-42D6-899C-ED8E525C0FF6}"/>
                </a:ext>
              </a:extLst>
            </p:cNvPr>
            <p:cNvCxnSpPr/>
            <p:nvPr/>
          </p:nvCxnSpPr>
          <p:spPr>
            <a:xfrm flipV="1">
              <a:off x="789628" y="741500"/>
              <a:ext cx="0" cy="17418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F9853B4-0AF4-48B0-AB08-C68AD459E7CB}"/>
                </a:ext>
              </a:extLst>
            </p:cNvPr>
            <p:cNvCxnSpPr>
              <a:cxnSpLocks/>
            </p:cNvCxnSpPr>
            <p:nvPr/>
          </p:nvCxnSpPr>
          <p:spPr>
            <a:xfrm flipV="1">
              <a:off x="6553200" y="6536161"/>
              <a:ext cx="1736902"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A5AE6AA-FA23-466A-BB79-FA5D223316D3}"/>
                    </a:ext>
                  </a:extLst>
                </p:cNvPr>
                <p:cNvSpPr txBox="1"/>
                <p:nvPr/>
              </p:nvSpPr>
              <p:spPr>
                <a:xfrm>
                  <a:off x="8362950" y="6112519"/>
                  <a:ext cx="1889748" cy="707886"/>
                </a:xfrm>
                <a:prstGeom prst="rect">
                  <a:avLst/>
                </a:prstGeom>
                <a:noFill/>
              </p:spPr>
              <p:txBody>
                <a:bodyPr wrap="none" rtlCol="0">
                  <a:spAutoFit/>
                </a:bodyPr>
                <a:lstStyle/>
                <a:p>
                  <a:r>
                    <a:rPr lang="en-GB" sz="4000" dirty="0">
                      <a:solidFill>
                        <a:srgbClr val="002060"/>
                      </a:solidFill>
                    </a:rPr>
                    <a:t>space </a:t>
                  </a:r>
                  <a14:m>
                    <m:oMath xmlns:m="http://schemas.openxmlformats.org/officeDocument/2006/math">
                      <m:r>
                        <a:rPr lang="en-GB" sz="4000" b="0" i="1" smtClean="0">
                          <a:solidFill>
                            <a:srgbClr val="002060"/>
                          </a:solidFill>
                          <a:latin typeface="Cambria Math" panose="02040503050406030204" pitchFamily="18" charset="0"/>
                        </a:rPr>
                        <m:t>𝑥</m:t>
                      </m:r>
                    </m:oMath>
                  </a14:m>
                  <a:r>
                    <a:rPr lang="en-GB" sz="4000" dirty="0">
                      <a:solidFill>
                        <a:srgbClr val="002060"/>
                      </a:solidFill>
                    </a:rPr>
                    <a:t> </a:t>
                  </a:r>
                  <a:endParaRPr lang="en-CA" sz="4000" dirty="0">
                    <a:solidFill>
                      <a:srgbClr val="002060"/>
                    </a:solidFill>
                  </a:endParaRPr>
                </a:p>
              </p:txBody>
            </p:sp>
          </mc:Choice>
          <mc:Fallback xmlns="">
            <p:sp>
              <p:nvSpPr>
                <p:cNvPr id="79" name="TextBox 78">
                  <a:extLst>
                    <a:ext uri="{FF2B5EF4-FFF2-40B4-BE49-F238E27FC236}">
                      <a16:creationId xmlns:a16="http://schemas.microsoft.com/office/drawing/2014/main" id="{FA5AE6AA-FA23-466A-BB79-FA5D223316D3}"/>
                    </a:ext>
                  </a:extLst>
                </p:cNvPr>
                <p:cNvSpPr txBox="1">
                  <a:spLocks noRot="1" noChangeAspect="1" noMove="1" noResize="1" noEditPoints="1" noAdjustHandles="1" noChangeArrowheads="1" noChangeShapeType="1" noTextEdit="1"/>
                </p:cNvSpPr>
                <p:nvPr/>
              </p:nvSpPr>
              <p:spPr>
                <a:xfrm>
                  <a:off x="8362950" y="6112519"/>
                  <a:ext cx="1889748" cy="707886"/>
                </a:xfrm>
                <a:prstGeom prst="rect">
                  <a:avLst/>
                </a:prstGeom>
                <a:blipFill>
                  <a:blip r:embed="rId3"/>
                  <a:stretch>
                    <a:fillRect l="-11613" t="-15517"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D1E6AB6-BB92-4184-8AA6-2C46E2E64861}"/>
                    </a:ext>
                  </a:extLst>
                </p:cNvPr>
                <p:cNvSpPr txBox="1"/>
                <p:nvPr/>
              </p:nvSpPr>
              <p:spPr>
                <a:xfrm>
                  <a:off x="29584" y="33614"/>
                  <a:ext cx="1583767" cy="707886"/>
                </a:xfrm>
                <a:prstGeom prst="rect">
                  <a:avLst/>
                </a:prstGeom>
                <a:noFill/>
              </p:spPr>
              <p:txBody>
                <a:bodyPr wrap="none" rtlCol="0">
                  <a:spAutoFit/>
                </a:bodyPr>
                <a:lstStyle/>
                <a:p>
                  <a:r>
                    <a:rPr lang="en-GB" sz="4000" dirty="0">
                      <a:solidFill>
                        <a:schemeClr val="accent6">
                          <a:lumMod val="50000"/>
                        </a:schemeClr>
                      </a:solidFill>
                    </a:rPr>
                    <a:t>time </a:t>
                  </a:r>
                  <a14:m>
                    <m:oMath xmlns:m="http://schemas.openxmlformats.org/officeDocument/2006/math">
                      <m:r>
                        <a:rPr lang="en-GB" sz="4000" b="0" i="1" smtClean="0">
                          <a:solidFill>
                            <a:schemeClr val="accent6">
                              <a:lumMod val="50000"/>
                            </a:schemeClr>
                          </a:solidFill>
                          <a:latin typeface="Cambria Math" panose="02040503050406030204" pitchFamily="18" charset="0"/>
                        </a:rPr>
                        <m:t>𝑡</m:t>
                      </m:r>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0D1E6AB6-BB92-4184-8AA6-2C46E2E64861}"/>
                    </a:ext>
                  </a:extLst>
                </p:cNvPr>
                <p:cNvSpPr txBox="1">
                  <a:spLocks noRot="1" noChangeAspect="1" noMove="1" noResize="1" noEditPoints="1" noAdjustHandles="1" noChangeArrowheads="1" noChangeShapeType="1" noTextEdit="1"/>
                </p:cNvSpPr>
                <p:nvPr/>
              </p:nvSpPr>
              <p:spPr>
                <a:xfrm>
                  <a:off x="29584" y="33614"/>
                  <a:ext cx="1583767" cy="707886"/>
                </a:xfrm>
                <a:prstGeom prst="rect">
                  <a:avLst/>
                </a:prstGeom>
                <a:blipFill>
                  <a:blip r:embed="rId4"/>
                  <a:stretch>
                    <a:fillRect l="-13846" t="-15517" b="-36207"/>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1679279453"/>
      </p:ext>
    </p:extLst>
  </p:cSld>
  <p:clrMapOvr>
    <a:masterClrMapping/>
  </p:clrMapOvr>
  <mc:AlternateContent xmlns:mc="http://schemas.openxmlformats.org/markup-compatibility/2006" xmlns:p14="http://schemas.microsoft.com/office/powerpoint/2010/main">
    <mc:Choice Requires="p14">
      <p:transition spd="slow" p14:dur="2000" advTm="7593"/>
    </mc:Choice>
    <mc:Fallback xmlns="">
      <p:transition spd="slow" advTm="75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F816F4-7305-9A5B-1AAD-6F77083A5E71}"/>
                  </a:ext>
                </a:extLst>
              </p:cNvPr>
              <p:cNvSpPr txBox="1"/>
              <p:nvPr/>
            </p:nvSpPr>
            <p:spPr>
              <a:xfrm>
                <a:off x="6633017" y="88491"/>
                <a:ext cx="4758883" cy="1300677"/>
              </a:xfrm>
              <a:prstGeom prst="rect">
                <a:avLst/>
              </a:prstGeom>
              <a:noFill/>
              <a:ln w="38100">
                <a:solidFill>
                  <a:schemeClr val="tx1"/>
                </a:solidFill>
              </a:ln>
            </p:spPr>
            <p:txBody>
              <a:bodyPr wrap="square">
                <a:spAutoFit/>
              </a:bodyPr>
              <a:lstStyle/>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r>
                      <a:rPr lang="en-CA" sz="5400" i="1">
                        <a:latin typeface="Cambria Math" panose="02040503050406030204" pitchFamily="18" charset="0"/>
                      </a:rPr>
                      <m:t>1</m:t>
                    </m:r>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CA" sz="5400" i="1">
                                    <a:solidFill>
                                      <a:srgbClr val="C00000"/>
                                    </a:solidFill>
                                    <a:latin typeface="Cambria Math" panose="02040503050406030204" pitchFamily="18" charset="0"/>
                                  </a:rPr>
                                  <m:t>𝑡</m:t>
                                </m:r>
                              </m:sub>
                            </m:sSub>
                          </m:e>
                        </m:acc>
                      </m:e>
                    </m:acc>
                    <m:r>
                      <a:rPr lang="en-CA" sz="5400" i="1">
                        <a:latin typeface="Cambria Math" panose="02040503050406030204" pitchFamily="18" charset="0"/>
                      </a:rPr>
                      <m:t>+</m:t>
                    </m:r>
                    <m:f>
                      <m:fPr>
                        <m:ctrlPr>
                          <a:rPr lang="en-GB" sz="5400" i="1">
                            <a:latin typeface="Cambria Math" panose="02040503050406030204" pitchFamily="18" charset="0"/>
                          </a:rPr>
                        </m:ctrlPr>
                      </m:fPr>
                      <m:num>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num>
                      <m:den>
                        <m:r>
                          <a:rPr lang="en-GB" sz="5400" i="1">
                            <a:latin typeface="Cambria Math" panose="02040503050406030204" pitchFamily="18" charset="0"/>
                          </a:rPr>
                          <m:t>𝐷</m:t>
                        </m:r>
                      </m:den>
                    </m:f>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GB" sz="5400" i="1">
                                    <a:solidFill>
                                      <a:srgbClr val="C00000"/>
                                    </a:solidFill>
                                    <a:latin typeface="Cambria Math" panose="02040503050406030204" pitchFamily="18" charset="0"/>
                                  </a:rPr>
                                  <m:t>𝑥</m:t>
                                </m:r>
                              </m:sub>
                            </m:sSub>
                          </m:e>
                        </m:acc>
                      </m:e>
                    </m:acc>
                  </m:oMath>
                </a14:m>
                <a:r>
                  <a:rPr lang="en-GB" sz="54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CCF816F4-7305-9A5B-1AAD-6F77083A5E71}"/>
                  </a:ext>
                </a:extLst>
              </p:cNvPr>
              <p:cNvSpPr txBox="1">
                <a:spLocks noRot="1" noChangeAspect="1" noMove="1" noResize="1" noEditPoints="1" noAdjustHandles="1" noChangeArrowheads="1" noChangeShapeType="1" noTextEdit="1"/>
              </p:cNvSpPr>
              <p:nvPr/>
            </p:nvSpPr>
            <p:spPr>
              <a:xfrm>
                <a:off x="6633017" y="88491"/>
                <a:ext cx="4758883" cy="1300677"/>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87F6AF-20A8-97E3-A771-60C9C8F84151}"/>
                  </a:ext>
                </a:extLst>
              </p:cNvPr>
              <p:cNvSpPr txBox="1"/>
              <p:nvPr/>
            </p:nvSpPr>
            <p:spPr>
              <a:xfrm>
                <a:off x="60688" y="50391"/>
                <a:ext cx="8092711" cy="5992666"/>
              </a:xfrm>
              <a:prstGeom prst="rect">
                <a:avLst/>
              </a:prstGeom>
              <a:noFill/>
              <a:ln w="38100">
                <a:noFill/>
              </a:ln>
            </p:spPr>
            <p:txBody>
              <a:bodyPr wrap="square">
                <a:spAutoFit/>
              </a:bodyPr>
              <a:lstStyle/>
              <a:p>
                <a:pPr>
                  <a:spcAft>
                    <a:spcPts val="1200"/>
                  </a:spcAft>
                </a:pPr>
                <a14:m>
                  <m:oMath xmlns:m="http://schemas.openxmlformats.org/officeDocument/2006/math">
                    <m:r>
                      <a:rPr lang="en-CA" sz="6000" b="0" i="1" smtClean="0">
                        <a:latin typeface="Cambria Math" panose="02040503050406030204" pitchFamily="18" charset="0"/>
                      </a:rPr>
                      <m:t>0=</m:t>
                    </m:r>
                    <m:r>
                      <a:rPr lang="en-CA" sz="6000" b="0" i="1" smtClean="0">
                        <a:latin typeface="Cambria Math" panose="02040503050406030204" pitchFamily="18" charset="0"/>
                      </a:rPr>
                      <m:t>𝜅</m:t>
                    </m:r>
                    <m:d>
                      <m:dPr>
                        <m:ctrlPr>
                          <a:rPr lang="en-CA" sz="6000" b="0" i="1" smtClean="0">
                            <a:latin typeface="Cambria Math" panose="02040503050406030204" pitchFamily="18" charset="0"/>
                          </a:rPr>
                        </m:ctrlPr>
                      </m:dPr>
                      <m:e>
                        <m:f>
                          <m:fPr>
                            <m:ctrlPr>
                              <a:rPr lang="en-GB" sz="6000" i="1">
                                <a:latin typeface="Cambria Math" panose="02040503050406030204" pitchFamily="18" charset="0"/>
                              </a:rPr>
                            </m:ctrlPr>
                          </m:fPr>
                          <m:num>
                            <m:r>
                              <a:rPr lang="en-GB" sz="6000" i="1">
                                <a:latin typeface="Cambria Math" panose="02040503050406030204" pitchFamily="18" charset="0"/>
                              </a:rPr>
                              <m:t>𝑑</m:t>
                            </m:r>
                          </m:num>
                          <m:den>
                            <m:r>
                              <a:rPr lang="en-GB" sz="6000" i="1">
                                <a:latin typeface="Cambria Math" panose="02040503050406030204" pitchFamily="18" charset="0"/>
                              </a:rPr>
                              <m:t>𝑑</m:t>
                            </m:r>
                            <m:r>
                              <a:rPr lang="en-GB" sz="6000" i="1">
                                <a:solidFill>
                                  <a:srgbClr val="FFC000"/>
                                </a:solidFill>
                                <a:latin typeface="Cambria Math" panose="02040503050406030204" pitchFamily="18" charset="0"/>
                              </a:rPr>
                              <m:t>𝜆</m:t>
                            </m:r>
                          </m:den>
                        </m:f>
                      </m:e>
                    </m:d>
                  </m:oMath>
                </a14:m>
                <a:r>
                  <a:rPr lang="en-GB" sz="6000" i="1" dirty="0">
                    <a:latin typeface="Cambria Math" panose="02040503050406030204" pitchFamily="18" charset="0"/>
                  </a:rPr>
                  <a:t> </a:t>
                </a:r>
              </a:p>
              <a:p>
                <a:pPr>
                  <a:spcAft>
                    <a:spcPts val="1200"/>
                  </a:spcAft>
                </a:pPr>
                <a14:m>
                  <m:oMath xmlns:m="http://schemas.openxmlformats.org/officeDocument/2006/math">
                    <m:r>
                      <a:rPr lang="en-CA" sz="6000" b="0" i="1" smtClean="0">
                        <a:latin typeface="Cambria Math" panose="02040503050406030204" pitchFamily="18" charset="0"/>
                      </a:rPr>
                      <m:t>0=</m:t>
                    </m:r>
                    <m:r>
                      <a:rPr lang="en-CA" sz="6000" b="0" i="1" smtClean="0">
                        <a:latin typeface="Cambria Math" panose="02040503050406030204" pitchFamily="18" charset="0"/>
                      </a:rPr>
                      <m:t>𝜅</m:t>
                    </m:r>
                    <m:d>
                      <m:dPr>
                        <m:ctrlPr>
                          <a:rPr lang="en-CA" sz="6000" b="0" i="1" smtClean="0">
                            <a:latin typeface="Cambria Math" panose="02040503050406030204" pitchFamily="18" charset="0"/>
                          </a:rPr>
                        </m:ctrlPr>
                      </m:dPr>
                      <m:e>
                        <m:r>
                          <a:rPr lang="en-CA" sz="6000" i="1">
                            <a:latin typeface="Cambria Math" panose="02040503050406030204" pitchFamily="18" charset="0"/>
                          </a:rPr>
                          <m:t>1</m:t>
                        </m:r>
                        <m:acc>
                          <m:accPr>
                            <m:chr m:val="̃"/>
                            <m:ctrlPr>
                              <a:rPr lang="en-GB" sz="6000" i="1">
                                <a:solidFill>
                                  <a:srgbClr val="C00000"/>
                                </a:solidFill>
                                <a:latin typeface="Cambria Math" panose="02040503050406030204" pitchFamily="18" charset="0"/>
                              </a:rPr>
                            </m:ctrlPr>
                          </m:accPr>
                          <m:e>
                            <m:acc>
                              <m:accPr>
                                <m:chr m:val="⃗"/>
                                <m:ctrlPr>
                                  <a:rPr lang="en-CA" sz="6000" i="1">
                                    <a:solidFill>
                                      <a:srgbClr val="C00000"/>
                                    </a:solidFill>
                                    <a:latin typeface="Cambria Math" panose="02040503050406030204" pitchFamily="18" charset="0"/>
                                  </a:rPr>
                                </m:ctrlPr>
                              </m:accPr>
                              <m:e>
                                <m:sSub>
                                  <m:sSubPr>
                                    <m:ctrlPr>
                                      <a:rPr lang="en-CA" sz="6000" i="1">
                                        <a:solidFill>
                                          <a:srgbClr val="C00000"/>
                                        </a:solidFill>
                                        <a:latin typeface="Cambria Math" panose="02040503050406030204" pitchFamily="18" charset="0"/>
                                      </a:rPr>
                                    </m:ctrlPr>
                                  </m:sSubPr>
                                  <m:e>
                                    <m:r>
                                      <a:rPr lang="en-CA" sz="6000" i="1">
                                        <a:solidFill>
                                          <a:srgbClr val="C00000"/>
                                        </a:solidFill>
                                        <a:latin typeface="Cambria Math" panose="02040503050406030204" pitchFamily="18" charset="0"/>
                                      </a:rPr>
                                      <m:t>𝑒</m:t>
                                    </m:r>
                                  </m:e>
                                  <m:sub>
                                    <m:r>
                                      <a:rPr lang="en-CA" sz="6000" i="1">
                                        <a:solidFill>
                                          <a:srgbClr val="C00000"/>
                                        </a:solidFill>
                                        <a:latin typeface="Cambria Math" panose="02040503050406030204" pitchFamily="18" charset="0"/>
                                      </a:rPr>
                                      <m:t>𝑡</m:t>
                                    </m:r>
                                  </m:sub>
                                </m:sSub>
                              </m:e>
                            </m:acc>
                          </m:e>
                        </m:acc>
                        <m:r>
                          <a:rPr lang="en-CA" sz="6000" i="1">
                            <a:latin typeface="Cambria Math" panose="02040503050406030204" pitchFamily="18" charset="0"/>
                          </a:rPr>
                          <m:t>+</m:t>
                        </m:r>
                        <m:f>
                          <m:fPr>
                            <m:ctrlPr>
                              <a:rPr lang="en-GB" sz="6000" i="1">
                                <a:latin typeface="Cambria Math" panose="02040503050406030204" pitchFamily="18" charset="0"/>
                              </a:rPr>
                            </m:ctrlPr>
                          </m:fPr>
                          <m:num>
                            <m:acc>
                              <m:accPr>
                                <m:chr m:val="̃"/>
                                <m:ctrlPr>
                                  <a:rPr lang="en-GB" sz="6000" i="1">
                                    <a:solidFill>
                                      <a:srgbClr val="FF0000"/>
                                    </a:solidFill>
                                    <a:latin typeface="Cambria Math" panose="02040503050406030204" pitchFamily="18" charset="0"/>
                                  </a:rPr>
                                </m:ctrlPr>
                              </m:accPr>
                              <m:e>
                                <m:r>
                                  <a:rPr lang="en-GB" sz="6000" i="1">
                                    <a:solidFill>
                                      <a:srgbClr val="FF0000"/>
                                    </a:solidFill>
                                    <a:latin typeface="Cambria Math" panose="02040503050406030204" pitchFamily="18" charset="0"/>
                                  </a:rPr>
                                  <m:t>𝑥</m:t>
                                </m:r>
                              </m:e>
                            </m:acc>
                          </m:num>
                          <m:den>
                            <m:r>
                              <a:rPr lang="en-GB" sz="6000" i="1">
                                <a:latin typeface="Cambria Math" panose="02040503050406030204" pitchFamily="18" charset="0"/>
                              </a:rPr>
                              <m:t>𝐷</m:t>
                            </m:r>
                          </m:den>
                        </m:f>
                        <m:acc>
                          <m:accPr>
                            <m:chr m:val="̃"/>
                            <m:ctrlPr>
                              <a:rPr lang="en-GB" sz="6000" i="1">
                                <a:solidFill>
                                  <a:srgbClr val="C00000"/>
                                </a:solidFill>
                                <a:latin typeface="Cambria Math" panose="02040503050406030204" pitchFamily="18" charset="0"/>
                              </a:rPr>
                            </m:ctrlPr>
                          </m:accPr>
                          <m:e>
                            <m:acc>
                              <m:accPr>
                                <m:chr m:val="⃗"/>
                                <m:ctrlPr>
                                  <a:rPr lang="en-CA" sz="6000" i="1">
                                    <a:solidFill>
                                      <a:srgbClr val="C00000"/>
                                    </a:solidFill>
                                    <a:latin typeface="Cambria Math" panose="02040503050406030204" pitchFamily="18" charset="0"/>
                                  </a:rPr>
                                </m:ctrlPr>
                              </m:accPr>
                              <m:e>
                                <m:sSub>
                                  <m:sSubPr>
                                    <m:ctrlPr>
                                      <a:rPr lang="en-CA" sz="6000" i="1">
                                        <a:solidFill>
                                          <a:srgbClr val="C00000"/>
                                        </a:solidFill>
                                        <a:latin typeface="Cambria Math" panose="02040503050406030204" pitchFamily="18" charset="0"/>
                                      </a:rPr>
                                    </m:ctrlPr>
                                  </m:sSubPr>
                                  <m:e>
                                    <m:r>
                                      <a:rPr lang="en-CA" sz="6000" i="1">
                                        <a:solidFill>
                                          <a:srgbClr val="C00000"/>
                                        </a:solidFill>
                                        <a:latin typeface="Cambria Math" panose="02040503050406030204" pitchFamily="18" charset="0"/>
                                      </a:rPr>
                                      <m:t>𝑒</m:t>
                                    </m:r>
                                  </m:e>
                                  <m:sub>
                                    <m:r>
                                      <a:rPr lang="en-GB" sz="6000" i="1">
                                        <a:solidFill>
                                          <a:srgbClr val="C00000"/>
                                        </a:solidFill>
                                        <a:latin typeface="Cambria Math" panose="02040503050406030204" pitchFamily="18" charset="0"/>
                                      </a:rPr>
                                      <m:t>𝑥</m:t>
                                    </m:r>
                                  </m:sub>
                                </m:sSub>
                              </m:e>
                            </m:acc>
                          </m:e>
                        </m:acc>
                      </m:e>
                    </m:d>
                  </m:oMath>
                </a14:m>
                <a:r>
                  <a:rPr lang="en-GB" sz="6000" i="1" dirty="0">
                    <a:latin typeface="Cambria Math" panose="02040503050406030204" pitchFamily="18" charset="0"/>
                  </a:rPr>
                  <a:t> </a:t>
                </a:r>
              </a:p>
              <a:p>
                <a:pPr>
                  <a:spcAft>
                    <a:spcPts val="1200"/>
                  </a:spcAft>
                </a:pPr>
                <a14:m>
                  <m:oMath xmlns:m="http://schemas.openxmlformats.org/officeDocument/2006/math">
                    <m:r>
                      <a:rPr lang="en-CA" sz="6000" b="0" i="1" smtClean="0">
                        <a:latin typeface="Cambria Math" panose="02040503050406030204" pitchFamily="18" charset="0"/>
                      </a:rPr>
                      <m:t>0=</m:t>
                    </m:r>
                    <m:r>
                      <a:rPr lang="en-GB" sz="6000" b="0" i="1" smtClean="0">
                        <a:latin typeface="Cambria Math" panose="02040503050406030204" pitchFamily="18" charset="0"/>
                      </a:rPr>
                      <m:t>1</m:t>
                    </m:r>
                    <m:r>
                      <a:rPr lang="en-CA" sz="6000" b="0" i="1" smtClean="0">
                        <a:latin typeface="Cambria Math" panose="02040503050406030204" pitchFamily="18" charset="0"/>
                      </a:rPr>
                      <m:t>𝜅</m:t>
                    </m:r>
                    <m:d>
                      <m:dPr>
                        <m:ctrlPr>
                          <a:rPr lang="en-CA" sz="6000" b="0" i="1" smtClean="0">
                            <a:latin typeface="Cambria Math" panose="02040503050406030204" pitchFamily="18" charset="0"/>
                          </a:rPr>
                        </m:ctrlPr>
                      </m:dPr>
                      <m:e>
                        <m:acc>
                          <m:accPr>
                            <m:chr m:val="̃"/>
                            <m:ctrlPr>
                              <a:rPr lang="en-GB" sz="6000" i="1">
                                <a:solidFill>
                                  <a:srgbClr val="C00000"/>
                                </a:solidFill>
                                <a:latin typeface="Cambria Math" panose="02040503050406030204" pitchFamily="18" charset="0"/>
                              </a:rPr>
                            </m:ctrlPr>
                          </m:accPr>
                          <m:e>
                            <m:acc>
                              <m:accPr>
                                <m:chr m:val="⃗"/>
                                <m:ctrlPr>
                                  <a:rPr lang="en-CA" sz="6000" i="1">
                                    <a:solidFill>
                                      <a:srgbClr val="C00000"/>
                                    </a:solidFill>
                                    <a:latin typeface="Cambria Math" panose="02040503050406030204" pitchFamily="18" charset="0"/>
                                  </a:rPr>
                                </m:ctrlPr>
                              </m:accPr>
                              <m:e>
                                <m:sSub>
                                  <m:sSubPr>
                                    <m:ctrlPr>
                                      <a:rPr lang="en-CA" sz="6000" i="1">
                                        <a:solidFill>
                                          <a:srgbClr val="C00000"/>
                                        </a:solidFill>
                                        <a:latin typeface="Cambria Math" panose="02040503050406030204" pitchFamily="18" charset="0"/>
                                      </a:rPr>
                                    </m:ctrlPr>
                                  </m:sSubPr>
                                  <m:e>
                                    <m:r>
                                      <a:rPr lang="en-CA" sz="6000" i="1">
                                        <a:solidFill>
                                          <a:srgbClr val="C00000"/>
                                        </a:solidFill>
                                        <a:latin typeface="Cambria Math" panose="02040503050406030204" pitchFamily="18" charset="0"/>
                                      </a:rPr>
                                      <m:t>𝑒</m:t>
                                    </m:r>
                                  </m:e>
                                  <m:sub>
                                    <m:r>
                                      <a:rPr lang="en-CA" sz="6000" i="1">
                                        <a:solidFill>
                                          <a:srgbClr val="C00000"/>
                                        </a:solidFill>
                                        <a:latin typeface="Cambria Math" panose="02040503050406030204" pitchFamily="18" charset="0"/>
                                      </a:rPr>
                                      <m:t>𝑡</m:t>
                                    </m:r>
                                  </m:sub>
                                </m:sSub>
                              </m:e>
                            </m:acc>
                          </m:e>
                        </m:acc>
                      </m:e>
                    </m:d>
                    <m:r>
                      <a:rPr lang="en-CA" sz="6000" b="0" i="1" smtClean="0">
                        <a:solidFill>
                          <a:schemeClr val="tx1"/>
                        </a:solidFill>
                        <a:latin typeface="Cambria Math" panose="02040503050406030204" pitchFamily="18" charset="0"/>
                      </a:rPr>
                      <m:t>+</m:t>
                    </m:r>
                    <m:f>
                      <m:fPr>
                        <m:ctrlPr>
                          <a:rPr lang="en-GB" sz="6000" i="1">
                            <a:latin typeface="Cambria Math" panose="02040503050406030204" pitchFamily="18" charset="0"/>
                          </a:rPr>
                        </m:ctrlPr>
                      </m:fPr>
                      <m:num>
                        <m:acc>
                          <m:accPr>
                            <m:chr m:val="̃"/>
                            <m:ctrlPr>
                              <a:rPr lang="en-GB" sz="6000" i="1">
                                <a:solidFill>
                                  <a:srgbClr val="FF0000"/>
                                </a:solidFill>
                                <a:latin typeface="Cambria Math" panose="02040503050406030204" pitchFamily="18" charset="0"/>
                              </a:rPr>
                            </m:ctrlPr>
                          </m:accPr>
                          <m:e>
                            <m:r>
                              <a:rPr lang="en-GB" sz="6000" i="1">
                                <a:solidFill>
                                  <a:srgbClr val="FF0000"/>
                                </a:solidFill>
                                <a:latin typeface="Cambria Math" panose="02040503050406030204" pitchFamily="18" charset="0"/>
                              </a:rPr>
                              <m:t>𝑥</m:t>
                            </m:r>
                          </m:e>
                        </m:acc>
                      </m:num>
                      <m:den>
                        <m:r>
                          <a:rPr lang="en-GB" sz="6000" i="1">
                            <a:latin typeface="Cambria Math" panose="02040503050406030204" pitchFamily="18" charset="0"/>
                          </a:rPr>
                          <m:t>𝐷</m:t>
                        </m:r>
                      </m:den>
                    </m:f>
                    <m:r>
                      <a:rPr lang="en-CA" sz="6000" i="1">
                        <a:latin typeface="Cambria Math" panose="02040503050406030204" pitchFamily="18" charset="0"/>
                      </a:rPr>
                      <m:t>𝜅</m:t>
                    </m:r>
                    <m:d>
                      <m:dPr>
                        <m:ctrlPr>
                          <a:rPr lang="en-CA" sz="6000" i="1">
                            <a:latin typeface="Cambria Math" panose="02040503050406030204" pitchFamily="18" charset="0"/>
                          </a:rPr>
                        </m:ctrlPr>
                      </m:dPr>
                      <m:e>
                        <m:acc>
                          <m:accPr>
                            <m:chr m:val="̃"/>
                            <m:ctrlPr>
                              <a:rPr lang="en-GB" sz="6000" i="1">
                                <a:solidFill>
                                  <a:srgbClr val="C00000"/>
                                </a:solidFill>
                                <a:latin typeface="Cambria Math" panose="02040503050406030204" pitchFamily="18" charset="0"/>
                              </a:rPr>
                            </m:ctrlPr>
                          </m:accPr>
                          <m:e>
                            <m:acc>
                              <m:accPr>
                                <m:chr m:val="⃗"/>
                                <m:ctrlPr>
                                  <a:rPr lang="en-CA" sz="6000" i="1">
                                    <a:solidFill>
                                      <a:srgbClr val="C00000"/>
                                    </a:solidFill>
                                    <a:latin typeface="Cambria Math" panose="02040503050406030204" pitchFamily="18" charset="0"/>
                                  </a:rPr>
                                </m:ctrlPr>
                              </m:accPr>
                              <m:e>
                                <m:sSub>
                                  <m:sSubPr>
                                    <m:ctrlPr>
                                      <a:rPr lang="en-CA" sz="6000" i="1">
                                        <a:solidFill>
                                          <a:srgbClr val="C00000"/>
                                        </a:solidFill>
                                        <a:latin typeface="Cambria Math" panose="02040503050406030204" pitchFamily="18" charset="0"/>
                                      </a:rPr>
                                    </m:ctrlPr>
                                  </m:sSubPr>
                                  <m:e>
                                    <m:r>
                                      <a:rPr lang="en-CA" sz="6000" i="1">
                                        <a:solidFill>
                                          <a:srgbClr val="C00000"/>
                                        </a:solidFill>
                                        <a:latin typeface="Cambria Math" panose="02040503050406030204" pitchFamily="18" charset="0"/>
                                      </a:rPr>
                                      <m:t>𝑒</m:t>
                                    </m:r>
                                  </m:e>
                                  <m:sub>
                                    <m:r>
                                      <a:rPr lang="en-GB" sz="6000" i="1">
                                        <a:solidFill>
                                          <a:srgbClr val="C00000"/>
                                        </a:solidFill>
                                        <a:latin typeface="Cambria Math" panose="02040503050406030204" pitchFamily="18" charset="0"/>
                                      </a:rPr>
                                      <m:t>𝑥</m:t>
                                    </m:r>
                                  </m:sub>
                                </m:sSub>
                              </m:e>
                            </m:acc>
                          </m:e>
                        </m:acc>
                      </m:e>
                    </m:d>
                  </m:oMath>
                </a14:m>
                <a:r>
                  <a:rPr lang="en-GB" sz="6000" i="1" dirty="0">
                    <a:latin typeface="Cambria Math" panose="02040503050406030204" pitchFamily="18" charset="0"/>
                  </a:rPr>
                  <a:t>  </a:t>
                </a:r>
              </a:p>
              <a:p>
                <a:pPr>
                  <a:spcAft>
                    <a:spcPts val="1200"/>
                  </a:spcAft>
                </a:pPr>
                <a14:m>
                  <m:oMath xmlns:m="http://schemas.openxmlformats.org/officeDocument/2006/math">
                    <m:r>
                      <a:rPr lang="en-CA" sz="6000" b="0" i="1" smtClean="0">
                        <a:latin typeface="Cambria Math" panose="02040503050406030204" pitchFamily="18" charset="0"/>
                      </a:rPr>
                      <m:t>0=</m:t>
                    </m:r>
                    <m:acc>
                      <m:accPr>
                        <m:chr m:val="̃"/>
                        <m:ctrlPr>
                          <a:rPr lang="en-GB" sz="6000" b="0" i="1" smtClean="0">
                            <a:solidFill>
                              <a:srgbClr val="FF0000"/>
                            </a:solidFill>
                            <a:latin typeface="Cambria Math" panose="02040503050406030204" pitchFamily="18" charset="0"/>
                          </a:rPr>
                        </m:ctrlPr>
                      </m:accPr>
                      <m:e>
                        <m:sSub>
                          <m:sSubPr>
                            <m:ctrlPr>
                              <a:rPr lang="en-CA" sz="6000" i="1">
                                <a:solidFill>
                                  <a:srgbClr val="FF0000"/>
                                </a:solidFill>
                                <a:latin typeface="Cambria Math" panose="02040503050406030204" pitchFamily="18" charset="0"/>
                              </a:rPr>
                            </m:ctrlPr>
                          </m:sSubPr>
                          <m:e>
                            <m:r>
                              <a:rPr lang="en-CA" sz="6000" i="1">
                                <a:solidFill>
                                  <a:srgbClr val="FF0000"/>
                                </a:solidFill>
                                <a:latin typeface="Cambria Math" panose="02040503050406030204" pitchFamily="18" charset="0"/>
                              </a:rPr>
                              <m:t>𝜅</m:t>
                            </m:r>
                          </m:e>
                          <m:sub>
                            <m:r>
                              <a:rPr lang="en-CA" sz="6000" b="0" i="1" smtClean="0">
                                <a:solidFill>
                                  <a:srgbClr val="FF0000"/>
                                </a:solidFill>
                                <a:latin typeface="Cambria Math" panose="02040503050406030204" pitchFamily="18" charset="0"/>
                              </a:rPr>
                              <m:t>𝑡</m:t>
                            </m:r>
                          </m:sub>
                        </m:sSub>
                      </m:e>
                    </m:acc>
                    <m:r>
                      <a:rPr lang="en-CA" sz="6000" b="0" i="1" smtClean="0">
                        <a:solidFill>
                          <a:schemeClr val="tx1"/>
                        </a:solidFill>
                        <a:latin typeface="Cambria Math" panose="02040503050406030204" pitchFamily="18" charset="0"/>
                      </a:rPr>
                      <m:t>+</m:t>
                    </m:r>
                    <m:f>
                      <m:fPr>
                        <m:ctrlPr>
                          <a:rPr lang="en-GB" sz="6000" i="1">
                            <a:latin typeface="Cambria Math" panose="02040503050406030204" pitchFamily="18" charset="0"/>
                          </a:rPr>
                        </m:ctrlPr>
                      </m:fPr>
                      <m:num>
                        <m:acc>
                          <m:accPr>
                            <m:chr m:val="̃"/>
                            <m:ctrlPr>
                              <a:rPr lang="en-GB" sz="6000" i="1">
                                <a:solidFill>
                                  <a:srgbClr val="FF0000"/>
                                </a:solidFill>
                                <a:latin typeface="Cambria Math" panose="02040503050406030204" pitchFamily="18" charset="0"/>
                              </a:rPr>
                            </m:ctrlPr>
                          </m:accPr>
                          <m:e>
                            <m:r>
                              <a:rPr lang="en-GB" sz="6000" i="1">
                                <a:solidFill>
                                  <a:srgbClr val="FF0000"/>
                                </a:solidFill>
                                <a:latin typeface="Cambria Math" panose="02040503050406030204" pitchFamily="18" charset="0"/>
                              </a:rPr>
                              <m:t>𝑥</m:t>
                            </m:r>
                          </m:e>
                        </m:acc>
                      </m:num>
                      <m:den>
                        <m:r>
                          <a:rPr lang="en-GB" sz="6000" i="1">
                            <a:latin typeface="Cambria Math" panose="02040503050406030204" pitchFamily="18" charset="0"/>
                          </a:rPr>
                          <m:t>𝐷</m:t>
                        </m:r>
                      </m:den>
                    </m:f>
                    <m:acc>
                      <m:accPr>
                        <m:chr m:val="̃"/>
                        <m:ctrlPr>
                          <a:rPr lang="en-GB" sz="6000" b="0" i="1" smtClean="0">
                            <a:solidFill>
                              <a:srgbClr val="FF0000"/>
                            </a:solidFill>
                            <a:latin typeface="Cambria Math" panose="02040503050406030204" pitchFamily="18" charset="0"/>
                          </a:rPr>
                        </m:ctrlPr>
                      </m:accPr>
                      <m:e>
                        <m:sSub>
                          <m:sSubPr>
                            <m:ctrlPr>
                              <a:rPr lang="en-CA" sz="6000" b="0" i="1" smtClean="0">
                                <a:solidFill>
                                  <a:srgbClr val="FF0000"/>
                                </a:solidFill>
                                <a:latin typeface="Cambria Math" panose="02040503050406030204" pitchFamily="18" charset="0"/>
                              </a:rPr>
                            </m:ctrlPr>
                          </m:sSubPr>
                          <m:e>
                            <m:r>
                              <a:rPr lang="en-CA" sz="6000" b="0" i="1" smtClean="0">
                                <a:solidFill>
                                  <a:srgbClr val="FF0000"/>
                                </a:solidFill>
                                <a:latin typeface="Cambria Math" panose="02040503050406030204" pitchFamily="18" charset="0"/>
                              </a:rPr>
                              <m:t>𝜅</m:t>
                            </m:r>
                          </m:e>
                          <m:sub>
                            <m:r>
                              <a:rPr lang="en-GB" sz="6000" b="0" i="1" smtClean="0">
                                <a:solidFill>
                                  <a:srgbClr val="FF0000"/>
                                </a:solidFill>
                                <a:latin typeface="Cambria Math" panose="02040503050406030204" pitchFamily="18" charset="0"/>
                              </a:rPr>
                              <m:t>𝑥</m:t>
                            </m:r>
                          </m:sub>
                        </m:sSub>
                      </m:e>
                    </m:acc>
                  </m:oMath>
                </a14:m>
                <a:r>
                  <a:rPr lang="en-GB" sz="6000" i="1" dirty="0">
                    <a:latin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4F87F6AF-20A8-97E3-A771-60C9C8F84151}"/>
                  </a:ext>
                </a:extLst>
              </p:cNvPr>
              <p:cNvSpPr txBox="1">
                <a:spLocks noRot="1" noChangeAspect="1" noMove="1" noResize="1" noEditPoints="1" noAdjustHandles="1" noChangeArrowheads="1" noChangeShapeType="1" noTextEdit="1"/>
              </p:cNvSpPr>
              <p:nvPr/>
            </p:nvSpPr>
            <p:spPr>
              <a:xfrm>
                <a:off x="60688" y="50391"/>
                <a:ext cx="8092711" cy="5992666"/>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EE6738-7D67-50B9-F211-3A705FA6C043}"/>
                  </a:ext>
                </a:extLst>
              </p:cNvPr>
              <p:cNvSpPr txBox="1"/>
              <p:nvPr/>
            </p:nvSpPr>
            <p:spPr>
              <a:xfrm>
                <a:off x="7059873" y="4535185"/>
                <a:ext cx="3912928" cy="2050241"/>
              </a:xfrm>
              <a:prstGeom prst="rect">
                <a:avLst/>
              </a:prstGeom>
              <a:noFill/>
              <a:ln w="38100">
                <a:solidFill>
                  <a:schemeClr val="tx1"/>
                </a:solidFill>
              </a:ln>
            </p:spPr>
            <p:txBody>
              <a:bodyPr wrap="square">
                <a:spAutoFit/>
              </a:bodyPr>
              <a:lstStyle/>
              <a:p>
                <a:pPr>
                  <a:spcAft>
                    <a:spcPts val="1200"/>
                  </a:spcAft>
                </a:pPr>
                <a14:m>
                  <m:oMath xmlns:m="http://schemas.openxmlformats.org/officeDocument/2006/math">
                    <m:f>
                      <m:fPr>
                        <m:ctrlPr>
                          <a:rPr lang="en-CA" sz="8000" b="0" i="1" smtClean="0">
                            <a:solidFill>
                              <a:schemeClr val="tx1"/>
                            </a:solidFill>
                            <a:latin typeface="Cambria Math" panose="02040503050406030204" pitchFamily="18" charset="0"/>
                          </a:rPr>
                        </m:ctrlPr>
                      </m:fPr>
                      <m:num>
                        <m:acc>
                          <m:accPr>
                            <m:chr m:val="̃"/>
                            <m:ctrlPr>
                              <a:rPr lang="en-GB" sz="8000" i="1">
                                <a:solidFill>
                                  <a:srgbClr val="FF0000"/>
                                </a:solidFill>
                                <a:latin typeface="Cambria Math" panose="02040503050406030204" pitchFamily="18" charset="0"/>
                              </a:rPr>
                            </m:ctrlPr>
                          </m:accPr>
                          <m:e>
                            <m:sSub>
                              <m:sSubPr>
                                <m:ctrlPr>
                                  <a:rPr lang="en-CA" sz="8000" i="1">
                                    <a:solidFill>
                                      <a:srgbClr val="FF0000"/>
                                    </a:solidFill>
                                    <a:latin typeface="Cambria Math" panose="02040503050406030204" pitchFamily="18" charset="0"/>
                                  </a:rPr>
                                </m:ctrlPr>
                              </m:sSubPr>
                              <m:e>
                                <m:r>
                                  <a:rPr lang="en-CA" sz="8000" i="1">
                                    <a:solidFill>
                                      <a:srgbClr val="FF0000"/>
                                    </a:solidFill>
                                    <a:latin typeface="Cambria Math" panose="02040503050406030204" pitchFamily="18" charset="0"/>
                                  </a:rPr>
                                  <m:t>𝜅</m:t>
                                </m:r>
                              </m:e>
                              <m:sub>
                                <m:r>
                                  <a:rPr lang="en-GB" sz="8000" i="1">
                                    <a:solidFill>
                                      <a:srgbClr val="FF0000"/>
                                    </a:solidFill>
                                    <a:latin typeface="Cambria Math" panose="02040503050406030204" pitchFamily="18" charset="0"/>
                                  </a:rPr>
                                  <m:t>𝑥</m:t>
                                </m:r>
                              </m:sub>
                            </m:sSub>
                          </m:e>
                        </m:acc>
                      </m:num>
                      <m:den>
                        <m:acc>
                          <m:accPr>
                            <m:chr m:val="̃"/>
                            <m:ctrlPr>
                              <a:rPr lang="en-GB" sz="8000" i="1">
                                <a:solidFill>
                                  <a:srgbClr val="FF0000"/>
                                </a:solidFill>
                                <a:latin typeface="Cambria Math" panose="02040503050406030204" pitchFamily="18" charset="0"/>
                              </a:rPr>
                            </m:ctrlPr>
                          </m:accPr>
                          <m:e>
                            <m:sSub>
                              <m:sSubPr>
                                <m:ctrlPr>
                                  <a:rPr lang="en-CA" sz="8000" i="1">
                                    <a:solidFill>
                                      <a:srgbClr val="FF0000"/>
                                    </a:solidFill>
                                    <a:latin typeface="Cambria Math" panose="02040503050406030204" pitchFamily="18" charset="0"/>
                                  </a:rPr>
                                </m:ctrlPr>
                              </m:sSubPr>
                              <m:e>
                                <m:r>
                                  <a:rPr lang="en-CA" sz="8000" i="1">
                                    <a:solidFill>
                                      <a:srgbClr val="FF0000"/>
                                    </a:solidFill>
                                    <a:latin typeface="Cambria Math" panose="02040503050406030204" pitchFamily="18" charset="0"/>
                                  </a:rPr>
                                  <m:t>𝜅</m:t>
                                </m:r>
                              </m:e>
                              <m:sub>
                                <m:r>
                                  <a:rPr lang="en-CA" sz="8000" i="1">
                                    <a:solidFill>
                                      <a:srgbClr val="FF0000"/>
                                    </a:solidFill>
                                    <a:latin typeface="Cambria Math" panose="02040503050406030204" pitchFamily="18" charset="0"/>
                                  </a:rPr>
                                  <m:t>𝑡</m:t>
                                </m:r>
                              </m:sub>
                            </m:sSub>
                          </m:e>
                        </m:acc>
                      </m:den>
                    </m:f>
                    <m:r>
                      <a:rPr lang="en-CA" sz="8000" b="0" i="1" smtClean="0">
                        <a:latin typeface="Cambria Math" panose="02040503050406030204" pitchFamily="18" charset="0"/>
                      </a:rPr>
                      <m:t>=−</m:t>
                    </m:r>
                    <m:f>
                      <m:fPr>
                        <m:ctrlPr>
                          <a:rPr lang="en-CA" sz="8000" i="1">
                            <a:latin typeface="Cambria Math" panose="02040503050406030204" pitchFamily="18" charset="0"/>
                          </a:rPr>
                        </m:ctrlPr>
                      </m:fPr>
                      <m:num>
                        <m:r>
                          <a:rPr lang="en-GB" sz="8000" b="0" i="1" smtClean="0">
                            <a:latin typeface="Cambria Math" panose="02040503050406030204" pitchFamily="18" charset="0"/>
                          </a:rPr>
                          <m:t>𝐷</m:t>
                        </m:r>
                      </m:num>
                      <m:den>
                        <m:acc>
                          <m:accPr>
                            <m:chr m:val="̃"/>
                            <m:ctrlPr>
                              <a:rPr lang="en-GB" sz="8000" i="1">
                                <a:solidFill>
                                  <a:srgbClr val="FF0000"/>
                                </a:solidFill>
                                <a:latin typeface="Cambria Math" panose="02040503050406030204" pitchFamily="18" charset="0"/>
                              </a:rPr>
                            </m:ctrlPr>
                          </m:accPr>
                          <m:e>
                            <m:r>
                              <a:rPr lang="en-GB" sz="8000" i="1">
                                <a:solidFill>
                                  <a:srgbClr val="FF0000"/>
                                </a:solidFill>
                                <a:latin typeface="Cambria Math" panose="02040503050406030204" pitchFamily="18" charset="0"/>
                              </a:rPr>
                              <m:t>𝑥</m:t>
                            </m:r>
                          </m:e>
                        </m:acc>
                      </m:den>
                    </m:f>
                  </m:oMath>
                </a14:m>
                <a:r>
                  <a:rPr lang="en-GB" sz="8000" i="1" dirty="0">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D8EE6738-7D67-50B9-F211-3A705FA6C043}"/>
                  </a:ext>
                </a:extLst>
              </p:cNvPr>
              <p:cNvSpPr txBox="1">
                <a:spLocks noRot="1" noChangeAspect="1" noMove="1" noResize="1" noEditPoints="1" noAdjustHandles="1" noChangeArrowheads="1" noChangeShapeType="1" noTextEdit="1"/>
              </p:cNvSpPr>
              <p:nvPr/>
            </p:nvSpPr>
            <p:spPr>
              <a:xfrm>
                <a:off x="7059873" y="4535185"/>
                <a:ext cx="3912928" cy="2050241"/>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018190329"/>
      </p:ext>
    </p:extLst>
  </p:cSld>
  <p:clrMapOvr>
    <a:masterClrMapping/>
  </p:clrMapOvr>
  <mc:AlternateContent xmlns:mc="http://schemas.openxmlformats.org/markup-compatibility/2006" xmlns:p14="http://schemas.microsoft.com/office/powerpoint/2010/main">
    <mc:Choice Requires="p14">
      <p:transition spd="slow" p14:dur="2000" advTm="14235"/>
    </mc:Choice>
    <mc:Fallback xmlns="">
      <p:transition spd="slow" advTm="142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B190D-F6F9-FCC8-D628-96C75EAB88B7}"/>
                  </a:ext>
                </a:extLst>
              </p:cNvPr>
              <p:cNvSpPr txBox="1"/>
              <p:nvPr/>
            </p:nvSpPr>
            <p:spPr>
              <a:xfrm>
                <a:off x="1676401" y="0"/>
                <a:ext cx="10515600" cy="3465244"/>
              </a:xfrm>
              <a:prstGeom prst="rect">
                <a:avLst/>
              </a:prstGeom>
              <a:noFill/>
            </p:spPr>
            <p:txBody>
              <a:bodyPr wrap="square" rtlCol="0">
                <a:spAutoFit/>
              </a:bodyPr>
              <a:lstStyle/>
              <a:p>
                <a:pPr algn="ctr"/>
                <a:r>
                  <a:rPr lang="en-GB" sz="4800" dirty="0" err="1"/>
                  <a:t>Rindler</a:t>
                </a:r>
                <a:r>
                  <a:rPr lang="en-GB" sz="4800" dirty="0"/>
                  <a:t> Metric:</a:t>
                </a:r>
                <a:endParaRPr lang="en-GB" sz="3600" dirty="0"/>
              </a:p>
              <a:p>
                <a:pPr algn="ctr"/>
                <a14:m>
                  <m:oMath xmlns:m="http://schemas.openxmlformats.org/officeDocument/2006/math">
                    <m:d>
                      <m:dPr>
                        <m:begChr m:val="["/>
                        <m:endChr m:val="]"/>
                        <m:ctrlPr>
                          <a:rPr lang="en-CA" sz="6600" i="1">
                            <a:latin typeface="Cambria Math" panose="02040503050406030204" pitchFamily="18" charset="0"/>
                          </a:rPr>
                        </m:ctrlPr>
                      </m:dPr>
                      <m:e>
                        <m:m>
                          <m:mPr>
                            <m:mcs>
                              <m:mc>
                                <m:mcPr>
                                  <m:count m:val="2"/>
                                  <m:mcJc m:val="center"/>
                                </m:mcPr>
                              </m:mc>
                            </m:mcs>
                            <m:ctrlPr>
                              <a:rPr lang="en-CA" sz="6600" i="1">
                                <a:latin typeface="Cambria Math" panose="02040503050406030204" pitchFamily="18" charset="0"/>
                              </a:rPr>
                            </m:ctrlPr>
                          </m:mPr>
                          <m:mr>
                            <m:e>
                              <m:sSup>
                                <m:sSupPr>
                                  <m:ctrlPr>
                                    <a:rPr lang="en-CA" sz="6600" i="1">
                                      <a:latin typeface="Cambria Math" panose="02040503050406030204" pitchFamily="18" charset="0"/>
                                    </a:rPr>
                                  </m:ctrlPr>
                                </m:sSupPr>
                                <m:e>
                                  <m:d>
                                    <m:dPr>
                                      <m:ctrlPr>
                                        <a:rPr lang="en-CA" sz="6600" i="1">
                                          <a:latin typeface="Cambria Math" panose="02040503050406030204" pitchFamily="18" charset="0"/>
                                        </a:rPr>
                                      </m:ctrlPr>
                                    </m:dPr>
                                    <m:e>
                                      <m:f>
                                        <m:fPr>
                                          <m:ctrlPr>
                                            <a:rPr lang="en-CA" sz="6600" i="1">
                                              <a:latin typeface="Cambria Math" panose="02040503050406030204" pitchFamily="18" charset="0"/>
                                            </a:rPr>
                                          </m:ctrlPr>
                                        </m:fPr>
                                        <m:num>
                                          <m:acc>
                                            <m:accPr>
                                              <m:chr m:val="̃"/>
                                              <m:ctrlPr>
                                                <a:rPr lang="en-CA" sz="6600" i="1">
                                                  <a:solidFill>
                                                    <a:srgbClr val="FF0000"/>
                                                  </a:solidFill>
                                                  <a:latin typeface="Cambria Math" panose="02040503050406030204" pitchFamily="18" charset="0"/>
                                                </a:rPr>
                                              </m:ctrlPr>
                                            </m:accPr>
                                            <m:e>
                                              <m:r>
                                                <a:rPr lang="en-CA" sz="6600" i="1">
                                                  <a:solidFill>
                                                    <a:srgbClr val="FF0000"/>
                                                  </a:solidFill>
                                                  <a:latin typeface="Cambria Math" panose="02040503050406030204" pitchFamily="18" charset="0"/>
                                                </a:rPr>
                                                <m:t>𝑥</m:t>
                                              </m:r>
                                            </m:e>
                                          </m:acc>
                                        </m:num>
                                        <m:den>
                                          <m:r>
                                            <a:rPr lang="en-CA" sz="6600" i="1">
                                              <a:latin typeface="Cambria Math" panose="02040503050406030204" pitchFamily="18" charset="0"/>
                                            </a:rPr>
                                            <m:t>𝐷</m:t>
                                          </m:r>
                                        </m:den>
                                      </m:f>
                                    </m:e>
                                  </m:d>
                                </m:e>
                                <m:sup>
                                  <m:r>
                                    <m:rPr>
                                      <m:brk m:alnAt="7"/>
                                    </m:rPr>
                                    <a:rPr lang="en-CA" sz="6600" i="1">
                                      <a:latin typeface="Cambria Math" panose="02040503050406030204" pitchFamily="18" charset="0"/>
                                    </a:rPr>
                                    <m:t>2</m:t>
                                  </m:r>
                                </m:sup>
                              </m:sSup>
                            </m:e>
                            <m:e>
                              <m:r>
                                <a:rPr lang="en-CA" sz="6600" i="1">
                                  <a:latin typeface="Cambria Math" panose="02040503050406030204" pitchFamily="18" charset="0"/>
                                </a:rPr>
                                <m:t>0</m:t>
                              </m:r>
                            </m:e>
                          </m:mr>
                          <m:mr>
                            <m:e>
                              <m:r>
                                <a:rPr lang="en-CA" sz="6600" i="1">
                                  <a:latin typeface="Cambria Math" panose="02040503050406030204" pitchFamily="18" charset="0"/>
                                </a:rPr>
                                <m:t>0</m:t>
                              </m:r>
                            </m:e>
                            <m:e>
                              <m:r>
                                <a:rPr lang="en-CA" sz="6600" i="1">
                                  <a:latin typeface="Cambria Math" panose="02040503050406030204" pitchFamily="18" charset="0"/>
                                </a:rPr>
                                <m:t>−1</m:t>
                              </m:r>
                            </m:e>
                          </m:mr>
                        </m:m>
                      </m:e>
                    </m:d>
                  </m:oMath>
                </a14:m>
                <a:r>
                  <a:rPr lang="en-US" sz="8000" dirty="0">
                    <a:effectLst/>
                    <a:latin typeface="Calibri" panose="020F0502020204030204" pitchFamily="34" charset="0"/>
                  </a:rPr>
                  <a:t> </a:t>
                </a:r>
              </a:p>
            </p:txBody>
          </p:sp>
        </mc:Choice>
        <mc:Fallback xmlns="">
          <p:sp>
            <p:nvSpPr>
              <p:cNvPr id="4" name="TextBox 3">
                <a:extLst>
                  <a:ext uri="{FF2B5EF4-FFF2-40B4-BE49-F238E27FC236}">
                    <a16:creationId xmlns:a16="http://schemas.microsoft.com/office/drawing/2014/main" id="{9CBB190D-F6F9-FCC8-D628-96C75EAB88B7}"/>
                  </a:ext>
                </a:extLst>
              </p:cNvPr>
              <p:cNvSpPr txBox="1">
                <a:spLocks noRot="1" noChangeAspect="1" noMove="1" noResize="1" noEditPoints="1" noAdjustHandles="1" noChangeArrowheads="1" noChangeShapeType="1" noTextEdit="1"/>
              </p:cNvSpPr>
              <p:nvPr/>
            </p:nvSpPr>
            <p:spPr>
              <a:xfrm>
                <a:off x="1676401" y="0"/>
                <a:ext cx="10515600" cy="3465244"/>
              </a:xfrm>
              <a:prstGeom prst="rect">
                <a:avLst/>
              </a:prstGeom>
              <a:blipFill>
                <a:blip r:embed="rId3"/>
                <a:stretch>
                  <a:fillRect t="-387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022049-F9D8-A9C5-E675-A8B04CC0F6DD}"/>
                  </a:ext>
                </a:extLst>
              </p:cNvPr>
              <p:cNvSpPr txBox="1"/>
              <p:nvPr/>
            </p:nvSpPr>
            <p:spPr>
              <a:xfrm>
                <a:off x="368096" y="665202"/>
                <a:ext cx="2667000" cy="27889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4800" i="1" smtClean="0">
                          <a:solidFill>
                            <a:schemeClr val="bg1"/>
                          </a:solidFill>
                          <a:latin typeface="Cambria Math" panose="02040503050406030204" pitchFamily="18" charset="0"/>
                        </a:rPr>
                        <m:t>=</m:t>
                      </m:r>
                      <m:sSup>
                        <m:sSupPr>
                          <m:ctrlPr>
                            <a:rPr lang="en-CA" sz="4800" b="0" i="1" smtClean="0">
                              <a:latin typeface="Cambria Math" panose="02040503050406030204" pitchFamily="18" charset="0"/>
                            </a:rPr>
                          </m:ctrlPr>
                        </m:sSupPr>
                        <m:e>
                          <m:d>
                            <m:dPr>
                              <m:begChr m:val="‖"/>
                              <m:endChr m:val="‖"/>
                              <m:ctrlPr>
                                <a:rPr lang="en-CA" sz="4800" b="0" i="1" smtClean="0">
                                  <a:latin typeface="Cambria Math" panose="02040503050406030204" pitchFamily="18" charset="0"/>
                                </a:rPr>
                              </m:ctrlPr>
                            </m:dPr>
                            <m:e>
                              <m:acc>
                                <m:accPr>
                                  <m:chr m:val="̃"/>
                                  <m:ctrlPr>
                                    <a:rPr lang="en-GB" sz="4800" i="1">
                                      <a:solidFill>
                                        <a:srgbClr val="C00000"/>
                                      </a:solidFill>
                                      <a:latin typeface="Cambria Math" panose="02040503050406030204" pitchFamily="18" charset="0"/>
                                    </a:rPr>
                                  </m:ctrlPr>
                                </m:accPr>
                                <m:e>
                                  <m:acc>
                                    <m:accPr>
                                      <m:chr m:val="⃗"/>
                                      <m:ctrlPr>
                                        <a:rPr lang="en-CA" sz="4800" i="1">
                                          <a:solidFill>
                                            <a:srgbClr val="C00000"/>
                                          </a:solidFill>
                                          <a:latin typeface="Cambria Math" panose="02040503050406030204" pitchFamily="18" charset="0"/>
                                        </a:rPr>
                                      </m:ctrlPr>
                                    </m:accPr>
                                    <m:e>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𝑒</m:t>
                                          </m:r>
                                        </m:e>
                                        <m:sub>
                                          <m:r>
                                            <a:rPr lang="en-CA" sz="4800" i="1">
                                              <a:solidFill>
                                                <a:srgbClr val="C00000"/>
                                              </a:solidFill>
                                              <a:latin typeface="Cambria Math" panose="02040503050406030204" pitchFamily="18" charset="0"/>
                                            </a:rPr>
                                            <m:t>𝑡</m:t>
                                          </m:r>
                                        </m:sub>
                                      </m:sSub>
                                    </m:e>
                                  </m:acc>
                                </m:e>
                              </m:acc>
                            </m:e>
                          </m:d>
                        </m:e>
                        <m:sup>
                          <m:r>
                            <a:rPr lang="en-CA" sz="4800" b="0" i="1" smtClean="0">
                              <a:latin typeface="Cambria Math" panose="02040503050406030204" pitchFamily="18" charset="0"/>
                            </a:rPr>
                            <m:t>2</m:t>
                          </m:r>
                        </m:sup>
                      </m:sSup>
                    </m:oMath>
                  </m:oMathPara>
                </a14:m>
                <a:endParaRPr lang="en-CA"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m:t>
                      </m:r>
                      <m:acc>
                        <m:accPr>
                          <m:chr m:val="̃"/>
                          <m:ctrlPr>
                            <a:rPr lang="en-GB" sz="4800" i="1" smtClean="0">
                              <a:solidFill>
                                <a:srgbClr val="C00000"/>
                              </a:solidFill>
                              <a:latin typeface="Cambria Math" panose="02040503050406030204" pitchFamily="18" charset="0"/>
                            </a:rPr>
                          </m:ctrlPr>
                        </m:accPr>
                        <m:e>
                          <m:acc>
                            <m:accPr>
                              <m:chr m:val="⃗"/>
                              <m:ctrlPr>
                                <a:rPr lang="en-CA" sz="4800" i="1">
                                  <a:solidFill>
                                    <a:srgbClr val="C00000"/>
                                  </a:solidFill>
                                  <a:latin typeface="Cambria Math" panose="02040503050406030204" pitchFamily="18" charset="0"/>
                                </a:rPr>
                              </m:ctrlPr>
                            </m:accPr>
                            <m:e>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𝑒</m:t>
                                  </m:r>
                                </m:e>
                                <m:sub>
                                  <m:r>
                                    <a:rPr lang="en-CA" sz="4800" i="1">
                                      <a:solidFill>
                                        <a:srgbClr val="C00000"/>
                                      </a:solidFill>
                                      <a:latin typeface="Cambria Math" panose="02040503050406030204" pitchFamily="18" charset="0"/>
                                    </a:rPr>
                                    <m:t>𝑡</m:t>
                                  </m:r>
                                </m:sub>
                              </m:sSub>
                            </m:e>
                          </m:acc>
                        </m:e>
                      </m:acc>
                      <m:r>
                        <a:rPr lang="en-CA" sz="4800" b="0" i="1" smtClean="0">
                          <a:latin typeface="Cambria Math" panose="02040503050406030204" pitchFamily="18" charset="0"/>
                        </a:rPr>
                        <m:t>⋅</m:t>
                      </m:r>
                      <m:acc>
                        <m:accPr>
                          <m:chr m:val="̃"/>
                          <m:ctrlPr>
                            <a:rPr lang="en-GB" sz="4800" i="1">
                              <a:solidFill>
                                <a:srgbClr val="C00000"/>
                              </a:solidFill>
                              <a:latin typeface="Cambria Math" panose="02040503050406030204" pitchFamily="18" charset="0"/>
                            </a:rPr>
                          </m:ctrlPr>
                        </m:accPr>
                        <m:e>
                          <m:acc>
                            <m:accPr>
                              <m:chr m:val="⃗"/>
                              <m:ctrlPr>
                                <a:rPr lang="en-CA" sz="4800" i="1">
                                  <a:solidFill>
                                    <a:srgbClr val="C00000"/>
                                  </a:solidFill>
                                  <a:latin typeface="Cambria Math" panose="02040503050406030204" pitchFamily="18" charset="0"/>
                                </a:rPr>
                              </m:ctrlPr>
                            </m:accPr>
                            <m:e>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𝑒</m:t>
                                  </m:r>
                                </m:e>
                                <m:sub>
                                  <m:r>
                                    <a:rPr lang="en-CA" sz="4800" i="1">
                                      <a:solidFill>
                                        <a:srgbClr val="C00000"/>
                                      </a:solidFill>
                                      <a:latin typeface="Cambria Math" panose="02040503050406030204" pitchFamily="18" charset="0"/>
                                    </a:rPr>
                                    <m:t>𝑡</m:t>
                                  </m:r>
                                </m:sub>
                              </m:sSub>
                            </m:e>
                          </m:acc>
                        </m:e>
                      </m:acc>
                    </m:oMath>
                  </m:oMathPara>
                </a14:m>
                <a:endParaRPr lang="en-CA" sz="4800" dirty="0"/>
              </a:p>
              <a:p>
                <a:pP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m:t>
                      </m:r>
                      <m:acc>
                        <m:accPr>
                          <m:chr m:val="̃"/>
                          <m:ctrlPr>
                            <a:rPr lang="en-GB" sz="4800" b="0" i="1" smtClean="0">
                              <a:solidFill>
                                <a:srgbClr val="FF0000"/>
                              </a:solidFill>
                              <a:latin typeface="Cambria Math" panose="02040503050406030204" pitchFamily="18" charset="0"/>
                            </a:rPr>
                          </m:ctrlPr>
                        </m:accPr>
                        <m:e>
                          <m:sSub>
                            <m:sSubPr>
                              <m:ctrlPr>
                                <a:rPr lang="en-CA" sz="4800" b="0" i="1" smtClean="0">
                                  <a:solidFill>
                                    <a:srgbClr val="FF0000"/>
                                  </a:solidFill>
                                  <a:latin typeface="Cambria Math" panose="02040503050406030204" pitchFamily="18" charset="0"/>
                                </a:rPr>
                              </m:ctrlPr>
                            </m:sSubPr>
                            <m:e>
                              <m:r>
                                <a:rPr lang="en-CA" sz="4800" b="0" i="1" smtClean="0">
                                  <a:solidFill>
                                    <a:srgbClr val="FF0000"/>
                                  </a:solidFill>
                                  <a:latin typeface="Cambria Math" panose="02040503050406030204" pitchFamily="18" charset="0"/>
                                </a:rPr>
                                <m:t>𝑔</m:t>
                              </m:r>
                            </m:e>
                            <m:sub>
                              <m:r>
                                <a:rPr lang="en-CA" sz="4800" b="0" i="1" smtClean="0">
                                  <a:solidFill>
                                    <a:srgbClr val="FF0000"/>
                                  </a:solidFill>
                                  <a:latin typeface="Cambria Math" panose="02040503050406030204" pitchFamily="18" charset="0"/>
                                </a:rPr>
                                <m:t>𝑡𝑡</m:t>
                              </m:r>
                            </m:sub>
                          </m:sSub>
                        </m:e>
                      </m:acc>
                    </m:oMath>
                  </m:oMathPara>
                </a14:m>
                <a:endParaRPr lang="en-CA" sz="4800" dirty="0"/>
              </a:p>
            </p:txBody>
          </p:sp>
        </mc:Choice>
        <mc:Fallback xmlns="">
          <p:sp>
            <p:nvSpPr>
              <p:cNvPr id="6" name="TextBox 5">
                <a:extLst>
                  <a:ext uri="{FF2B5EF4-FFF2-40B4-BE49-F238E27FC236}">
                    <a16:creationId xmlns:a16="http://schemas.microsoft.com/office/drawing/2014/main" id="{DC022049-F9D8-A9C5-E675-A8B04CC0F6DD}"/>
                  </a:ext>
                </a:extLst>
              </p:cNvPr>
              <p:cNvSpPr txBox="1">
                <a:spLocks noRot="1" noChangeAspect="1" noMove="1" noResize="1" noEditPoints="1" noAdjustHandles="1" noChangeArrowheads="1" noChangeShapeType="1" noTextEdit="1"/>
              </p:cNvSpPr>
              <p:nvPr/>
            </p:nvSpPr>
            <p:spPr>
              <a:xfrm>
                <a:off x="368096" y="665202"/>
                <a:ext cx="2667000" cy="2788905"/>
              </a:xfrm>
              <a:prstGeom prst="rect">
                <a:avLst/>
              </a:prstGeom>
              <a:blipFill>
                <a:blip r:embed="rId4"/>
                <a:stretch>
                  <a:fillRect/>
                </a:stretch>
              </a:blipFill>
            </p:spPr>
            <p:txBody>
              <a:bodyPr/>
              <a:lstStyle/>
              <a:p>
                <a:r>
                  <a:rPr lang="en-CA">
                    <a:noFill/>
                  </a:rPr>
                  <a:t> </a:t>
                </a:r>
              </a:p>
            </p:txBody>
          </p:sp>
        </mc:Fallback>
      </mc:AlternateContent>
      <p:grpSp>
        <p:nvGrpSpPr>
          <p:cNvPr id="15" name="Group 14">
            <a:extLst>
              <a:ext uri="{FF2B5EF4-FFF2-40B4-BE49-F238E27FC236}">
                <a16:creationId xmlns:a16="http://schemas.microsoft.com/office/drawing/2014/main" id="{F86ECA88-C833-4D70-5773-AF5CC487CEEF}"/>
              </a:ext>
            </a:extLst>
          </p:cNvPr>
          <p:cNvGrpSpPr/>
          <p:nvPr/>
        </p:nvGrpSpPr>
        <p:grpSpPr>
          <a:xfrm>
            <a:off x="249494" y="741402"/>
            <a:ext cx="6525854" cy="2608554"/>
            <a:chOff x="249494" y="741402"/>
            <a:chExt cx="6525854" cy="2608554"/>
          </a:xfrm>
        </p:grpSpPr>
        <p:sp>
          <p:nvSpPr>
            <p:cNvPr id="5" name="Rectangle 4">
              <a:extLst>
                <a:ext uri="{FF2B5EF4-FFF2-40B4-BE49-F238E27FC236}">
                  <a16:creationId xmlns:a16="http://schemas.microsoft.com/office/drawing/2014/main" id="{697940D6-71CD-65BD-DD07-667990A13F5F}"/>
                </a:ext>
              </a:extLst>
            </p:cNvPr>
            <p:cNvSpPr/>
            <p:nvPr/>
          </p:nvSpPr>
          <p:spPr>
            <a:xfrm>
              <a:off x="5098948" y="870992"/>
              <a:ext cx="1676400" cy="170134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0797FF8A-4E8F-D58A-4D39-ECFD14C46799}"/>
                </a:ext>
              </a:extLst>
            </p:cNvPr>
            <p:cNvSpPr/>
            <p:nvPr/>
          </p:nvSpPr>
          <p:spPr>
            <a:xfrm>
              <a:off x="249494" y="741402"/>
              <a:ext cx="2666999" cy="260855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Connector 8">
              <a:extLst>
                <a:ext uri="{FF2B5EF4-FFF2-40B4-BE49-F238E27FC236}">
                  <a16:creationId xmlns:a16="http://schemas.microsoft.com/office/drawing/2014/main" id="{EC87BC76-1A24-D327-3A48-26BE916125CF}"/>
                </a:ext>
              </a:extLst>
            </p:cNvPr>
            <p:cNvCxnSpPr>
              <a:cxnSpLocks/>
            </p:cNvCxnSpPr>
            <p:nvPr/>
          </p:nvCxnSpPr>
          <p:spPr>
            <a:xfrm>
              <a:off x="2916494" y="741402"/>
              <a:ext cx="2182454" cy="12959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103E56-5555-2648-B535-189766261C9C}"/>
                </a:ext>
              </a:extLst>
            </p:cNvPr>
            <p:cNvCxnSpPr>
              <a:cxnSpLocks/>
            </p:cNvCxnSpPr>
            <p:nvPr/>
          </p:nvCxnSpPr>
          <p:spPr>
            <a:xfrm flipV="1">
              <a:off x="2916493" y="2572340"/>
              <a:ext cx="2182454" cy="777616"/>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7EFD234-E4DD-AA28-D76C-37C1397D2C27}"/>
                  </a:ext>
                </a:extLst>
              </p:cNvPr>
              <p:cNvSpPr txBox="1"/>
              <p:nvPr/>
            </p:nvSpPr>
            <p:spPr>
              <a:xfrm>
                <a:off x="760320" y="3894067"/>
                <a:ext cx="5785054" cy="1286827"/>
              </a:xfrm>
              <a:prstGeom prst="rect">
                <a:avLst/>
              </a:prstGeom>
              <a:noFill/>
              <a:ln w="38100">
                <a:solidFill>
                  <a:schemeClr val="tx1"/>
                </a:solidFill>
              </a:ln>
            </p:spPr>
            <p:txBody>
              <a:bodyPr wrap="square" rtlCol="0">
                <a:spAutoFit/>
              </a:bodyPr>
              <a:lstStyle/>
              <a:p>
                <a14:m>
                  <m:oMath xmlns:m="http://schemas.openxmlformats.org/officeDocument/2006/math">
                    <m:sSub>
                      <m:sSubPr>
                        <m:ctrlPr>
                          <a:rPr lang="en-CA" sz="5400" b="0" i="1" smtClean="0">
                            <a:solidFill>
                              <a:srgbClr val="C00000"/>
                            </a:solidFill>
                            <a:latin typeface="Cambria Math" panose="02040503050406030204" pitchFamily="18" charset="0"/>
                          </a:rPr>
                        </m:ctrlPr>
                      </m:sSubPr>
                      <m:e>
                        <m:acc>
                          <m:accPr>
                            <m:chr m:val="̃"/>
                            <m:ctrlPr>
                              <a:rPr lang="en-GB" sz="5400" b="0" i="1" smtClean="0">
                                <a:solidFill>
                                  <a:srgbClr val="C00000"/>
                                </a:solidFill>
                                <a:latin typeface="Cambria Math" panose="02040503050406030204" pitchFamily="18" charset="0"/>
                              </a:rPr>
                            </m:ctrlPr>
                          </m:accPr>
                          <m:e>
                            <m:acc>
                              <m:accPr>
                                <m:chr m:val="⃗"/>
                                <m:ctrlPr>
                                  <a:rPr lang="en-CA" sz="5400" i="1" smtClean="0">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CA" sz="5400" b="0" i="1" smtClean="0">
                                        <a:solidFill>
                                          <a:srgbClr val="C00000"/>
                                        </a:solidFill>
                                        <a:latin typeface="Cambria Math" panose="02040503050406030204" pitchFamily="18" charset="0"/>
                                      </a:rPr>
                                      <m:t>𝑡</m:t>
                                    </m:r>
                                  </m:sub>
                                </m:sSub>
                              </m:e>
                            </m:acc>
                          </m:e>
                        </m:acc>
                      </m:e>
                      <m:sub>
                        <m:r>
                          <a:rPr lang="en-CA" sz="5400" b="0" i="1" smtClean="0">
                            <a:solidFill>
                              <a:srgbClr val="C00000"/>
                            </a:solidFill>
                            <a:latin typeface="Cambria Math" panose="02040503050406030204" pitchFamily="18" charset="0"/>
                          </a:rPr>
                          <m:t>𝑛𝑜𝑟𝑚𝑎𝑙𝑖𝑧𝑒𝑑</m:t>
                        </m:r>
                      </m:sub>
                    </m:sSub>
                    <m:r>
                      <a:rPr lang="en-CA" sz="5400" b="0" i="1" smtClean="0">
                        <a:latin typeface="Cambria Math" panose="02040503050406030204" pitchFamily="18" charset="0"/>
                      </a:rPr>
                      <m:t>=</m:t>
                    </m:r>
                    <m:f>
                      <m:fPr>
                        <m:ctrlPr>
                          <a:rPr lang="en-CA" sz="5400" b="0" i="1" smtClean="0">
                            <a:latin typeface="Cambria Math" panose="02040503050406030204" pitchFamily="18" charset="0"/>
                          </a:rPr>
                        </m:ctrlPr>
                      </m:fPr>
                      <m:num>
                        <m:r>
                          <a:rPr lang="en-CA" sz="5400" i="1">
                            <a:latin typeface="Cambria Math" panose="02040503050406030204" pitchFamily="18" charset="0"/>
                          </a:rPr>
                          <m:t>𝐷</m:t>
                        </m:r>
                      </m:num>
                      <m:den>
                        <m:acc>
                          <m:accPr>
                            <m:chr m:val="̃"/>
                            <m:ctrlPr>
                              <a:rPr lang="en-CA" sz="5400" i="1">
                                <a:solidFill>
                                  <a:srgbClr val="FF0000"/>
                                </a:solidFill>
                                <a:latin typeface="Cambria Math" panose="02040503050406030204" pitchFamily="18" charset="0"/>
                              </a:rPr>
                            </m:ctrlPr>
                          </m:accPr>
                          <m:e>
                            <m:r>
                              <a:rPr lang="en-CA" sz="5400" i="1">
                                <a:solidFill>
                                  <a:srgbClr val="FF0000"/>
                                </a:solidFill>
                                <a:latin typeface="Cambria Math" panose="02040503050406030204" pitchFamily="18" charset="0"/>
                              </a:rPr>
                              <m:t>𝑥</m:t>
                            </m:r>
                          </m:e>
                        </m:acc>
                      </m:den>
                    </m:f>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CA" sz="5400" i="1">
                                    <a:solidFill>
                                      <a:srgbClr val="C00000"/>
                                    </a:solidFill>
                                    <a:latin typeface="Cambria Math" panose="02040503050406030204" pitchFamily="18" charset="0"/>
                                  </a:rPr>
                                  <m:t>𝑡</m:t>
                                </m:r>
                              </m:sub>
                            </m:sSub>
                          </m:e>
                        </m:acc>
                      </m:e>
                    </m:acc>
                  </m:oMath>
                </a14:m>
                <a:r>
                  <a:rPr lang="en-CA" sz="5400" dirty="0"/>
                  <a:t> </a:t>
                </a:r>
              </a:p>
            </p:txBody>
          </p:sp>
        </mc:Choice>
        <mc:Fallback xmlns="">
          <p:sp>
            <p:nvSpPr>
              <p:cNvPr id="13" name="TextBox 12">
                <a:extLst>
                  <a:ext uri="{FF2B5EF4-FFF2-40B4-BE49-F238E27FC236}">
                    <a16:creationId xmlns:a16="http://schemas.microsoft.com/office/drawing/2014/main" id="{A7EFD234-E4DD-AA28-D76C-37C1397D2C27}"/>
                  </a:ext>
                </a:extLst>
              </p:cNvPr>
              <p:cNvSpPr txBox="1">
                <a:spLocks noRot="1" noChangeAspect="1" noMove="1" noResize="1" noEditPoints="1" noAdjustHandles="1" noChangeArrowheads="1" noChangeShapeType="1" noTextEdit="1"/>
              </p:cNvSpPr>
              <p:nvPr/>
            </p:nvSpPr>
            <p:spPr>
              <a:xfrm>
                <a:off x="760320" y="3894067"/>
                <a:ext cx="5785054" cy="1286827"/>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38E935A-66A4-467A-0004-5DB76F7CA216}"/>
                  </a:ext>
                </a:extLst>
              </p:cNvPr>
              <p:cNvSpPr txBox="1"/>
              <p:nvPr/>
            </p:nvSpPr>
            <p:spPr>
              <a:xfrm>
                <a:off x="607757" y="5582413"/>
                <a:ext cx="5785054" cy="11322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CA" sz="5400" i="1" smtClean="0">
                              <a:latin typeface="Cambria Math" panose="02040503050406030204" pitchFamily="18" charset="0"/>
                            </a:rPr>
                          </m:ctrlPr>
                        </m:dPr>
                        <m:e>
                          <m:sSub>
                            <m:sSubPr>
                              <m:ctrlPr>
                                <a:rPr lang="en-CA" sz="5400" i="1" smtClean="0">
                                  <a:solidFill>
                                    <a:srgbClr val="C00000"/>
                                  </a:solidFill>
                                  <a:latin typeface="Cambria Math" panose="02040503050406030204" pitchFamily="18" charset="0"/>
                                </a:rPr>
                              </m:ctrlPr>
                            </m:sSubPr>
                            <m:e>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CA" sz="5400" i="1">
                                              <a:solidFill>
                                                <a:srgbClr val="C00000"/>
                                              </a:solidFill>
                                              <a:latin typeface="Cambria Math" panose="02040503050406030204" pitchFamily="18" charset="0"/>
                                            </a:rPr>
                                            <m:t>𝑡</m:t>
                                          </m:r>
                                        </m:sub>
                                      </m:sSub>
                                    </m:e>
                                  </m:acc>
                                </m:e>
                              </m:acc>
                            </m:e>
                            <m:sub>
                              <m:r>
                                <a:rPr lang="en-CA" sz="5400" i="1">
                                  <a:solidFill>
                                    <a:srgbClr val="C00000"/>
                                  </a:solidFill>
                                  <a:latin typeface="Cambria Math" panose="02040503050406030204" pitchFamily="18" charset="0"/>
                                </a:rPr>
                                <m:t>𝑛𝑜𝑟𝑚𝑎𝑙𝑖𝑧𝑒𝑑</m:t>
                              </m:r>
                            </m:sub>
                          </m:sSub>
                        </m:e>
                      </m:d>
                      <m:r>
                        <a:rPr lang="en-CA" sz="5400" i="1">
                          <a:latin typeface="Cambria Math" panose="02040503050406030204" pitchFamily="18" charset="0"/>
                        </a:rPr>
                        <m:t>=</m:t>
                      </m:r>
                      <m:r>
                        <a:rPr lang="en-CA" sz="5400" b="0" i="1" smtClean="0">
                          <a:latin typeface="Cambria Math" panose="02040503050406030204" pitchFamily="18" charset="0"/>
                        </a:rPr>
                        <m:t>1</m:t>
                      </m:r>
                    </m:oMath>
                  </m:oMathPara>
                </a14:m>
                <a:endParaRPr lang="en-CA" sz="5400" dirty="0"/>
              </a:p>
            </p:txBody>
          </p:sp>
        </mc:Choice>
        <mc:Fallback xmlns="">
          <p:sp>
            <p:nvSpPr>
              <p:cNvPr id="14" name="TextBox 13">
                <a:extLst>
                  <a:ext uri="{FF2B5EF4-FFF2-40B4-BE49-F238E27FC236}">
                    <a16:creationId xmlns:a16="http://schemas.microsoft.com/office/drawing/2014/main" id="{238E935A-66A4-467A-0004-5DB76F7CA216}"/>
                  </a:ext>
                </a:extLst>
              </p:cNvPr>
              <p:cNvSpPr txBox="1">
                <a:spLocks noRot="1" noChangeAspect="1" noMove="1" noResize="1" noEditPoints="1" noAdjustHandles="1" noChangeArrowheads="1" noChangeShapeType="1" noTextEdit="1"/>
              </p:cNvSpPr>
              <p:nvPr/>
            </p:nvSpPr>
            <p:spPr>
              <a:xfrm>
                <a:off x="607757" y="5582413"/>
                <a:ext cx="5785054" cy="1132298"/>
              </a:xfrm>
              <a:prstGeom prst="rect">
                <a:avLst/>
              </a:prstGeom>
              <a:blipFill>
                <a:blip r:embed="rId6"/>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185151072"/>
      </p:ext>
    </p:extLst>
  </p:cSld>
  <p:clrMapOvr>
    <a:masterClrMapping/>
  </p:clrMapOvr>
  <mc:AlternateContent xmlns:mc="http://schemas.openxmlformats.org/markup-compatibility/2006" xmlns:p14="http://schemas.microsoft.com/office/powerpoint/2010/main">
    <mc:Choice Requires="p14">
      <p:transition spd="slow" p14:dur="2000" advTm="5735"/>
    </mc:Choice>
    <mc:Fallback xmlns="">
      <p:transition spd="slow" advTm="5735"/>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2F0D0A-15A1-797F-874A-D9D74F4A4D43}"/>
                  </a:ext>
                </a:extLst>
              </p:cNvPr>
              <p:cNvSpPr txBox="1"/>
              <p:nvPr/>
            </p:nvSpPr>
            <p:spPr>
              <a:xfrm>
                <a:off x="561975" y="384861"/>
                <a:ext cx="6800850" cy="1665712"/>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7200" i="1">
                        <a:latin typeface="Cambria Math" panose="02040503050406030204" pitchFamily="18" charset="0"/>
                      </a:rPr>
                      <m:t>𝜅</m:t>
                    </m:r>
                    <m:r>
                      <a:rPr lang="en-CA" sz="7200" i="1">
                        <a:latin typeface="Cambria Math" panose="02040503050406030204" pitchFamily="18" charset="0"/>
                      </a:rPr>
                      <m:t>=</m:t>
                    </m:r>
                    <m:r>
                      <a:rPr lang="en-CA" sz="7200" i="1">
                        <a:solidFill>
                          <a:srgbClr val="0070C0"/>
                        </a:solidFill>
                        <a:latin typeface="Cambria Math" panose="02040503050406030204" pitchFamily="18" charset="0"/>
                      </a:rPr>
                      <m:t>𝑎</m:t>
                    </m:r>
                    <m:acc>
                      <m:accPr>
                        <m:chr m:val="̃"/>
                        <m:ctrlPr>
                          <a:rPr lang="en-GB" sz="7200" i="1">
                            <a:solidFill>
                              <a:srgbClr val="C00000"/>
                            </a:solidFill>
                            <a:latin typeface="Cambria Math" panose="02040503050406030204" pitchFamily="18" charset="0"/>
                          </a:rPr>
                        </m:ctrlPr>
                      </m:accPr>
                      <m:e>
                        <m:sSup>
                          <m:sSupPr>
                            <m:ctrlPr>
                              <a:rPr lang="en-CA" sz="7200" i="1">
                                <a:solidFill>
                                  <a:srgbClr val="C00000"/>
                                </a:solidFill>
                                <a:latin typeface="Cambria Math" panose="02040503050406030204" pitchFamily="18" charset="0"/>
                              </a:rPr>
                            </m:ctrlPr>
                          </m:sSupPr>
                          <m:e>
                            <m:r>
                              <a:rPr lang="en-CA" sz="7200" i="1">
                                <a:solidFill>
                                  <a:srgbClr val="C00000"/>
                                </a:solidFill>
                                <a:latin typeface="Cambria Math" panose="02040503050406030204" pitchFamily="18" charset="0"/>
                              </a:rPr>
                              <m:t>𝜖</m:t>
                            </m:r>
                          </m:e>
                          <m:sup>
                            <m:r>
                              <a:rPr lang="en-CA" sz="7200" i="1">
                                <a:solidFill>
                                  <a:srgbClr val="C00000"/>
                                </a:solidFill>
                                <a:latin typeface="Cambria Math" panose="02040503050406030204" pitchFamily="18" charset="0"/>
                              </a:rPr>
                              <m:t>𝑡</m:t>
                            </m:r>
                          </m:sup>
                        </m:sSup>
                      </m:e>
                    </m:acc>
                    <m:r>
                      <a:rPr lang="en-CA" sz="7200" i="1">
                        <a:latin typeface="Cambria Math" panose="02040503050406030204" pitchFamily="18" charset="0"/>
                      </a:rPr>
                      <m:t>−</m:t>
                    </m:r>
                    <m:r>
                      <a:rPr lang="en-CA" sz="7200" i="1">
                        <a:solidFill>
                          <a:srgbClr val="0070C0"/>
                        </a:solidFill>
                        <a:latin typeface="Cambria Math" panose="02040503050406030204" pitchFamily="18" charset="0"/>
                      </a:rPr>
                      <m:t>𝑎</m:t>
                    </m:r>
                    <m:f>
                      <m:fPr>
                        <m:ctrlPr>
                          <a:rPr lang="en-CA" sz="7200" i="1">
                            <a:latin typeface="Cambria Math" panose="02040503050406030204" pitchFamily="18" charset="0"/>
                          </a:rPr>
                        </m:ctrlPr>
                      </m:fPr>
                      <m:num>
                        <m:r>
                          <a:rPr lang="en-GB" sz="7200" i="1">
                            <a:latin typeface="Cambria Math" panose="02040503050406030204" pitchFamily="18" charset="0"/>
                          </a:rPr>
                          <m:t>𝐷</m:t>
                        </m:r>
                      </m:num>
                      <m:den>
                        <m:acc>
                          <m:accPr>
                            <m:chr m:val="̃"/>
                            <m:ctrlPr>
                              <a:rPr lang="en-GB" sz="7200" i="1">
                                <a:solidFill>
                                  <a:srgbClr val="FF0000"/>
                                </a:solidFill>
                                <a:latin typeface="Cambria Math" panose="02040503050406030204" pitchFamily="18" charset="0"/>
                              </a:rPr>
                            </m:ctrlPr>
                          </m:accPr>
                          <m:e>
                            <m:r>
                              <a:rPr lang="en-GB" sz="7200" i="1">
                                <a:solidFill>
                                  <a:srgbClr val="FF0000"/>
                                </a:solidFill>
                                <a:latin typeface="Cambria Math" panose="02040503050406030204" pitchFamily="18" charset="0"/>
                              </a:rPr>
                              <m:t>𝑥</m:t>
                            </m:r>
                          </m:e>
                        </m:acc>
                      </m:den>
                    </m:f>
                    <m:acc>
                      <m:accPr>
                        <m:chr m:val="̃"/>
                        <m:ctrlPr>
                          <a:rPr lang="en-GB" sz="7200" i="1">
                            <a:solidFill>
                              <a:srgbClr val="C00000"/>
                            </a:solidFill>
                            <a:latin typeface="Cambria Math" panose="02040503050406030204" pitchFamily="18" charset="0"/>
                          </a:rPr>
                        </m:ctrlPr>
                      </m:accPr>
                      <m:e>
                        <m:sSup>
                          <m:sSupPr>
                            <m:ctrlPr>
                              <a:rPr lang="en-CA" sz="7200" i="1">
                                <a:solidFill>
                                  <a:srgbClr val="C00000"/>
                                </a:solidFill>
                                <a:latin typeface="Cambria Math" panose="02040503050406030204" pitchFamily="18" charset="0"/>
                              </a:rPr>
                            </m:ctrlPr>
                          </m:sSupPr>
                          <m:e>
                            <m:r>
                              <a:rPr lang="en-CA" sz="7200" i="1">
                                <a:solidFill>
                                  <a:srgbClr val="C00000"/>
                                </a:solidFill>
                                <a:latin typeface="Cambria Math" panose="02040503050406030204" pitchFamily="18" charset="0"/>
                              </a:rPr>
                              <m:t>𝜖</m:t>
                            </m:r>
                          </m:e>
                          <m:sup>
                            <m:r>
                              <a:rPr lang="en-GB" sz="7200" i="1">
                                <a:solidFill>
                                  <a:srgbClr val="C00000"/>
                                </a:solidFill>
                                <a:latin typeface="Cambria Math" panose="02040503050406030204" pitchFamily="18" charset="0"/>
                              </a:rPr>
                              <m:t>𝑥</m:t>
                            </m:r>
                          </m:sup>
                        </m:sSup>
                      </m:e>
                    </m:acc>
                  </m:oMath>
                </a14:m>
                <a:r>
                  <a:rPr lang="en-GB" sz="72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F72F0D0A-15A1-797F-874A-D9D74F4A4D43}"/>
                  </a:ext>
                </a:extLst>
              </p:cNvPr>
              <p:cNvSpPr txBox="1">
                <a:spLocks noRot="1" noChangeAspect="1" noMove="1" noResize="1" noEditPoints="1" noAdjustHandles="1" noChangeArrowheads="1" noChangeShapeType="1" noTextEdit="1"/>
              </p:cNvSpPr>
              <p:nvPr/>
            </p:nvSpPr>
            <p:spPr>
              <a:xfrm>
                <a:off x="561975" y="384861"/>
                <a:ext cx="6800850" cy="1665712"/>
              </a:xfrm>
              <a:prstGeom prst="rect">
                <a:avLst/>
              </a:prstGeom>
              <a:blipFill>
                <a:blip r:embed="rId3"/>
                <a:stretch>
                  <a:fillRect/>
                </a:stretch>
              </a:blipFill>
              <a:effectLst>
                <a:softEdge rad="127000"/>
              </a:effectLst>
            </p:spPr>
            <p:txBody>
              <a:bodyPr/>
              <a:lstStyle/>
              <a:p>
                <a:r>
                  <a:rPr lang="en-CA">
                    <a:noFill/>
                  </a:rPr>
                  <a:t> </a:t>
                </a:r>
              </a:p>
            </p:txBody>
          </p:sp>
        </mc:Fallback>
      </mc:AlternateContent>
      <p:sp>
        <p:nvSpPr>
          <p:cNvPr id="6" name="Rectangle 5">
            <a:extLst>
              <a:ext uri="{FF2B5EF4-FFF2-40B4-BE49-F238E27FC236}">
                <a16:creationId xmlns:a16="http://schemas.microsoft.com/office/drawing/2014/main" id="{0678A3B4-87AC-9A33-228F-FD9A738AAEBD}"/>
              </a:ext>
            </a:extLst>
          </p:cNvPr>
          <p:cNvSpPr/>
          <p:nvPr/>
        </p:nvSpPr>
        <p:spPr>
          <a:xfrm>
            <a:off x="209550" y="154722"/>
            <a:ext cx="7505700" cy="21259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D0EE14-E727-1B6A-71D9-6CDA8791D83A}"/>
                  </a:ext>
                </a:extLst>
              </p:cNvPr>
              <p:cNvSpPr txBox="1"/>
              <p:nvPr/>
            </p:nvSpPr>
            <p:spPr>
              <a:xfrm>
                <a:off x="141288" y="2510851"/>
                <a:ext cx="11982450" cy="1474186"/>
              </a:xfrm>
              <a:prstGeom prst="rect">
                <a:avLst/>
              </a:prstGeom>
              <a:noFill/>
              <a:effectLst>
                <a:softEdge rad="127000"/>
              </a:effectLst>
            </p:spPr>
            <p:txBody>
              <a:bodyPr wrap="square">
                <a:spAutoFit/>
              </a:bodyPr>
              <a:lstStyle/>
              <a:p>
                <a:pPr>
                  <a:spcAft>
                    <a:spcPts val="1200"/>
                  </a:spcAft>
                </a:pPr>
                <a14:m>
                  <m:oMath xmlns:m="http://schemas.openxmlformats.org/officeDocument/2006/math">
                    <m:r>
                      <a:rPr lang="en-CA" sz="6000" i="1" smtClean="0">
                        <a:latin typeface="Cambria Math" panose="02040503050406030204" pitchFamily="18" charset="0"/>
                      </a:rPr>
                      <m:t>𝜅</m:t>
                    </m:r>
                    <m:d>
                      <m:dPr>
                        <m:ctrlPr>
                          <a:rPr lang="en-CA" sz="6000" i="1">
                            <a:latin typeface="Cambria Math" panose="02040503050406030204" pitchFamily="18" charset="0"/>
                          </a:rPr>
                        </m:ctrlPr>
                      </m:dPr>
                      <m:e>
                        <m:sSub>
                          <m:sSubPr>
                            <m:ctrlPr>
                              <a:rPr lang="en-CA" sz="6000" i="1">
                                <a:solidFill>
                                  <a:srgbClr val="C00000"/>
                                </a:solidFill>
                                <a:latin typeface="Cambria Math" panose="02040503050406030204" pitchFamily="18" charset="0"/>
                              </a:rPr>
                            </m:ctrlPr>
                          </m:sSubPr>
                          <m:e>
                            <m:acc>
                              <m:accPr>
                                <m:chr m:val="̃"/>
                                <m:ctrlPr>
                                  <a:rPr lang="en-GB" sz="6000" i="1">
                                    <a:solidFill>
                                      <a:srgbClr val="C00000"/>
                                    </a:solidFill>
                                    <a:latin typeface="Cambria Math" panose="02040503050406030204" pitchFamily="18" charset="0"/>
                                  </a:rPr>
                                </m:ctrlPr>
                              </m:accPr>
                              <m:e>
                                <m:acc>
                                  <m:accPr>
                                    <m:chr m:val="⃗"/>
                                    <m:ctrlPr>
                                      <a:rPr lang="en-CA" sz="6000" i="1">
                                        <a:solidFill>
                                          <a:srgbClr val="C00000"/>
                                        </a:solidFill>
                                        <a:latin typeface="Cambria Math" panose="02040503050406030204" pitchFamily="18" charset="0"/>
                                      </a:rPr>
                                    </m:ctrlPr>
                                  </m:accPr>
                                  <m:e>
                                    <m:sSub>
                                      <m:sSubPr>
                                        <m:ctrlPr>
                                          <a:rPr lang="en-CA" sz="6000" i="1">
                                            <a:solidFill>
                                              <a:srgbClr val="C00000"/>
                                            </a:solidFill>
                                            <a:latin typeface="Cambria Math" panose="02040503050406030204" pitchFamily="18" charset="0"/>
                                          </a:rPr>
                                        </m:ctrlPr>
                                      </m:sSubPr>
                                      <m:e>
                                        <m:r>
                                          <a:rPr lang="en-CA" sz="6000" i="1">
                                            <a:solidFill>
                                              <a:srgbClr val="C00000"/>
                                            </a:solidFill>
                                            <a:latin typeface="Cambria Math" panose="02040503050406030204" pitchFamily="18" charset="0"/>
                                          </a:rPr>
                                          <m:t>𝑒</m:t>
                                        </m:r>
                                      </m:e>
                                      <m:sub>
                                        <m:r>
                                          <a:rPr lang="en-CA" sz="6000" i="1">
                                            <a:solidFill>
                                              <a:srgbClr val="C00000"/>
                                            </a:solidFill>
                                            <a:latin typeface="Cambria Math" panose="02040503050406030204" pitchFamily="18" charset="0"/>
                                          </a:rPr>
                                          <m:t>𝑡</m:t>
                                        </m:r>
                                      </m:sub>
                                    </m:sSub>
                                  </m:e>
                                </m:acc>
                              </m:e>
                            </m:acc>
                          </m:e>
                          <m:sub>
                            <m:r>
                              <a:rPr lang="en-CA" sz="6000" i="1">
                                <a:solidFill>
                                  <a:srgbClr val="C00000"/>
                                </a:solidFill>
                                <a:latin typeface="Cambria Math" panose="02040503050406030204" pitchFamily="18" charset="0"/>
                              </a:rPr>
                              <m:t>𝑛𝑜𝑟𝑚𝑎𝑙𝑖𝑧𝑒𝑑</m:t>
                            </m:r>
                          </m:sub>
                        </m:sSub>
                      </m:e>
                    </m:d>
                    <m:r>
                      <a:rPr lang="en-CA" sz="6000" b="0" i="1" smtClean="0">
                        <a:solidFill>
                          <a:schemeClr val="tx1"/>
                        </a:solidFill>
                        <a:latin typeface="Cambria Math" panose="02040503050406030204" pitchFamily="18" charset="0"/>
                      </a:rPr>
                      <m:t>=</m:t>
                    </m:r>
                  </m:oMath>
                </a14:m>
                <a:r>
                  <a:rPr lang="en-CA" sz="6000" i="1" dirty="0">
                    <a:latin typeface="Cambria Math" panose="02040503050406030204" pitchFamily="18" charset="0"/>
                  </a:rPr>
                  <a:t> </a:t>
                </a:r>
                <a14:m>
                  <m:oMath xmlns:m="http://schemas.openxmlformats.org/officeDocument/2006/math">
                    <m:r>
                      <a:rPr lang="en-CA" sz="6000" i="1" smtClean="0">
                        <a:latin typeface="Cambria Math" panose="02040503050406030204" pitchFamily="18" charset="0"/>
                      </a:rPr>
                      <m:t>𝜅</m:t>
                    </m:r>
                    <m:d>
                      <m:dPr>
                        <m:ctrlPr>
                          <a:rPr lang="en-CA" sz="6000" b="0" i="1" smtClean="0">
                            <a:latin typeface="Cambria Math" panose="02040503050406030204" pitchFamily="18" charset="0"/>
                          </a:rPr>
                        </m:ctrlPr>
                      </m:dPr>
                      <m:e>
                        <m:f>
                          <m:fPr>
                            <m:ctrlPr>
                              <a:rPr lang="en-CA" sz="6000" i="1">
                                <a:latin typeface="Cambria Math" panose="02040503050406030204" pitchFamily="18" charset="0"/>
                              </a:rPr>
                            </m:ctrlPr>
                          </m:fPr>
                          <m:num>
                            <m:r>
                              <a:rPr lang="en-CA" sz="6000" i="1">
                                <a:latin typeface="Cambria Math" panose="02040503050406030204" pitchFamily="18" charset="0"/>
                              </a:rPr>
                              <m:t>𝐷</m:t>
                            </m:r>
                          </m:num>
                          <m:den>
                            <m:acc>
                              <m:accPr>
                                <m:chr m:val="̃"/>
                                <m:ctrlPr>
                                  <a:rPr lang="en-CA" sz="6000" i="1">
                                    <a:solidFill>
                                      <a:srgbClr val="FF0000"/>
                                    </a:solidFill>
                                    <a:latin typeface="Cambria Math" panose="02040503050406030204" pitchFamily="18" charset="0"/>
                                  </a:rPr>
                                </m:ctrlPr>
                              </m:accPr>
                              <m:e>
                                <m:r>
                                  <a:rPr lang="en-CA" sz="6000" i="1">
                                    <a:solidFill>
                                      <a:srgbClr val="FF0000"/>
                                    </a:solidFill>
                                    <a:latin typeface="Cambria Math" panose="02040503050406030204" pitchFamily="18" charset="0"/>
                                  </a:rPr>
                                  <m:t>𝑥</m:t>
                                </m:r>
                              </m:e>
                            </m:acc>
                          </m:den>
                        </m:f>
                        <m:acc>
                          <m:accPr>
                            <m:chr m:val="̃"/>
                            <m:ctrlPr>
                              <a:rPr lang="en-GB" sz="6000" i="1">
                                <a:solidFill>
                                  <a:srgbClr val="C00000"/>
                                </a:solidFill>
                                <a:latin typeface="Cambria Math" panose="02040503050406030204" pitchFamily="18" charset="0"/>
                              </a:rPr>
                            </m:ctrlPr>
                          </m:accPr>
                          <m:e>
                            <m:acc>
                              <m:accPr>
                                <m:chr m:val="⃗"/>
                                <m:ctrlPr>
                                  <a:rPr lang="en-CA" sz="6000" i="1">
                                    <a:solidFill>
                                      <a:srgbClr val="C00000"/>
                                    </a:solidFill>
                                    <a:latin typeface="Cambria Math" panose="02040503050406030204" pitchFamily="18" charset="0"/>
                                  </a:rPr>
                                </m:ctrlPr>
                              </m:accPr>
                              <m:e>
                                <m:sSub>
                                  <m:sSubPr>
                                    <m:ctrlPr>
                                      <a:rPr lang="en-CA" sz="6000" i="1">
                                        <a:solidFill>
                                          <a:srgbClr val="C00000"/>
                                        </a:solidFill>
                                        <a:latin typeface="Cambria Math" panose="02040503050406030204" pitchFamily="18" charset="0"/>
                                      </a:rPr>
                                    </m:ctrlPr>
                                  </m:sSubPr>
                                  <m:e>
                                    <m:r>
                                      <a:rPr lang="en-CA" sz="6000" i="1">
                                        <a:solidFill>
                                          <a:srgbClr val="C00000"/>
                                        </a:solidFill>
                                        <a:latin typeface="Cambria Math" panose="02040503050406030204" pitchFamily="18" charset="0"/>
                                      </a:rPr>
                                      <m:t>𝑒</m:t>
                                    </m:r>
                                  </m:e>
                                  <m:sub>
                                    <m:r>
                                      <a:rPr lang="en-CA" sz="6000" i="1">
                                        <a:solidFill>
                                          <a:srgbClr val="C00000"/>
                                        </a:solidFill>
                                        <a:latin typeface="Cambria Math" panose="02040503050406030204" pitchFamily="18" charset="0"/>
                                      </a:rPr>
                                      <m:t>𝑡</m:t>
                                    </m:r>
                                  </m:sub>
                                </m:sSub>
                              </m:e>
                            </m:acc>
                          </m:e>
                        </m:acc>
                      </m:e>
                    </m:d>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𝐷</m:t>
                        </m:r>
                      </m:num>
                      <m:den>
                        <m:acc>
                          <m:accPr>
                            <m:chr m:val="̃"/>
                            <m:ctrlPr>
                              <a:rPr lang="en-CA" sz="6000" i="1">
                                <a:solidFill>
                                  <a:srgbClr val="FF0000"/>
                                </a:solidFill>
                                <a:latin typeface="Cambria Math" panose="02040503050406030204" pitchFamily="18" charset="0"/>
                              </a:rPr>
                            </m:ctrlPr>
                          </m:accPr>
                          <m:e>
                            <m:r>
                              <a:rPr lang="en-CA" sz="6000" i="1">
                                <a:solidFill>
                                  <a:srgbClr val="FF0000"/>
                                </a:solidFill>
                                <a:latin typeface="Cambria Math" panose="02040503050406030204" pitchFamily="18" charset="0"/>
                              </a:rPr>
                              <m:t>𝑥</m:t>
                            </m:r>
                          </m:e>
                        </m:acc>
                      </m:den>
                    </m:f>
                    <m:r>
                      <a:rPr lang="en-CA" sz="6000" i="1">
                        <a:latin typeface="Cambria Math" panose="02040503050406030204" pitchFamily="18" charset="0"/>
                      </a:rPr>
                      <m:t>𝜅</m:t>
                    </m:r>
                    <m:d>
                      <m:dPr>
                        <m:ctrlPr>
                          <a:rPr lang="en-CA" sz="6000" i="1">
                            <a:latin typeface="Cambria Math" panose="02040503050406030204" pitchFamily="18" charset="0"/>
                          </a:rPr>
                        </m:ctrlPr>
                      </m:dPr>
                      <m:e>
                        <m:acc>
                          <m:accPr>
                            <m:chr m:val="̃"/>
                            <m:ctrlPr>
                              <a:rPr lang="en-GB" sz="6000" i="1">
                                <a:solidFill>
                                  <a:srgbClr val="C00000"/>
                                </a:solidFill>
                                <a:latin typeface="Cambria Math" panose="02040503050406030204" pitchFamily="18" charset="0"/>
                              </a:rPr>
                            </m:ctrlPr>
                          </m:accPr>
                          <m:e>
                            <m:acc>
                              <m:accPr>
                                <m:chr m:val="⃗"/>
                                <m:ctrlPr>
                                  <a:rPr lang="en-CA" sz="6000" i="1">
                                    <a:solidFill>
                                      <a:srgbClr val="C00000"/>
                                    </a:solidFill>
                                    <a:latin typeface="Cambria Math" panose="02040503050406030204" pitchFamily="18" charset="0"/>
                                  </a:rPr>
                                </m:ctrlPr>
                              </m:accPr>
                              <m:e>
                                <m:sSub>
                                  <m:sSubPr>
                                    <m:ctrlPr>
                                      <a:rPr lang="en-CA" sz="6000" i="1">
                                        <a:solidFill>
                                          <a:srgbClr val="C00000"/>
                                        </a:solidFill>
                                        <a:latin typeface="Cambria Math" panose="02040503050406030204" pitchFamily="18" charset="0"/>
                                      </a:rPr>
                                    </m:ctrlPr>
                                  </m:sSubPr>
                                  <m:e>
                                    <m:r>
                                      <a:rPr lang="en-CA" sz="6000" i="1">
                                        <a:solidFill>
                                          <a:srgbClr val="C00000"/>
                                        </a:solidFill>
                                        <a:latin typeface="Cambria Math" panose="02040503050406030204" pitchFamily="18" charset="0"/>
                                      </a:rPr>
                                      <m:t>𝑒</m:t>
                                    </m:r>
                                  </m:e>
                                  <m:sub>
                                    <m:r>
                                      <a:rPr lang="en-CA" sz="6000" i="1">
                                        <a:solidFill>
                                          <a:srgbClr val="C00000"/>
                                        </a:solidFill>
                                        <a:latin typeface="Cambria Math" panose="02040503050406030204" pitchFamily="18" charset="0"/>
                                      </a:rPr>
                                      <m:t>𝑡</m:t>
                                    </m:r>
                                  </m:sub>
                                </m:sSub>
                              </m:e>
                            </m:acc>
                          </m:e>
                        </m:acc>
                      </m:e>
                    </m:d>
                  </m:oMath>
                </a14:m>
                <a:r>
                  <a:rPr lang="en-GB" sz="6000" i="1" dirty="0">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D2D0EE14-E727-1B6A-71D9-6CDA8791D83A}"/>
                  </a:ext>
                </a:extLst>
              </p:cNvPr>
              <p:cNvSpPr txBox="1">
                <a:spLocks noRot="1" noChangeAspect="1" noMove="1" noResize="1" noEditPoints="1" noAdjustHandles="1" noChangeArrowheads="1" noChangeShapeType="1" noTextEdit="1"/>
              </p:cNvSpPr>
              <p:nvPr/>
            </p:nvSpPr>
            <p:spPr>
              <a:xfrm>
                <a:off x="141288" y="2510851"/>
                <a:ext cx="11982450" cy="1474186"/>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BFBA39-16B6-265D-72E7-AFC42577B63A}"/>
                  </a:ext>
                </a:extLst>
              </p:cNvPr>
              <p:cNvSpPr txBox="1"/>
              <p:nvPr/>
            </p:nvSpPr>
            <p:spPr>
              <a:xfrm>
                <a:off x="561975" y="4215176"/>
                <a:ext cx="11561763" cy="1665712"/>
              </a:xfrm>
              <a:prstGeom prst="rect">
                <a:avLst/>
              </a:prstGeom>
              <a:noFill/>
              <a:effectLst>
                <a:softEdge rad="127000"/>
              </a:effectLst>
            </p:spPr>
            <p:txBody>
              <a:bodyPr wrap="square">
                <a:spAutoFit/>
              </a:bodyPr>
              <a:lstStyle/>
              <a:p>
                <a:pPr>
                  <a:spcAft>
                    <a:spcPts val="1200"/>
                  </a:spcAft>
                </a:pPr>
                <a14:m>
                  <m:oMath xmlns:m="http://schemas.openxmlformats.org/officeDocument/2006/math">
                    <m:r>
                      <a:rPr lang="en-CA" sz="5200" b="0" i="1" smtClean="0">
                        <a:solidFill>
                          <a:schemeClr val="tx1"/>
                        </a:solidFill>
                        <a:latin typeface="Cambria Math" panose="02040503050406030204" pitchFamily="18" charset="0"/>
                      </a:rPr>
                      <m:t>=</m:t>
                    </m:r>
                    <m:f>
                      <m:fPr>
                        <m:ctrlPr>
                          <a:rPr lang="en-CA" sz="5400" i="1">
                            <a:latin typeface="Cambria Math" panose="02040503050406030204" pitchFamily="18" charset="0"/>
                          </a:rPr>
                        </m:ctrlPr>
                      </m:fPr>
                      <m:num>
                        <m:r>
                          <a:rPr lang="en-CA" sz="5400" i="1">
                            <a:latin typeface="Cambria Math" panose="02040503050406030204" pitchFamily="18" charset="0"/>
                          </a:rPr>
                          <m:t>𝐷</m:t>
                        </m:r>
                      </m:num>
                      <m:den>
                        <m:acc>
                          <m:accPr>
                            <m:chr m:val="̃"/>
                            <m:ctrlPr>
                              <a:rPr lang="en-CA" sz="5400" i="1">
                                <a:solidFill>
                                  <a:srgbClr val="FF0000"/>
                                </a:solidFill>
                                <a:latin typeface="Cambria Math" panose="02040503050406030204" pitchFamily="18" charset="0"/>
                              </a:rPr>
                            </m:ctrlPr>
                          </m:accPr>
                          <m:e>
                            <m:r>
                              <a:rPr lang="en-CA" sz="5400" i="1">
                                <a:solidFill>
                                  <a:srgbClr val="FF0000"/>
                                </a:solidFill>
                                <a:latin typeface="Cambria Math" panose="02040503050406030204" pitchFamily="18" charset="0"/>
                              </a:rPr>
                              <m:t>𝑥</m:t>
                            </m:r>
                          </m:e>
                        </m:acc>
                      </m:den>
                    </m:f>
                    <m:d>
                      <m:dPr>
                        <m:begChr m:val="["/>
                        <m:endChr m:val="]"/>
                        <m:ctrlPr>
                          <a:rPr lang="en-CA" sz="5200" b="0" i="1" smtClean="0">
                            <a:solidFill>
                              <a:schemeClr val="tx1"/>
                            </a:solidFill>
                            <a:latin typeface="Cambria Math" panose="02040503050406030204" pitchFamily="18" charset="0"/>
                          </a:rPr>
                        </m:ctrlPr>
                      </m:dPr>
                      <m:e>
                        <m:r>
                          <a:rPr lang="en-CA" sz="5400" i="1">
                            <a:solidFill>
                              <a:srgbClr val="0070C0"/>
                            </a:solidFill>
                            <a:latin typeface="Cambria Math" panose="02040503050406030204" pitchFamily="18" charset="0"/>
                          </a:rPr>
                          <m:t>𝑎</m:t>
                        </m:r>
                        <m:acc>
                          <m:accPr>
                            <m:chr m:val="̃"/>
                            <m:ctrlPr>
                              <a:rPr lang="en-GB" sz="5400" i="1">
                                <a:solidFill>
                                  <a:srgbClr val="C00000"/>
                                </a:solidFill>
                                <a:latin typeface="Cambria Math" panose="02040503050406030204" pitchFamily="18" charset="0"/>
                              </a:rPr>
                            </m:ctrlPr>
                          </m:accPr>
                          <m:e>
                            <m:sSup>
                              <m:sSupPr>
                                <m:ctrlPr>
                                  <a:rPr lang="en-CA" sz="5400" i="1">
                                    <a:solidFill>
                                      <a:srgbClr val="C00000"/>
                                    </a:solidFill>
                                    <a:latin typeface="Cambria Math" panose="02040503050406030204" pitchFamily="18" charset="0"/>
                                  </a:rPr>
                                </m:ctrlPr>
                              </m:sSupPr>
                              <m:e>
                                <m:r>
                                  <a:rPr lang="en-CA" sz="5400" i="1">
                                    <a:solidFill>
                                      <a:srgbClr val="C00000"/>
                                    </a:solidFill>
                                    <a:latin typeface="Cambria Math" panose="02040503050406030204" pitchFamily="18" charset="0"/>
                                  </a:rPr>
                                  <m:t>𝜖</m:t>
                                </m:r>
                              </m:e>
                              <m:sup>
                                <m:r>
                                  <a:rPr lang="en-CA" sz="5400" i="1">
                                    <a:solidFill>
                                      <a:srgbClr val="C00000"/>
                                    </a:solidFill>
                                    <a:latin typeface="Cambria Math" panose="02040503050406030204" pitchFamily="18" charset="0"/>
                                  </a:rPr>
                                  <m:t>𝑡</m:t>
                                </m:r>
                              </m:sup>
                            </m:sSup>
                          </m:e>
                        </m:acc>
                        <m:d>
                          <m:dPr>
                            <m:ctrlPr>
                              <a:rPr lang="en-CA" sz="5200" i="1">
                                <a:latin typeface="Cambria Math" panose="02040503050406030204" pitchFamily="18" charset="0"/>
                              </a:rPr>
                            </m:ctrlPr>
                          </m:dPr>
                          <m:e>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CA" sz="5400" i="1">
                                            <a:solidFill>
                                              <a:srgbClr val="C00000"/>
                                            </a:solidFill>
                                            <a:latin typeface="Cambria Math" panose="02040503050406030204" pitchFamily="18" charset="0"/>
                                          </a:rPr>
                                          <m:t>𝑡</m:t>
                                        </m:r>
                                      </m:sub>
                                    </m:sSub>
                                  </m:e>
                                </m:acc>
                              </m:e>
                            </m:acc>
                          </m:e>
                        </m:d>
                        <m:r>
                          <a:rPr lang="en-CA" sz="5400" i="1">
                            <a:latin typeface="Cambria Math" panose="02040503050406030204" pitchFamily="18" charset="0"/>
                          </a:rPr>
                          <m:t>−</m:t>
                        </m:r>
                        <m:r>
                          <a:rPr lang="en-CA" sz="5400" i="1">
                            <a:solidFill>
                              <a:srgbClr val="0070C0"/>
                            </a:solidFill>
                            <a:latin typeface="Cambria Math" panose="02040503050406030204" pitchFamily="18" charset="0"/>
                          </a:rPr>
                          <m:t>𝑎</m:t>
                        </m:r>
                        <m:f>
                          <m:fPr>
                            <m:ctrlPr>
                              <a:rPr lang="en-CA" sz="5400" i="1">
                                <a:latin typeface="Cambria Math" panose="02040503050406030204" pitchFamily="18" charset="0"/>
                              </a:rPr>
                            </m:ctrlPr>
                          </m:fPr>
                          <m:num>
                            <m:r>
                              <a:rPr lang="en-GB" sz="5400" i="1">
                                <a:latin typeface="Cambria Math" panose="02040503050406030204" pitchFamily="18" charset="0"/>
                              </a:rPr>
                              <m:t>𝐷</m:t>
                            </m:r>
                          </m:num>
                          <m:den>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den>
                        </m:f>
                        <m:acc>
                          <m:accPr>
                            <m:chr m:val="̃"/>
                            <m:ctrlPr>
                              <a:rPr lang="en-GB" sz="5400" i="1">
                                <a:solidFill>
                                  <a:srgbClr val="C00000"/>
                                </a:solidFill>
                                <a:latin typeface="Cambria Math" panose="02040503050406030204" pitchFamily="18" charset="0"/>
                              </a:rPr>
                            </m:ctrlPr>
                          </m:accPr>
                          <m:e>
                            <m:sSup>
                              <m:sSupPr>
                                <m:ctrlPr>
                                  <a:rPr lang="en-CA" sz="5400" i="1">
                                    <a:solidFill>
                                      <a:srgbClr val="C00000"/>
                                    </a:solidFill>
                                    <a:latin typeface="Cambria Math" panose="02040503050406030204" pitchFamily="18" charset="0"/>
                                  </a:rPr>
                                </m:ctrlPr>
                              </m:sSupPr>
                              <m:e>
                                <m:r>
                                  <a:rPr lang="en-CA" sz="5400" i="1">
                                    <a:solidFill>
                                      <a:srgbClr val="C00000"/>
                                    </a:solidFill>
                                    <a:latin typeface="Cambria Math" panose="02040503050406030204" pitchFamily="18" charset="0"/>
                                  </a:rPr>
                                  <m:t>𝜖</m:t>
                                </m:r>
                              </m:e>
                              <m:sup>
                                <m:r>
                                  <a:rPr lang="en-GB" sz="5400" i="1">
                                    <a:solidFill>
                                      <a:srgbClr val="C00000"/>
                                    </a:solidFill>
                                    <a:latin typeface="Cambria Math" panose="02040503050406030204" pitchFamily="18" charset="0"/>
                                  </a:rPr>
                                  <m:t>𝑥</m:t>
                                </m:r>
                              </m:sup>
                            </m:sSup>
                          </m:e>
                        </m:acc>
                        <m:d>
                          <m:dPr>
                            <m:ctrlPr>
                              <a:rPr lang="en-CA" sz="5200" i="1">
                                <a:latin typeface="Cambria Math" panose="02040503050406030204" pitchFamily="18" charset="0"/>
                              </a:rPr>
                            </m:ctrlPr>
                          </m:dPr>
                          <m:e>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GB" sz="5400" b="0" i="1" smtClean="0">
                                            <a:solidFill>
                                              <a:srgbClr val="C00000"/>
                                            </a:solidFill>
                                            <a:latin typeface="Cambria Math" panose="02040503050406030204" pitchFamily="18" charset="0"/>
                                          </a:rPr>
                                          <m:t>𝑡</m:t>
                                        </m:r>
                                      </m:sub>
                                    </m:sSub>
                                  </m:e>
                                </m:acc>
                              </m:e>
                            </m:acc>
                          </m:e>
                        </m:d>
                      </m:e>
                    </m:d>
                  </m:oMath>
                </a14:m>
                <a:r>
                  <a:rPr lang="en-GB" sz="5200" i="1" dirty="0">
                    <a:latin typeface="Cambria Math" panose="02040503050406030204" pitchFamily="18" charset="0"/>
                  </a:rPr>
                  <a:t>  </a:t>
                </a:r>
                <a14:m>
                  <m:oMath xmlns:m="http://schemas.openxmlformats.org/officeDocument/2006/math">
                    <m:r>
                      <a:rPr lang="en-CA" sz="7200" i="1">
                        <a:latin typeface="Cambria Math" panose="02040503050406030204" pitchFamily="18" charset="0"/>
                      </a:rPr>
                      <m:t>=</m:t>
                    </m:r>
                    <m:r>
                      <a:rPr lang="en-CA" sz="7200" i="1">
                        <a:solidFill>
                          <a:srgbClr val="0070C0"/>
                        </a:solidFill>
                        <a:latin typeface="Cambria Math" panose="02040503050406030204" pitchFamily="18" charset="0"/>
                      </a:rPr>
                      <m:t>𝑎</m:t>
                    </m:r>
                    <m:f>
                      <m:fPr>
                        <m:ctrlPr>
                          <a:rPr lang="en-CA" sz="7200" i="1">
                            <a:latin typeface="Cambria Math" panose="02040503050406030204" pitchFamily="18" charset="0"/>
                          </a:rPr>
                        </m:ctrlPr>
                      </m:fPr>
                      <m:num>
                        <m:r>
                          <a:rPr lang="en-CA" sz="7200" i="1">
                            <a:latin typeface="Cambria Math" panose="02040503050406030204" pitchFamily="18" charset="0"/>
                          </a:rPr>
                          <m:t>𝐷</m:t>
                        </m:r>
                      </m:num>
                      <m:den>
                        <m:acc>
                          <m:accPr>
                            <m:chr m:val="̃"/>
                            <m:ctrlPr>
                              <a:rPr lang="en-CA" sz="7200" i="1">
                                <a:solidFill>
                                  <a:srgbClr val="FF0000"/>
                                </a:solidFill>
                                <a:latin typeface="Cambria Math" panose="02040503050406030204" pitchFamily="18" charset="0"/>
                              </a:rPr>
                            </m:ctrlPr>
                          </m:accPr>
                          <m:e>
                            <m:r>
                              <a:rPr lang="en-CA" sz="7200" i="1">
                                <a:solidFill>
                                  <a:srgbClr val="FF0000"/>
                                </a:solidFill>
                                <a:latin typeface="Cambria Math" panose="02040503050406030204" pitchFamily="18" charset="0"/>
                              </a:rPr>
                              <m:t>𝑥</m:t>
                            </m:r>
                          </m:e>
                        </m:acc>
                      </m:den>
                    </m:f>
                  </m:oMath>
                </a14:m>
                <a:r>
                  <a:rPr lang="en-GB" sz="4800" i="1" dirty="0">
                    <a:latin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ABBFBA39-16B6-265D-72E7-AFC42577B63A}"/>
                  </a:ext>
                </a:extLst>
              </p:cNvPr>
              <p:cNvSpPr txBox="1">
                <a:spLocks noRot="1" noChangeAspect="1" noMove="1" noResize="1" noEditPoints="1" noAdjustHandles="1" noChangeArrowheads="1" noChangeShapeType="1" noTextEdit="1"/>
              </p:cNvSpPr>
              <p:nvPr/>
            </p:nvSpPr>
            <p:spPr>
              <a:xfrm>
                <a:off x="561975" y="4215176"/>
                <a:ext cx="11561763" cy="1665712"/>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 name="Ink 8">
                <a:extLst>
                  <a:ext uri="{FF2B5EF4-FFF2-40B4-BE49-F238E27FC236}">
                    <a16:creationId xmlns:a16="http://schemas.microsoft.com/office/drawing/2014/main" id="{BA0E24CA-DB77-76E6-0C6B-F86612CE510D}"/>
                  </a:ext>
                </a:extLst>
              </p14:cNvPr>
              <p14:cNvContentPartPr/>
              <p14:nvPr>
                <p:extLst>
                  <p:ext uri="{42D2F446-02D8-4167-A562-619A0277C38B}">
                    <p15:isNarration xmlns:p15="http://schemas.microsoft.com/office/powerpoint/2012/main" val="1"/>
                  </p:ext>
                </p:extLst>
              </p14:nvPr>
            </p14:nvContentPartPr>
            <p14:xfrm>
              <a:off x="2450640" y="4096080"/>
              <a:ext cx="8955360" cy="1937160"/>
            </p14:xfrm>
          </p:contentPart>
        </mc:Choice>
        <mc:Fallback xmlns="">
          <p:pic>
            <p:nvPicPr>
              <p:cNvPr id="9" name="Ink 8">
                <a:extLst>
                  <a:ext uri="{FF2B5EF4-FFF2-40B4-BE49-F238E27FC236}">
                    <a16:creationId xmlns:a16="http://schemas.microsoft.com/office/drawing/2014/main" id="{BA0E24CA-DB77-76E6-0C6B-F86612CE510D}"/>
                  </a:ext>
                </a:extLst>
              </p:cNvPr>
              <p:cNvPicPr>
                <a:picLocks noGrp="1" noRot="1" noChangeAspect="1" noMove="1" noResize="1" noEditPoints="1" noAdjustHandles="1" noChangeArrowheads="1" noChangeShapeType="1"/>
              </p:cNvPicPr>
              <p:nvPr/>
            </p:nvPicPr>
            <p:blipFill>
              <a:blip r:embed="rId7"/>
              <a:stretch>
                <a:fillRect/>
              </a:stretch>
            </p:blipFill>
            <p:spPr>
              <a:xfrm>
                <a:off x="2441280" y="4086720"/>
                <a:ext cx="8974080" cy="1955880"/>
              </a:xfrm>
              <a:prstGeom prst="rect">
                <a:avLst/>
              </a:prstGeom>
            </p:spPr>
          </p:pic>
        </mc:Fallback>
      </mc:AlternateContent>
    </p:spTree>
    <p:custDataLst>
      <p:tags r:id="rId1"/>
    </p:custDataLst>
    <p:extLst>
      <p:ext uri="{BB962C8B-B14F-4D97-AF65-F5344CB8AC3E}">
        <p14:creationId xmlns:p14="http://schemas.microsoft.com/office/powerpoint/2010/main" val="2803975774"/>
      </p:ext>
    </p:extLst>
  </p:cSld>
  <p:clrMapOvr>
    <a:masterClrMapping/>
  </p:clrMapOvr>
  <mc:AlternateContent xmlns:mc="http://schemas.openxmlformats.org/markup-compatibility/2006" xmlns:p14="http://schemas.microsoft.com/office/powerpoint/2010/main">
    <mc:Choice Requires="p14">
      <p:transition spd="slow" p14:dur="2000" advTm="12757"/>
    </mc:Choice>
    <mc:Fallback xmlns="">
      <p:transition spd="slow" advTm="12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218">
            <a:extLst>
              <a:ext uri="{FF2B5EF4-FFF2-40B4-BE49-F238E27FC236}">
                <a16:creationId xmlns:a16="http://schemas.microsoft.com/office/drawing/2014/main" id="{7C1DE3B4-0766-320F-1AC5-AB742B269033}"/>
              </a:ext>
            </a:extLst>
          </p:cNvPr>
          <p:cNvPicPr>
            <a:picLocks noChangeAspect="1"/>
          </p:cNvPicPr>
          <p:nvPr/>
        </p:nvPicPr>
        <p:blipFill rotWithShape="1">
          <a:blip r:embed="rId3"/>
          <a:srcRect l="2475"/>
          <a:stretch/>
        </p:blipFill>
        <p:spPr>
          <a:xfrm>
            <a:off x="-8904" y="-23482"/>
            <a:ext cx="9707437" cy="6881481"/>
          </a:xfrm>
          <a:prstGeom prst="rect">
            <a:avLst/>
          </a:prstGeom>
        </p:spPr>
      </p:pic>
      <p:sp>
        <p:nvSpPr>
          <p:cNvPr id="554" name="Rectangle 553">
            <a:extLst>
              <a:ext uri="{FF2B5EF4-FFF2-40B4-BE49-F238E27FC236}">
                <a16:creationId xmlns:a16="http://schemas.microsoft.com/office/drawing/2014/main" id="{723A9A5A-7B7D-50A0-25D2-7A4531C37C77}"/>
              </a:ext>
            </a:extLst>
          </p:cNvPr>
          <p:cNvSpPr/>
          <p:nvPr/>
        </p:nvSpPr>
        <p:spPr>
          <a:xfrm>
            <a:off x="-320747" y="-61289"/>
            <a:ext cx="10808968"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TextBox 68">
            <a:extLst>
              <a:ext uri="{FF2B5EF4-FFF2-40B4-BE49-F238E27FC236}">
                <a16:creationId xmlns:a16="http://schemas.microsoft.com/office/drawing/2014/main" id="{311D93A3-1E84-68AC-3862-E85CEE21D6C9}"/>
              </a:ext>
            </a:extLst>
          </p:cNvPr>
          <p:cNvSpPr txBox="1"/>
          <p:nvPr/>
        </p:nvSpPr>
        <p:spPr>
          <a:xfrm>
            <a:off x="8269777" y="1569375"/>
            <a:ext cx="3877930" cy="1938992"/>
          </a:xfrm>
          <a:prstGeom prst="rect">
            <a:avLst/>
          </a:prstGeom>
          <a:solidFill>
            <a:schemeClr val="bg1"/>
          </a:solidFill>
          <a:ln>
            <a:noFill/>
          </a:ln>
          <a:effectLst>
            <a:softEdge rad="317500"/>
          </a:effectLst>
        </p:spPr>
        <p:txBody>
          <a:bodyPr wrap="square" rtlCol="0">
            <a:spAutoFit/>
          </a:bodyPr>
          <a:lstStyle/>
          <a:p>
            <a:pPr algn="r"/>
            <a:r>
              <a:rPr lang="en-GB" sz="6000" dirty="0">
                <a:solidFill>
                  <a:srgbClr val="FFC000"/>
                </a:solidFill>
              </a:rPr>
              <a:t>Light-like</a:t>
            </a:r>
          </a:p>
          <a:p>
            <a:pPr algn="r"/>
            <a:r>
              <a:rPr lang="en-GB" sz="6000" dirty="0">
                <a:solidFill>
                  <a:srgbClr val="FFC000"/>
                </a:solidFill>
              </a:rPr>
              <a:t>worldlines</a:t>
            </a:r>
            <a:endParaRPr lang="en-CA" sz="6000" dirty="0">
              <a:solidFill>
                <a:srgbClr val="FFC000"/>
              </a:solidFill>
            </a:endParaRPr>
          </a:p>
        </p:txBody>
      </p:sp>
      <p:grpSp>
        <p:nvGrpSpPr>
          <p:cNvPr id="5" name="Group 4">
            <a:extLst>
              <a:ext uri="{FF2B5EF4-FFF2-40B4-BE49-F238E27FC236}">
                <a16:creationId xmlns:a16="http://schemas.microsoft.com/office/drawing/2014/main" id="{C905C783-6210-9E17-A45A-32E2732C9291}"/>
              </a:ext>
            </a:extLst>
          </p:cNvPr>
          <p:cNvGrpSpPr/>
          <p:nvPr/>
        </p:nvGrpSpPr>
        <p:grpSpPr>
          <a:xfrm>
            <a:off x="611060" y="489661"/>
            <a:ext cx="7788850" cy="6201837"/>
            <a:chOff x="611060" y="489661"/>
            <a:chExt cx="7788850" cy="6201837"/>
          </a:xfrm>
        </p:grpSpPr>
        <p:grpSp>
          <p:nvGrpSpPr>
            <p:cNvPr id="2" name="Group 1">
              <a:extLst>
                <a:ext uri="{FF2B5EF4-FFF2-40B4-BE49-F238E27FC236}">
                  <a16:creationId xmlns:a16="http://schemas.microsoft.com/office/drawing/2014/main" id="{E9B7DAE4-B0D5-5B20-6538-DEAB469287FD}"/>
                </a:ext>
              </a:extLst>
            </p:cNvPr>
            <p:cNvGrpSpPr/>
            <p:nvPr/>
          </p:nvGrpSpPr>
          <p:grpSpPr>
            <a:xfrm>
              <a:off x="1502738" y="489661"/>
              <a:ext cx="6897172" cy="1535971"/>
              <a:chOff x="1502738" y="5192362"/>
              <a:chExt cx="6897172" cy="1535971"/>
            </a:xfrm>
          </p:grpSpPr>
          <p:grpSp>
            <p:nvGrpSpPr>
              <p:cNvPr id="221" name="Group 220">
                <a:extLst>
                  <a:ext uri="{FF2B5EF4-FFF2-40B4-BE49-F238E27FC236}">
                    <a16:creationId xmlns:a16="http://schemas.microsoft.com/office/drawing/2014/main" id="{3EF2DA7A-202D-2B6E-7AB6-677951D007C4}"/>
                  </a:ext>
                </a:extLst>
              </p:cNvPr>
              <p:cNvGrpSpPr/>
              <p:nvPr/>
            </p:nvGrpSpPr>
            <p:grpSpPr>
              <a:xfrm rot="18536821">
                <a:off x="7218762" y="5547185"/>
                <a:ext cx="1484718" cy="877578"/>
                <a:chOff x="4647411" y="3527585"/>
                <a:chExt cx="2905616" cy="1307924"/>
              </a:xfrm>
            </p:grpSpPr>
            <p:sp>
              <p:nvSpPr>
                <p:cNvPr id="249" name="Oval 248">
                  <a:extLst>
                    <a:ext uri="{FF2B5EF4-FFF2-40B4-BE49-F238E27FC236}">
                      <a16:creationId xmlns:a16="http://schemas.microsoft.com/office/drawing/2014/main" id="{A9B045BF-A19F-4C7B-B345-3D1FBB3939F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0" name="Group 249">
                  <a:extLst>
                    <a:ext uri="{FF2B5EF4-FFF2-40B4-BE49-F238E27FC236}">
                      <a16:creationId xmlns:a16="http://schemas.microsoft.com/office/drawing/2014/main" id="{A86B9F28-11F0-00E8-B545-FFCC550CFE58}"/>
                    </a:ext>
                  </a:extLst>
                </p:cNvPr>
                <p:cNvGrpSpPr/>
                <p:nvPr/>
              </p:nvGrpSpPr>
              <p:grpSpPr>
                <a:xfrm>
                  <a:off x="4647411" y="3527585"/>
                  <a:ext cx="2905616" cy="1307924"/>
                  <a:chOff x="4647411" y="3660598"/>
                  <a:chExt cx="2905616" cy="999187"/>
                </a:xfrm>
              </p:grpSpPr>
              <p:grpSp>
                <p:nvGrpSpPr>
                  <p:cNvPr id="251" name="Group 250">
                    <a:extLst>
                      <a:ext uri="{FF2B5EF4-FFF2-40B4-BE49-F238E27FC236}">
                        <a16:creationId xmlns:a16="http://schemas.microsoft.com/office/drawing/2014/main" id="{A197BDC1-3CB1-1A64-606D-79FC29A5D1F0}"/>
                      </a:ext>
                    </a:extLst>
                  </p:cNvPr>
                  <p:cNvGrpSpPr/>
                  <p:nvPr/>
                </p:nvGrpSpPr>
                <p:grpSpPr>
                  <a:xfrm>
                    <a:off x="4647411" y="3660598"/>
                    <a:ext cx="2905616" cy="999187"/>
                    <a:chOff x="1061731" y="2411525"/>
                    <a:chExt cx="4065263" cy="2042687"/>
                  </a:xfrm>
                </p:grpSpPr>
                <p:cxnSp>
                  <p:nvCxnSpPr>
                    <p:cNvPr id="254" name="Straight Connector 253">
                      <a:extLst>
                        <a:ext uri="{FF2B5EF4-FFF2-40B4-BE49-F238E27FC236}">
                          <a16:creationId xmlns:a16="http://schemas.microsoft.com/office/drawing/2014/main" id="{2AD8EF88-60FE-C43D-11E6-5D7EE230F348}"/>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332A046-A3E2-3AB9-F371-29F603C5C79D}"/>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44189E1-CCC0-D673-BFA7-CE411F9B0D29}"/>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2" name="Straight Arrow Connector 251">
                    <a:extLst>
                      <a:ext uri="{FF2B5EF4-FFF2-40B4-BE49-F238E27FC236}">
                        <a16:creationId xmlns:a16="http://schemas.microsoft.com/office/drawing/2014/main" id="{BC3870F5-1240-191C-216B-73EBE384CBE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B09F02EE-91C6-AAD9-C1DD-1C988A2664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2" name="Group 221">
                <a:extLst>
                  <a:ext uri="{FF2B5EF4-FFF2-40B4-BE49-F238E27FC236}">
                    <a16:creationId xmlns:a16="http://schemas.microsoft.com/office/drawing/2014/main" id="{9DAA1E6E-BBDF-0B36-18A7-DFFEA2FAD7AD}"/>
                  </a:ext>
                </a:extLst>
              </p:cNvPr>
              <p:cNvGrpSpPr/>
              <p:nvPr/>
            </p:nvGrpSpPr>
            <p:grpSpPr>
              <a:xfrm rot="18449719">
                <a:off x="4863407" y="5506010"/>
                <a:ext cx="1510958" cy="883661"/>
                <a:chOff x="4582296" y="3317017"/>
                <a:chExt cx="2956968" cy="1618840"/>
              </a:xfrm>
            </p:grpSpPr>
            <p:sp>
              <p:nvSpPr>
                <p:cNvPr id="241" name="Oval 240">
                  <a:extLst>
                    <a:ext uri="{FF2B5EF4-FFF2-40B4-BE49-F238E27FC236}">
                      <a16:creationId xmlns:a16="http://schemas.microsoft.com/office/drawing/2014/main" id="{4460C8E3-7F9A-4BCC-FAB4-EBFDE3A50BCC}"/>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2" name="Group 241">
                  <a:extLst>
                    <a:ext uri="{FF2B5EF4-FFF2-40B4-BE49-F238E27FC236}">
                      <a16:creationId xmlns:a16="http://schemas.microsoft.com/office/drawing/2014/main" id="{1EB8C8FA-434D-D7DA-56E6-65128E0666CA}"/>
                    </a:ext>
                  </a:extLst>
                </p:cNvPr>
                <p:cNvGrpSpPr/>
                <p:nvPr/>
              </p:nvGrpSpPr>
              <p:grpSpPr>
                <a:xfrm>
                  <a:off x="4582296" y="3317017"/>
                  <a:ext cx="2956968" cy="1618840"/>
                  <a:chOff x="4582296" y="3499738"/>
                  <a:chExt cx="2956968" cy="1236712"/>
                </a:xfrm>
              </p:grpSpPr>
              <p:grpSp>
                <p:nvGrpSpPr>
                  <p:cNvPr id="243" name="Group 242">
                    <a:extLst>
                      <a:ext uri="{FF2B5EF4-FFF2-40B4-BE49-F238E27FC236}">
                        <a16:creationId xmlns:a16="http://schemas.microsoft.com/office/drawing/2014/main" id="{DA6F8698-8ABC-F281-F6F7-F7DF36FF7FE1}"/>
                      </a:ext>
                    </a:extLst>
                  </p:cNvPr>
                  <p:cNvGrpSpPr/>
                  <p:nvPr/>
                </p:nvGrpSpPr>
                <p:grpSpPr>
                  <a:xfrm>
                    <a:off x="4582296" y="3499738"/>
                    <a:ext cx="2956968" cy="1236712"/>
                    <a:chOff x="970629" y="2082671"/>
                    <a:chExt cx="4137109" cy="2528274"/>
                  </a:xfrm>
                </p:grpSpPr>
                <p:cxnSp>
                  <p:nvCxnSpPr>
                    <p:cNvPr id="246" name="Straight Connector 245">
                      <a:extLst>
                        <a:ext uri="{FF2B5EF4-FFF2-40B4-BE49-F238E27FC236}">
                          <a16:creationId xmlns:a16="http://schemas.microsoft.com/office/drawing/2014/main" id="{7CD77BD4-CD32-F0C2-B539-4E3E8056483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AC7E06B-C357-E9AB-1B65-B5AAB17F1B12}"/>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3FA1A3D-DAC9-B20E-6806-D68C255FCFD4}"/>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4" name="Straight Arrow Connector 243">
                    <a:extLst>
                      <a:ext uri="{FF2B5EF4-FFF2-40B4-BE49-F238E27FC236}">
                        <a16:creationId xmlns:a16="http://schemas.microsoft.com/office/drawing/2014/main" id="{A7962B74-0E3C-21EA-D80D-CD27361516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8BF681D8-227A-F332-DE77-77E4E423356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3" name="Group 222">
                <a:extLst>
                  <a:ext uri="{FF2B5EF4-FFF2-40B4-BE49-F238E27FC236}">
                    <a16:creationId xmlns:a16="http://schemas.microsoft.com/office/drawing/2014/main" id="{8CA00DA3-C99E-ED93-1EC8-CD9F01466F4A}"/>
                  </a:ext>
                </a:extLst>
              </p:cNvPr>
              <p:cNvGrpSpPr/>
              <p:nvPr/>
            </p:nvGrpSpPr>
            <p:grpSpPr>
              <a:xfrm rot="18220508">
                <a:off x="2735811" y="5575364"/>
                <a:ext cx="1473188" cy="795832"/>
                <a:chOff x="4646455" y="3258739"/>
                <a:chExt cx="2883050" cy="1837847"/>
              </a:xfrm>
            </p:grpSpPr>
            <p:sp>
              <p:nvSpPr>
                <p:cNvPr id="233" name="Oval 232">
                  <a:extLst>
                    <a:ext uri="{FF2B5EF4-FFF2-40B4-BE49-F238E27FC236}">
                      <a16:creationId xmlns:a16="http://schemas.microsoft.com/office/drawing/2014/main" id="{33FE28A2-A254-E5BD-5856-50F10C830957}"/>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4" name="Group 233">
                  <a:extLst>
                    <a:ext uri="{FF2B5EF4-FFF2-40B4-BE49-F238E27FC236}">
                      <a16:creationId xmlns:a16="http://schemas.microsoft.com/office/drawing/2014/main" id="{07AE7CDE-2CFC-A984-EEF6-369B8E207B7F}"/>
                    </a:ext>
                  </a:extLst>
                </p:cNvPr>
                <p:cNvGrpSpPr/>
                <p:nvPr/>
              </p:nvGrpSpPr>
              <p:grpSpPr>
                <a:xfrm>
                  <a:off x="4646455" y="3258739"/>
                  <a:ext cx="2883050" cy="1837847"/>
                  <a:chOff x="4646455" y="3455216"/>
                  <a:chExt cx="2883050" cy="1404022"/>
                </a:xfrm>
              </p:grpSpPr>
              <p:grpSp>
                <p:nvGrpSpPr>
                  <p:cNvPr id="235" name="Group 234">
                    <a:extLst>
                      <a:ext uri="{FF2B5EF4-FFF2-40B4-BE49-F238E27FC236}">
                        <a16:creationId xmlns:a16="http://schemas.microsoft.com/office/drawing/2014/main" id="{7D1738CF-8410-1216-32E3-05C864615490}"/>
                      </a:ext>
                    </a:extLst>
                  </p:cNvPr>
                  <p:cNvGrpSpPr/>
                  <p:nvPr/>
                </p:nvGrpSpPr>
                <p:grpSpPr>
                  <a:xfrm>
                    <a:off x="4646455" y="3455216"/>
                    <a:ext cx="2883050" cy="1404022"/>
                    <a:chOff x="1060394" y="1991650"/>
                    <a:chExt cx="4033691" cy="2870313"/>
                  </a:xfrm>
                </p:grpSpPr>
                <p:cxnSp>
                  <p:nvCxnSpPr>
                    <p:cNvPr id="238" name="Straight Connector 237">
                      <a:extLst>
                        <a:ext uri="{FF2B5EF4-FFF2-40B4-BE49-F238E27FC236}">
                          <a16:creationId xmlns:a16="http://schemas.microsoft.com/office/drawing/2014/main" id="{A29B848C-4A0E-D217-2239-917452522AE7}"/>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CDA08D8-BD1A-01E2-2B3E-2FE7FCF8879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AD4AB98-87DA-B0FF-DBD9-D97A7AB5C24F}"/>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82A349B8-8C99-361A-919B-8828A69492B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77B7D6-CB76-E630-22C0-8D6302D3AB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4" name="Group 223">
                <a:extLst>
                  <a:ext uri="{FF2B5EF4-FFF2-40B4-BE49-F238E27FC236}">
                    <a16:creationId xmlns:a16="http://schemas.microsoft.com/office/drawing/2014/main" id="{1754C4D4-B424-3071-9719-B2D103085916}"/>
                  </a:ext>
                </a:extLst>
              </p:cNvPr>
              <p:cNvGrpSpPr/>
              <p:nvPr/>
            </p:nvGrpSpPr>
            <p:grpSpPr>
              <a:xfrm rot="17753132">
                <a:off x="1013253" y="5702186"/>
                <a:ext cx="1473186" cy="494215"/>
                <a:chOff x="4646458" y="3258740"/>
                <a:chExt cx="2883047" cy="1837843"/>
              </a:xfrm>
            </p:grpSpPr>
            <p:sp>
              <p:nvSpPr>
                <p:cNvPr id="225" name="Oval 224">
                  <a:extLst>
                    <a:ext uri="{FF2B5EF4-FFF2-40B4-BE49-F238E27FC236}">
                      <a16:creationId xmlns:a16="http://schemas.microsoft.com/office/drawing/2014/main" id="{180E4E54-B646-9BEE-5307-8C08C4443429}"/>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6" name="Group 225">
                  <a:extLst>
                    <a:ext uri="{FF2B5EF4-FFF2-40B4-BE49-F238E27FC236}">
                      <a16:creationId xmlns:a16="http://schemas.microsoft.com/office/drawing/2014/main" id="{C5E403F6-F0DC-322E-1368-135B9C64207D}"/>
                    </a:ext>
                  </a:extLst>
                </p:cNvPr>
                <p:cNvGrpSpPr/>
                <p:nvPr/>
              </p:nvGrpSpPr>
              <p:grpSpPr>
                <a:xfrm>
                  <a:off x="4646458" y="3258740"/>
                  <a:ext cx="2883047" cy="1837843"/>
                  <a:chOff x="4646458" y="3455217"/>
                  <a:chExt cx="2883047" cy="1404019"/>
                </a:xfrm>
              </p:grpSpPr>
              <p:grpSp>
                <p:nvGrpSpPr>
                  <p:cNvPr id="227" name="Group 226">
                    <a:extLst>
                      <a:ext uri="{FF2B5EF4-FFF2-40B4-BE49-F238E27FC236}">
                        <a16:creationId xmlns:a16="http://schemas.microsoft.com/office/drawing/2014/main" id="{7D8E34AE-DD21-73A8-2B91-0017D34AECE4}"/>
                      </a:ext>
                    </a:extLst>
                  </p:cNvPr>
                  <p:cNvGrpSpPr/>
                  <p:nvPr/>
                </p:nvGrpSpPr>
                <p:grpSpPr>
                  <a:xfrm>
                    <a:off x="4646458" y="3455217"/>
                    <a:ext cx="2883047" cy="1404019"/>
                    <a:chOff x="1060398" y="1991653"/>
                    <a:chExt cx="4033687" cy="2870306"/>
                  </a:xfrm>
                </p:grpSpPr>
                <p:cxnSp>
                  <p:nvCxnSpPr>
                    <p:cNvPr id="230" name="Straight Connector 229">
                      <a:extLst>
                        <a:ext uri="{FF2B5EF4-FFF2-40B4-BE49-F238E27FC236}">
                          <a16:creationId xmlns:a16="http://schemas.microsoft.com/office/drawing/2014/main" id="{99F97BF1-FCD0-B0CC-9869-08DB81244C59}"/>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3A98C0E-B976-28A2-52BA-7D4841C74AC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AFE7806-0674-A790-E612-1B722F937F6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8" name="Straight Arrow Connector 227">
                    <a:extLst>
                      <a:ext uri="{FF2B5EF4-FFF2-40B4-BE49-F238E27FC236}">
                        <a16:creationId xmlns:a16="http://schemas.microsoft.com/office/drawing/2014/main" id="{9C1BAA27-6D30-690F-AC79-04FE713DC1A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55D3F8F-B6AB-01AC-5592-ED7DD676900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2BD39560-C5EA-0965-DAFD-571EB6914590}"/>
                </a:ext>
              </a:extLst>
            </p:cNvPr>
            <p:cNvGrpSpPr/>
            <p:nvPr/>
          </p:nvGrpSpPr>
          <p:grpSpPr>
            <a:xfrm>
              <a:off x="611060" y="2756299"/>
              <a:ext cx="5979755" cy="1531265"/>
              <a:chOff x="611060" y="2930470"/>
              <a:chExt cx="5979755" cy="1531265"/>
            </a:xfrm>
          </p:grpSpPr>
          <p:grpSp>
            <p:nvGrpSpPr>
              <p:cNvPr id="258" name="Group 257">
                <a:extLst>
                  <a:ext uri="{FF2B5EF4-FFF2-40B4-BE49-F238E27FC236}">
                    <a16:creationId xmlns:a16="http://schemas.microsoft.com/office/drawing/2014/main" id="{2481C636-5F58-6EBE-C322-192BAB92A494}"/>
                  </a:ext>
                </a:extLst>
              </p:cNvPr>
              <p:cNvGrpSpPr/>
              <p:nvPr/>
            </p:nvGrpSpPr>
            <p:grpSpPr>
              <a:xfrm rot="18455927">
                <a:off x="5409667" y="3280587"/>
                <a:ext cx="1484718" cy="877578"/>
                <a:chOff x="4647411" y="3527585"/>
                <a:chExt cx="2905616" cy="1307924"/>
              </a:xfrm>
            </p:grpSpPr>
            <p:sp>
              <p:nvSpPr>
                <p:cNvPr id="286" name="Oval 285">
                  <a:extLst>
                    <a:ext uri="{FF2B5EF4-FFF2-40B4-BE49-F238E27FC236}">
                      <a16:creationId xmlns:a16="http://schemas.microsoft.com/office/drawing/2014/main" id="{F14646BE-0A5E-D5EC-870B-0E0C197EC47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7" name="Group 286">
                  <a:extLst>
                    <a:ext uri="{FF2B5EF4-FFF2-40B4-BE49-F238E27FC236}">
                      <a16:creationId xmlns:a16="http://schemas.microsoft.com/office/drawing/2014/main" id="{ADDC7730-292A-378F-278C-0BF209B3B109}"/>
                    </a:ext>
                  </a:extLst>
                </p:cNvPr>
                <p:cNvGrpSpPr/>
                <p:nvPr/>
              </p:nvGrpSpPr>
              <p:grpSpPr>
                <a:xfrm>
                  <a:off x="4647411" y="3527585"/>
                  <a:ext cx="2905616" cy="1307924"/>
                  <a:chOff x="4647411" y="3660598"/>
                  <a:chExt cx="2905616" cy="999187"/>
                </a:xfrm>
              </p:grpSpPr>
              <p:grpSp>
                <p:nvGrpSpPr>
                  <p:cNvPr id="288" name="Group 287">
                    <a:extLst>
                      <a:ext uri="{FF2B5EF4-FFF2-40B4-BE49-F238E27FC236}">
                        <a16:creationId xmlns:a16="http://schemas.microsoft.com/office/drawing/2014/main" id="{5CE6A899-37F5-C01E-35E2-7D07F3F423C2}"/>
                      </a:ext>
                    </a:extLst>
                  </p:cNvPr>
                  <p:cNvGrpSpPr/>
                  <p:nvPr/>
                </p:nvGrpSpPr>
                <p:grpSpPr>
                  <a:xfrm>
                    <a:off x="4647411" y="3660598"/>
                    <a:ext cx="2905616" cy="999187"/>
                    <a:chOff x="1061731" y="2411525"/>
                    <a:chExt cx="4065263" cy="2042687"/>
                  </a:xfrm>
                </p:grpSpPr>
                <p:cxnSp>
                  <p:nvCxnSpPr>
                    <p:cNvPr id="291" name="Straight Connector 290">
                      <a:extLst>
                        <a:ext uri="{FF2B5EF4-FFF2-40B4-BE49-F238E27FC236}">
                          <a16:creationId xmlns:a16="http://schemas.microsoft.com/office/drawing/2014/main" id="{AF1C1685-F7BF-EDE2-91A6-ED9256E72ED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59B31C5-C2EF-E4CC-497B-8E15070F76E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7334FD9-1B14-0A52-CBD2-055633E8996B}"/>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9" name="Straight Arrow Connector 288">
                    <a:extLst>
                      <a:ext uri="{FF2B5EF4-FFF2-40B4-BE49-F238E27FC236}">
                        <a16:creationId xmlns:a16="http://schemas.microsoft.com/office/drawing/2014/main" id="{08559C81-E882-D14F-F95A-E407E675835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D88D7142-7D33-98C8-51F5-0DFD0D851C1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A60E105-AAC2-6158-9EC7-C4C7EEBCFC5A}"/>
                  </a:ext>
                </a:extLst>
              </p:cNvPr>
              <p:cNvGrpSpPr/>
              <p:nvPr/>
            </p:nvGrpSpPr>
            <p:grpSpPr>
              <a:xfrm rot="18248827">
                <a:off x="3206748" y="3247242"/>
                <a:ext cx="1510958" cy="877414"/>
                <a:chOff x="4582296" y="3317017"/>
                <a:chExt cx="2956968" cy="1618840"/>
              </a:xfrm>
            </p:grpSpPr>
            <p:sp>
              <p:nvSpPr>
                <p:cNvPr id="278" name="Oval 277">
                  <a:extLst>
                    <a:ext uri="{FF2B5EF4-FFF2-40B4-BE49-F238E27FC236}">
                      <a16:creationId xmlns:a16="http://schemas.microsoft.com/office/drawing/2014/main" id="{4147F372-5794-029D-1826-41755BB1D6F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9" name="Group 278">
                  <a:extLst>
                    <a:ext uri="{FF2B5EF4-FFF2-40B4-BE49-F238E27FC236}">
                      <a16:creationId xmlns:a16="http://schemas.microsoft.com/office/drawing/2014/main" id="{68228059-B0D5-9B65-A32D-030F070BE33F}"/>
                    </a:ext>
                  </a:extLst>
                </p:cNvPr>
                <p:cNvGrpSpPr/>
                <p:nvPr/>
              </p:nvGrpSpPr>
              <p:grpSpPr>
                <a:xfrm>
                  <a:off x="4582296" y="3317017"/>
                  <a:ext cx="2956968" cy="1618840"/>
                  <a:chOff x="4582296" y="3499738"/>
                  <a:chExt cx="2956968" cy="1236712"/>
                </a:xfrm>
              </p:grpSpPr>
              <p:grpSp>
                <p:nvGrpSpPr>
                  <p:cNvPr id="280" name="Group 279">
                    <a:extLst>
                      <a:ext uri="{FF2B5EF4-FFF2-40B4-BE49-F238E27FC236}">
                        <a16:creationId xmlns:a16="http://schemas.microsoft.com/office/drawing/2014/main" id="{2C038F24-1A6B-724C-62F1-BF084031D4B4}"/>
                      </a:ext>
                    </a:extLst>
                  </p:cNvPr>
                  <p:cNvGrpSpPr/>
                  <p:nvPr/>
                </p:nvGrpSpPr>
                <p:grpSpPr>
                  <a:xfrm>
                    <a:off x="4582296" y="3499738"/>
                    <a:ext cx="2956968" cy="1236712"/>
                    <a:chOff x="970629" y="2082671"/>
                    <a:chExt cx="4137109" cy="2528274"/>
                  </a:xfrm>
                </p:grpSpPr>
                <p:cxnSp>
                  <p:nvCxnSpPr>
                    <p:cNvPr id="283" name="Straight Connector 282">
                      <a:extLst>
                        <a:ext uri="{FF2B5EF4-FFF2-40B4-BE49-F238E27FC236}">
                          <a16:creationId xmlns:a16="http://schemas.microsoft.com/office/drawing/2014/main" id="{46ABF595-4C6C-151A-8A44-D4FBF7CBA9E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A73907E-3A0B-5B65-527F-A40C3D75A1D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1BD7CDD-122C-13DB-D772-162DFB40C949}"/>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1" name="Straight Arrow Connector 280">
                    <a:extLst>
                      <a:ext uri="{FF2B5EF4-FFF2-40B4-BE49-F238E27FC236}">
                        <a16:creationId xmlns:a16="http://schemas.microsoft.com/office/drawing/2014/main" id="{B948FD29-CB8F-B5F2-79D9-0023FFFFD44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9091170-25E0-211B-7917-CCA527C6AA6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0" name="Group 259">
                <a:extLst>
                  <a:ext uri="{FF2B5EF4-FFF2-40B4-BE49-F238E27FC236}">
                    <a16:creationId xmlns:a16="http://schemas.microsoft.com/office/drawing/2014/main" id="{26CDE7C1-3EA7-29A5-D554-165C8165FA13}"/>
                  </a:ext>
                </a:extLst>
              </p:cNvPr>
              <p:cNvGrpSpPr/>
              <p:nvPr/>
            </p:nvGrpSpPr>
            <p:grpSpPr>
              <a:xfrm rot="17897189">
                <a:off x="1368696" y="3372820"/>
                <a:ext cx="1473188" cy="667724"/>
                <a:chOff x="4646455" y="3258739"/>
                <a:chExt cx="2883050" cy="1837847"/>
              </a:xfrm>
            </p:grpSpPr>
            <p:sp>
              <p:nvSpPr>
                <p:cNvPr id="270" name="Oval 269">
                  <a:extLst>
                    <a:ext uri="{FF2B5EF4-FFF2-40B4-BE49-F238E27FC236}">
                      <a16:creationId xmlns:a16="http://schemas.microsoft.com/office/drawing/2014/main" id="{EB019B9F-16BB-5E65-8E4C-2373EE453840}"/>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1" name="Group 270">
                  <a:extLst>
                    <a:ext uri="{FF2B5EF4-FFF2-40B4-BE49-F238E27FC236}">
                      <a16:creationId xmlns:a16="http://schemas.microsoft.com/office/drawing/2014/main" id="{8F078807-C07B-261E-10DB-5DE1B1B9B6BC}"/>
                    </a:ext>
                  </a:extLst>
                </p:cNvPr>
                <p:cNvGrpSpPr/>
                <p:nvPr/>
              </p:nvGrpSpPr>
              <p:grpSpPr>
                <a:xfrm>
                  <a:off x="4646455" y="3258739"/>
                  <a:ext cx="2883050" cy="1837847"/>
                  <a:chOff x="4646455" y="3455216"/>
                  <a:chExt cx="2883050" cy="1404022"/>
                </a:xfrm>
              </p:grpSpPr>
              <p:grpSp>
                <p:nvGrpSpPr>
                  <p:cNvPr id="272" name="Group 271">
                    <a:extLst>
                      <a:ext uri="{FF2B5EF4-FFF2-40B4-BE49-F238E27FC236}">
                        <a16:creationId xmlns:a16="http://schemas.microsoft.com/office/drawing/2014/main" id="{3B4CA8C4-79A3-0AA1-75A3-62D7AD590666}"/>
                      </a:ext>
                    </a:extLst>
                  </p:cNvPr>
                  <p:cNvGrpSpPr/>
                  <p:nvPr/>
                </p:nvGrpSpPr>
                <p:grpSpPr>
                  <a:xfrm>
                    <a:off x="4646455" y="3455216"/>
                    <a:ext cx="2883050" cy="1404022"/>
                    <a:chOff x="1060394" y="1991650"/>
                    <a:chExt cx="4033691" cy="2870313"/>
                  </a:xfrm>
                </p:grpSpPr>
                <p:cxnSp>
                  <p:nvCxnSpPr>
                    <p:cNvPr id="275" name="Straight Connector 274">
                      <a:extLst>
                        <a:ext uri="{FF2B5EF4-FFF2-40B4-BE49-F238E27FC236}">
                          <a16:creationId xmlns:a16="http://schemas.microsoft.com/office/drawing/2014/main" id="{B5E68713-9F0C-2254-3990-FD3DAA2AE3A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255B538-78F7-2A05-0E65-2BDB6CD5449A}"/>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9243BA6-29DD-D307-EB15-F2D8B310F75E}"/>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3" name="Straight Arrow Connector 272">
                    <a:extLst>
                      <a:ext uri="{FF2B5EF4-FFF2-40B4-BE49-F238E27FC236}">
                        <a16:creationId xmlns:a16="http://schemas.microsoft.com/office/drawing/2014/main" id="{46268EE4-FBBB-5D20-8C0E-C9E88414EA5F}"/>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B3A5276-E282-5447-03EF-FBA49DA19D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5C5F7AD5-F774-CD9D-698D-70AB4077B026}"/>
                  </a:ext>
                </a:extLst>
              </p:cNvPr>
              <p:cNvGrpSpPr/>
              <p:nvPr/>
            </p:nvGrpSpPr>
            <p:grpSpPr>
              <a:xfrm rot="17238368">
                <a:off x="74843" y="3482320"/>
                <a:ext cx="1473186" cy="400752"/>
                <a:chOff x="4646458" y="3258740"/>
                <a:chExt cx="2883047" cy="1837843"/>
              </a:xfrm>
            </p:grpSpPr>
            <p:sp>
              <p:nvSpPr>
                <p:cNvPr id="262" name="Oval 261">
                  <a:extLst>
                    <a:ext uri="{FF2B5EF4-FFF2-40B4-BE49-F238E27FC236}">
                      <a16:creationId xmlns:a16="http://schemas.microsoft.com/office/drawing/2014/main" id="{CF5001F0-743B-A9CB-2FB6-C3499816016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3" name="Group 262">
                  <a:extLst>
                    <a:ext uri="{FF2B5EF4-FFF2-40B4-BE49-F238E27FC236}">
                      <a16:creationId xmlns:a16="http://schemas.microsoft.com/office/drawing/2014/main" id="{9F81C4C2-77A7-BE58-5588-4C28F0343C79}"/>
                    </a:ext>
                  </a:extLst>
                </p:cNvPr>
                <p:cNvGrpSpPr/>
                <p:nvPr/>
              </p:nvGrpSpPr>
              <p:grpSpPr>
                <a:xfrm>
                  <a:off x="4646458" y="3258740"/>
                  <a:ext cx="2883047" cy="1837843"/>
                  <a:chOff x="4646458" y="3455217"/>
                  <a:chExt cx="2883047" cy="1404019"/>
                </a:xfrm>
              </p:grpSpPr>
              <p:grpSp>
                <p:nvGrpSpPr>
                  <p:cNvPr id="264" name="Group 263">
                    <a:extLst>
                      <a:ext uri="{FF2B5EF4-FFF2-40B4-BE49-F238E27FC236}">
                        <a16:creationId xmlns:a16="http://schemas.microsoft.com/office/drawing/2014/main" id="{D232AD5A-73AB-8702-0806-D1F006A91B83}"/>
                      </a:ext>
                    </a:extLst>
                  </p:cNvPr>
                  <p:cNvGrpSpPr/>
                  <p:nvPr/>
                </p:nvGrpSpPr>
                <p:grpSpPr>
                  <a:xfrm>
                    <a:off x="4646458" y="3455217"/>
                    <a:ext cx="2883047" cy="1404019"/>
                    <a:chOff x="1060398" y="1991653"/>
                    <a:chExt cx="4033687" cy="2870306"/>
                  </a:xfrm>
                </p:grpSpPr>
                <p:cxnSp>
                  <p:nvCxnSpPr>
                    <p:cNvPr id="267" name="Straight Connector 266">
                      <a:extLst>
                        <a:ext uri="{FF2B5EF4-FFF2-40B4-BE49-F238E27FC236}">
                          <a16:creationId xmlns:a16="http://schemas.microsoft.com/office/drawing/2014/main" id="{DD335D21-BFCC-B541-CB81-5469DF1EEDF5}"/>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1A58607-3385-DA8B-C62A-F1D92BD9399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1DDFE04-4151-BE3C-7CA7-38ADECE8E3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5" name="Straight Arrow Connector 264">
                    <a:extLst>
                      <a:ext uri="{FF2B5EF4-FFF2-40B4-BE49-F238E27FC236}">
                        <a16:creationId xmlns:a16="http://schemas.microsoft.com/office/drawing/2014/main" id="{6EEF9E1D-B751-431D-F078-BE79AC550C5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DDD77C8E-932E-0D71-0894-659F677CBF0F}"/>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4" name="Group 3">
              <a:extLst>
                <a:ext uri="{FF2B5EF4-FFF2-40B4-BE49-F238E27FC236}">
                  <a16:creationId xmlns:a16="http://schemas.microsoft.com/office/drawing/2014/main" id="{BCDA2426-ACDB-FC6E-2233-21C38BFF87D1}"/>
                </a:ext>
              </a:extLst>
            </p:cNvPr>
            <p:cNvGrpSpPr/>
            <p:nvPr/>
          </p:nvGrpSpPr>
          <p:grpSpPr>
            <a:xfrm>
              <a:off x="779132" y="5155527"/>
              <a:ext cx="3970545" cy="1535971"/>
              <a:chOff x="779132" y="524770"/>
              <a:chExt cx="3970545" cy="1535971"/>
            </a:xfrm>
          </p:grpSpPr>
          <p:grpSp>
            <p:nvGrpSpPr>
              <p:cNvPr id="295" name="Group 294">
                <a:extLst>
                  <a:ext uri="{FF2B5EF4-FFF2-40B4-BE49-F238E27FC236}">
                    <a16:creationId xmlns:a16="http://schemas.microsoft.com/office/drawing/2014/main" id="{E18B9202-3D59-73EE-DD08-D20627087479}"/>
                  </a:ext>
                </a:extLst>
              </p:cNvPr>
              <p:cNvGrpSpPr/>
              <p:nvPr/>
            </p:nvGrpSpPr>
            <p:grpSpPr>
              <a:xfrm rot="18318502">
                <a:off x="3608190" y="919254"/>
                <a:ext cx="1484718" cy="798256"/>
                <a:chOff x="4647411" y="3527585"/>
                <a:chExt cx="2905616" cy="1307924"/>
              </a:xfrm>
            </p:grpSpPr>
            <p:sp>
              <p:nvSpPr>
                <p:cNvPr id="314" name="Oval 313">
                  <a:extLst>
                    <a:ext uri="{FF2B5EF4-FFF2-40B4-BE49-F238E27FC236}">
                      <a16:creationId xmlns:a16="http://schemas.microsoft.com/office/drawing/2014/main" id="{814660FC-07E6-995C-090C-3D200A87627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5" name="Group 314">
                  <a:extLst>
                    <a:ext uri="{FF2B5EF4-FFF2-40B4-BE49-F238E27FC236}">
                      <a16:creationId xmlns:a16="http://schemas.microsoft.com/office/drawing/2014/main" id="{9FBFC154-9698-7C4C-22A2-52EC037C97DB}"/>
                    </a:ext>
                  </a:extLst>
                </p:cNvPr>
                <p:cNvGrpSpPr/>
                <p:nvPr/>
              </p:nvGrpSpPr>
              <p:grpSpPr>
                <a:xfrm>
                  <a:off x="4647411" y="3527585"/>
                  <a:ext cx="2905616" cy="1307924"/>
                  <a:chOff x="4647411" y="3660598"/>
                  <a:chExt cx="2905616" cy="999187"/>
                </a:xfrm>
              </p:grpSpPr>
              <p:grpSp>
                <p:nvGrpSpPr>
                  <p:cNvPr id="316" name="Group 315">
                    <a:extLst>
                      <a:ext uri="{FF2B5EF4-FFF2-40B4-BE49-F238E27FC236}">
                        <a16:creationId xmlns:a16="http://schemas.microsoft.com/office/drawing/2014/main" id="{D26C2A57-B245-7EA4-3044-06CDCF46DAC6}"/>
                      </a:ext>
                    </a:extLst>
                  </p:cNvPr>
                  <p:cNvGrpSpPr/>
                  <p:nvPr/>
                </p:nvGrpSpPr>
                <p:grpSpPr>
                  <a:xfrm>
                    <a:off x="4647411" y="3660598"/>
                    <a:ext cx="2905616" cy="999187"/>
                    <a:chOff x="1061731" y="2411525"/>
                    <a:chExt cx="4065263" cy="2042687"/>
                  </a:xfrm>
                </p:grpSpPr>
                <p:cxnSp>
                  <p:nvCxnSpPr>
                    <p:cNvPr id="319" name="Straight Connector 318">
                      <a:extLst>
                        <a:ext uri="{FF2B5EF4-FFF2-40B4-BE49-F238E27FC236}">
                          <a16:creationId xmlns:a16="http://schemas.microsoft.com/office/drawing/2014/main" id="{61C27422-60A0-853A-CDDB-33FA9490C2B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813C0E2-2B20-4645-33DA-919A6593EBE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949C5A0-C87B-6DE6-D505-88B7CA2C0DCA}"/>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7" name="Straight Arrow Connector 316">
                    <a:extLst>
                      <a:ext uri="{FF2B5EF4-FFF2-40B4-BE49-F238E27FC236}">
                        <a16:creationId xmlns:a16="http://schemas.microsoft.com/office/drawing/2014/main" id="{8E0BC74F-889A-18D2-2A35-888766E0E9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C050F29-AAEE-2868-9749-5F6231F2F6BA}"/>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6" name="Group 295">
                <a:extLst>
                  <a:ext uri="{FF2B5EF4-FFF2-40B4-BE49-F238E27FC236}">
                    <a16:creationId xmlns:a16="http://schemas.microsoft.com/office/drawing/2014/main" id="{F1DBEE1D-4DD2-7AEF-106D-185309634E56}"/>
                  </a:ext>
                </a:extLst>
              </p:cNvPr>
              <p:cNvGrpSpPr/>
              <p:nvPr/>
            </p:nvGrpSpPr>
            <p:grpSpPr>
              <a:xfrm rot="17991952">
                <a:off x="1686097" y="910519"/>
                <a:ext cx="1510958" cy="739460"/>
                <a:chOff x="4582296" y="3317017"/>
                <a:chExt cx="2956968" cy="1618840"/>
              </a:xfrm>
            </p:grpSpPr>
            <p:sp>
              <p:nvSpPr>
                <p:cNvPr id="306" name="Oval 305">
                  <a:extLst>
                    <a:ext uri="{FF2B5EF4-FFF2-40B4-BE49-F238E27FC236}">
                      <a16:creationId xmlns:a16="http://schemas.microsoft.com/office/drawing/2014/main" id="{B68A5DC9-D003-D763-15E0-7C46F23F064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7" name="Group 306">
                  <a:extLst>
                    <a:ext uri="{FF2B5EF4-FFF2-40B4-BE49-F238E27FC236}">
                      <a16:creationId xmlns:a16="http://schemas.microsoft.com/office/drawing/2014/main" id="{C005FA92-A39C-1FA7-A167-F5E836FA66EB}"/>
                    </a:ext>
                  </a:extLst>
                </p:cNvPr>
                <p:cNvGrpSpPr/>
                <p:nvPr/>
              </p:nvGrpSpPr>
              <p:grpSpPr>
                <a:xfrm>
                  <a:off x="4582296" y="3317017"/>
                  <a:ext cx="2956968" cy="1618840"/>
                  <a:chOff x="4582296" y="3499738"/>
                  <a:chExt cx="2956968" cy="1236712"/>
                </a:xfrm>
              </p:grpSpPr>
              <p:grpSp>
                <p:nvGrpSpPr>
                  <p:cNvPr id="308" name="Group 307">
                    <a:extLst>
                      <a:ext uri="{FF2B5EF4-FFF2-40B4-BE49-F238E27FC236}">
                        <a16:creationId xmlns:a16="http://schemas.microsoft.com/office/drawing/2014/main" id="{FD8E4213-B76B-14BA-08AA-9AF64221AE07}"/>
                      </a:ext>
                    </a:extLst>
                  </p:cNvPr>
                  <p:cNvGrpSpPr/>
                  <p:nvPr/>
                </p:nvGrpSpPr>
                <p:grpSpPr>
                  <a:xfrm>
                    <a:off x="4582296" y="3499738"/>
                    <a:ext cx="2956968" cy="1236712"/>
                    <a:chOff x="970629" y="2082671"/>
                    <a:chExt cx="4137109" cy="2528274"/>
                  </a:xfrm>
                </p:grpSpPr>
                <p:cxnSp>
                  <p:nvCxnSpPr>
                    <p:cNvPr id="311" name="Straight Connector 310">
                      <a:extLst>
                        <a:ext uri="{FF2B5EF4-FFF2-40B4-BE49-F238E27FC236}">
                          <a16:creationId xmlns:a16="http://schemas.microsoft.com/office/drawing/2014/main" id="{F0A412A7-DD6C-AEEC-6A05-65886723F674}"/>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7327B9A-87DF-DBBB-1A76-3F3DD6699E3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C62EC2D-B095-3877-C039-30A067FFB3D7}"/>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9" name="Straight Arrow Connector 308">
                    <a:extLst>
                      <a:ext uri="{FF2B5EF4-FFF2-40B4-BE49-F238E27FC236}">
                        <a16:creationId xmlns:a16="http://schemas.microsoft.com/office/drawing/2014/main" id="{C391E300-51AD-36D1-4912-92D460384AA7}"/>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484CE6A8-67D1-C253-AED1-0B2247C0D31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BC4D1971-62F1-15A7-F62D-CC7B8800EC5F}"/>
                  </a:ext>
                </a:extLst>
              </p:cNvPr>
              <p:cNvGrpSpPr/>
              <p:nvPr/>
            </p:nvGrpSpPr>
            <p:grpSpPr>
              <a:xfrm rot="17415323">
                <a:off x="275484" y="1072742"/>
                <a:ext cx="1473188" cy="465892"/>
                <a:chOff x="4646455" y="3258739"/>
                <a:chExt cx="2883050" cy="1837847"/>
              </a:xfrm>
            </p:grpSpPr>
            <p:sp>
              <p:nvSpPr>
                <p:cNvPr id="298" name="Oval 297">
                  <a:extLst>
                    <a:ext uri="{FF2B5EF4-FFF2-40B4-BE49-F238E27FC236}">
                      <a16:creationId xmlns:a16="http://schemas.microsoft.com/office/drawing/2014/main" id="{E6496E59-710E-3DF9-B9E1-4736CB9B019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9" name="Group 298">
                  <a:extLst>
                    <a:ext uri="{FF2B5EF4-FFF2-40B4-BE49-F238E27FC236}">
                      <a16:creationId xmlns:a16="http://schemas.microsoft.com/office/drawing/2014/main" id="{C029B3F5-046B-2DB4-D167-A2E920359587}"/>
                    </a:ext>
                  </a:extLst>
                </p:cNvPr>
                <p:cNvGrpSpPr/>
                <p:nvPr/>
              </p:nvGrpSpPr>
              <p:grpSpPr>
                <a:xfrm>
                  <a:off x="4646455" y="3258739"/>
                  <a:ext cx="2883050" cy="1837847"/>
                  <a:chOff x="4646455" y="3455216"/>
                  <a:chExt cx="2883050" cy="1404022"/>
                </a:xfrm>
              </p:grpSpPr>
              <p:grpSp>
                <p:nvGrpSpPr>
                  <p:cNvPr id="300" name="Group 299">
                    <a:extLst>
                      <a:ext uri="{FF2B5EF4-FFF2-40B4-BE49-F238E27FC236}">
                        <a16:creationId xmlns:a16="http://schemas.microsoft.com/office/drawing/2014/main" id="{DD6C1E1C-9358-3600-09A2-1A8E0EC6B554}"/>
                      </a:ext>
                    </a:extLst>
                  </p:cNvPr>
                  <p:cNvGrpSpPr/>
                  <p:nvPr/>
                </p:nvGrpSpPr>
                <p:grpSpPr>
                  <a:xfrm>
                    <a:off x="4646455" y="3455216"/>
                    <a:ext cx="2883050" cy="1404022"/>
                    <a:chOff x="1060394" y="1991650"/>
                    <a:chExt cx="4033691" cy="2870313"/>
                  </a:xfrm>
                </p:grpSpPr>
                <p:cxnSp>
                  <p:nvCxnSpPr>
                    <p:cNvPr id="303" name="Straight Connector 302">
                      <a:extLst>
                        <a:ext uri="{FF2B5EF4-FFF2-40B4-BE49-F238E27FC236}">
                          <a16:creationId xmlns:a16="http://schemas.microsoft.com/office/drawing/2014/main" id="{0B09D94D-C103-4F71-C5EF-9C03FC0307F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F5FDDCD-5E80-E5CF-A98B-DB0AC9C08E1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DEFD7AA3-C91D-98D6-ABD5-C2122F91ABC6}"/>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7A291FE0-0F7A-823B-2B0D-6AF4ED4A893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B3D46C37-642C-5FA7-983A-850F7A06408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129" name="TextBox 128">
            <a:extLst>
              <a:ext uri="{FF2B5EF4-FFF2-40B4-BE49-F238E27FC236}">
                <a16:creationId xmlns:a16="http://schemas.microsoft.com/office/drawing/2014/main" id="{1D886DFF-53F7-9830-F3EA-781BF8E7E5DA}"/>
              </a:ext>
            </a:extLst>
          </p:cNvPr>
          <p:cNvSpPr txBox="1"/>
          <p:nvPr/>
        </p:nvSpPr>
        <p:spPr>
          <a:xfrm>
            <a:off x="5878413" y="5326508"/>
            <a:ext cx="6234332" cy="1200329"/>
          </a:xfrm>
          <a:prstGeom prst="rect">
            <a:avLst/>
          </a:prstGeom>
          <a:solidFill>
            <a:schemeClr val="bg1"/>
          </a:solidFill>
          <a:effectLst>
            <a:softEdge rad="127000"/>
          </a:effectLst>
        </p:spPr>
        <p:txBody>
          <a:bodyPr wrap="square" rtlCol="0">
            <a:spAutoFit/>
          </a:bodyPr>
          <a:lstStyle/>
          <a:p>
            <a:r>
              <a:rPr lang="en-GB" sz="3600" dirty="0"/>
              <a:t>Density in time = </a:t>
            </a:r>
            <a:r>
              <a:rPr lang="en-GB" sz="3600" dirty="0">
                <a:solidFill>
                  <a:srgbClr val="FF0000"/>
                </a:solidFill>
              </a:rPr>
              <a:t>frequency</a:t>
            </a:r>
          </a:p>
          <a:p>
            <a:r>
              <a:rPr lang="en-GB" sz="3600" dirty="0"/>
              <a:t>Density in space = </a:t>
            </a:r>
            <a:r>
              <a:rPr lang="en-GB" sz="3600" dirty="0">
                <a:solidFill>
                  <a:srgbClr val="0070C0"/>
                </a:solidFill>
              </a:rPr>
              <a:t>wavenumber</a:t>
            </a:r>
          </a:p>
        </p:txBody>
      </p:sp>
    </p:spTree>
    <p:custDataLst>
      <p:tags r:id="rId1"/>
    </p:custDataLst>
    <p:extLst>
      <p:ext uri="{BB962C8B-B14F-4D97-AF65-F5344CB8AC3E}">
        <p14:creationId xmlns:p14="http://schemas.microsoft.com/office/powerpoint/2010/main" val="1922629011"/>
      </p:ext>
    </p:extLst>
  </p:cSld>
  <p:clrMapOvr>
    <a:masterClrMapping/>
  </p:clrMapOvr>
  <mc:AlternateContent xmlns:mc="http://schemas.openxmlformats.org/markup-compatibility/2006" xmlns:p14="http://schemas.microsoft.com/office/powerpoint/2010/main">
    <mc:Choice Requires="p14">
      <p:transition spd="slow" p14:dur="2000" advTm="11265"/>
    </mc:Choice>
    <mc:Fallback xmlns="">
      <p:transition spd="slow" advTm="112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9">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218">
            <a:extLst>
              <a:ext uri="{FF2B5EF4-FFF2-40B4-BE49-F238E27FC236}">
                <a16:creationId xmlns:a16="http://schemas.microsoft.com/office/drawing/2014/main" id="{7C1DE3B4-0766-320F-1AC5-AB742B269033}"/>
              </a:ext>
            </a:extLst>
          </p:cNvPr>
          <p:cNvPicPr>
            <a:picLocks noChangeAspect="1"/>
          </p:cNvPicPr>
          <p:nvPr/>
        </p:nvPicPr>
        <p:blipFill rotWithShape="1">
          <a:blip r:embed="rId3"/>
          <a:srcRect l="2475"/>
          <a:stretch/>
        </p:blipFill>
        <p:spPr>
          <a:xfrm>
            <a:off x="-8904" y="-23482"/>
            <a:ext cx="9707437" cy="6881481"/>
          </a:xfrm>
          <a:prstGeom prst="rect">
            <a:avLst/>
          </a:prstGeom>
        </p:spPr>
      </p:pic>
      <p:sp>
        <p:nvSpPr>
          <p:cNvPr id="554" name="Rectangle 553">
            <a:extLst>
              <a:ext uri="{FF2B5EF4-FFF2-40B4-BE49-F238E27FC236}">
                <a16:creationId xmlns:a16="http://schemas.microsoft.com/office/drawing/2014/main" id="{723A9A5A-7B7D-50A0-25D2-7A4531C37C77}"/>
              </a:ext>
            </a:extLst>
          </p:cNvPr>
          <p:cNvSpPr/>
          <p:nvPr/>
        </p:nvSpPr>
        <p:spPr>
          <a:xfrm>
            <a:off x="-320747" y="-61289"/>
            <a:ext cx="10808968"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 name="Group 4">
            <a:extLst>
              <a:ext uri="{FF2B5EF4-FFF2-40B4-BE49-F238E27FC236}">
                <a16:creationId xmlns:a16="http://schemas.microsoft.com/office/drawing/2014/main" id="{C905C783-6210-9E17-A45A-32E2732C9291}"/>
              </a:ext>
            </a:extLst>
          </p:cNvPr>
          <p:cNvGrpSpPr/>
          <p:nvPr/>
        </p:nvGrpSpPr>
        <p:grpSpPr>
          <a:xfrm>
            <a:off x="611060" y="489661"/>
            <a:ext cx="7788850" cy="6201837"/>
            <a:chOff x="611060" y="489661"/>
            <a:chExt cx="7788850" cy="6201837"/>
          </a:xfrm>
        </p:grpSpPr>
        <p:grpSp>
          <p:nvGrpSpPr>
            <p:cNvPr id="2" name="Group 1">
              <a:extLst>
                <a:ext uri="{FF2B5EF4-FFF2-40B4-BE49-F238E27FC236}">
                  <a16:creationId xmlns:a16="http://schemas.microsoft.com/office/drawing/2014/main" id="{E9B7DAE4-B0D5-5B20-6538-DEAB469287FD}"/>
                </a:ext>
              </a:extLst>
            </p:cNvPr>
            <p:cNvGrpSpPr/>
            <p:nvPr/>
          </p:nvGrpSpPr>
          <p:grpSpPr>
            <a:xfrm>
              <a:off x="1502738" y="489661"/>
              <a:ext cx="6897172" cy="1535971"/>
              <a:chOff x="1502738" y="5192362"/>
              <a:chExt cx="6897172" cy="1535971"/>
            </a:xfrm>
          </p:grpSpPr>
          <p:grpSp>
            <p:nvGrpSpPr>
              <p:cNvPr id="221" name="Group 220">
                <a:extLst>
                  <a:ext uri="{FF2B5EF4-FFF2-40B4-BE49-F238E27FC236}">
                    <a16:creationId xmlns:a16="http://schemas.microsoft.com/office/drawing/2014/main" id="{3EF2DA7A-202D-2B6E-7AB6-677951D007C4}"/>
                  </a:ext>
                </a:extLst>
              </p:cNvPr>
              <p:cNvGrpSpPr/>
              <p:nvPr/>
            </p:nvGrpSpPr>
            <p:grpSpPr>
              <a:xfrm rot="18536821">
                <a:off x="7218762" y="5547185"/>
                <a:ext cx="1484718" cy="877578"/>
                <a:chOff x="4647411" y="3527585"/>
                <a:chExt cx="2905616" cy="1307924"/>
              </a:xfrm>
            </p:grpSpPr>
            <p:sp>
              <p:nvSpPr>
                <p:cNvPr id="249" name="Oval 248">
                  <a:extLst>
                    <a:ext uri="{FF2B5EF4-FFF2-40B4-BE49-F238E27FC236}">
                      <a16:creationId xmlns:a16="http://schemas.microsoft.com/office/drawing/2014/main" id="{A9B045BF-A19F-4C7B-B345-3D1FBB3939F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0" name="Group 249">
                  <a:extLst>
                    <a:ext uri="{FF2B5EF4-FFF2-40B4-BE49-F238E27FC236}">
                      <a16:creationId xmlns:a16="http://schemas.microsoft.com/office/drawing/2014/main" id="{A86B9F28-11F0-00E8-B545-FFCC550CFE58}"/>
                    </a:ext>
                  </a:extLst>
                </p:cNvPr>
                <p:cNvGrpSpPr/>
                <p:nvPr/>
              </p:nvGrpSpPr>
              <p:grpSpPr>
                <a:xfrm>
                  <a:off x="4647411" y="3527585"/>
                  <a:ext cx="2905616" cy="1307924"/>
                  <a:chOff x="4647411" y="3660598"/>
                  <a:chExt cx="2905616" cy="999187"/>
                </a:xfrm>
              </p:grpSpPr>
              <p:grpSp>
                <p:nvGrpSpPr>
                  <p:cNvPr id="251" name="Group 250">
                    <a:extLst>
                      <a:ext uri="{FF2B5EF4-FFF2-40B4-BE49-F238E27FC236}">
                        <a16:creationId xmlns:a16="http://schemas.microsoft.com/office/drawing/2014/main" id="{A197BDC1-3CB1-1A64-606D-79FC29A5D1F0}"/>
                      </a:ext>
                    </a:extLst>
                  </p:cNvPr>
                  <p:cNvGrpSpPr/>
                  <p:nvPr/>
                </p:nvGrpSpPr>
                <p:grpSpPr>
                  <a:xfrm>
                    <a:off x="4647411" y="3660598"/>
                    <a:ext cx="2905616" cy="999187"/>
                    <a:chOff x="1061731" y="2411525"/>
                    <a:chExt cx="4065263" cy="2042687"/>
                  </a:xfrm>
                </p:grpSpPr>
                <p:cxnSp>
                  <p:nvCxnSpPr>
                    <p:cNvPr id="254" name="Straight Connector 253">
                      <a:extLst>
                        <a:ext uri="{FF2B5EF4-FFF2-40B4-BE49-F238E27FC236}">
                          <a16:creationId xmlns:a16="http://schemas.microsoft.com/office/drawing/2014/main" id="{2AD8EF88-60FE-C43D-11E6-5D7EE230F348}"/>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332A046-A3E2-3AB9-F371-29F603C5C79D}"/>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44189E1-CCC0-D673-BFA7-CE411F9B0D29}"/>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2" name="Straight Arrow Connector 251">
                    <a:extLst>
                      <a:ext uri="{FF2B5EF4-FFF2-40B4-BE49-F238E27FC236}">
                        <a16:creationId xmlns:a16="http://schemas.microsoft.com/office/drawing/2014/main" id="{BC3870F5-1240-191C-216B-73EBE384CBE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B09F02EE-91C6-AAD9-C1DD-1C988A2664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2" name="Group 221">
                <a:extLst>
                  <a:ext uri="{FF2B5EF4-FFF2-40B4-BE49-F238E27FC236}">
                    <a16:creationId xmlns:a16="http://schemas.microsoft.com/office/drawing/2014/main" id="{9DAA1E6E-BBDF-0B36-18A7-DFFEA2FAD7AD}"/>
                  </a:ext>
                </a:extLst>
              </p:cNvPr>
              <p:cNvGrpSpPr/>
              <p:nvPr/>
            </p:nvGrpSpPr>
            <p:grpSpPr>
              <a:xfrm rot="18449719">
                <a:off x="4863407" y="5506010"/>
                <a:ext cx="1510958" cy="883661"/>
                <a:chOff x="4582296" y="3317017"/>
                <a:chExt cx="2956968" cy="1618840"/>
              </a:xfrm>
            </p:grpSpPr>
            <p:sp>
              <p:nvSpPr>
                <p:cNvPr id="241" name="Oval 240">
                  <a:extLst>
                    <a:ext uri="{FF2B5EF4-FFF2-40B4-BE49-F238E27FC236}">
                      <a16:creationId xmlns:a16="http://schemas.microsoft.com/office/drawing/2014/main" id="{4460C8E3-7F9A-4BCC-FAB4-EBFDE3A50BCC}"/>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2" name="Group 241">
                  <a:extLst>
                    <a:ext uri="{FF2B5EF4-FFF2-40B4-BE49-F238E27FC236}">
                      <a16:creationId xmlns:a16="http://schemas.microsoft.com/office/drawing/2014/main" id="{1EB8C8FA-434D-D7DA-56E6-65128E0666CA}"/>
                    </a:ext>
                  </a:extLst>
                </p:cNvPr>
                <p:cNvGrpSpPr/>
                <p:nvPr/>
              </p:nvGrpSpPr>
              <p:grpSpPr>
                <a:xfrm>
                  <a:off x="4582296" y="3317017"/>
                  <a:ext cx="2956968" cy="1618840"/>
                  <a:chOff x="4582296" y="3499738"/>
                  <a:chExt cx="2956968" cy="1236712"/>
                </a:xfrm>
              </p:grpSpPr>
              <p:grpSp>
                <p:nvGrpSpPr>
                  <p:cNvPr id="243" name="Group 242">
                    <a:extLst>
                      <a:ext uri="{FF2B5EF4-FFF2-40B4-BE49-F238E27FC236}">
                        <a16:creationId xmlns:a16="http://schemas.microsoft.com/office/drawing/2014/main" id="{DA6F8698-8ABC-F281-F6F7-F7DF36FF7FE1}"/>
                      </a:ext>
                    </a:extLst>
                  </p:cNvPr>
                  <p:cNvGrpSpPr/>
                  <p:nvPr/>
                </p:nvGrpSpPr>
                <p:grpSpPr>
                  <a:xfrm>
                    <a:off x="4582296" y="3499738"/>
                    <a:ext cx="2956968" cy="1236712"/>
                    <a:chOff x="970629" y="2082671"/>
                    <a:chExt cx="4137109" cy="2528274"/>
                  </a:xfrm>
                </p:grpSpPr>
                <p:cxnSp>
                  <p:nvCxnSpPr>
                    <p:cNvPr id="246" name="Straight Connector 245">
                      <a:extLst>
                        <a:ext uri="{FF2B5EF4-FFF2-40B4-BE49-F238E27FC236}">
                          <a16:creationId xmlns:a16="http://schemas.microsoft.com/office/drawing/2014/main" id="{7CD77BD4-CD32-F0C2-B539-4E3E8056483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AC7E06B-C357-E9AB-1B65-B5AAB17F1B12}"/>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3FA1A3D-DAC9-B20E-6806-D68C255FCFD4}"/>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4" name="Straight Arrow Connector 243">
                    <a:extLst>
                      <a:ext uri="{FF2B5EF4-FFF2-40B4-BE49-F238E27FC236}">
                        <a16:creationId xmlns:a16="http://schemas.microsoft.com/office/drawing/2014/main" id="{A7962B74-0E3C-21EA-D80D-CD27361516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8BF681D8-227A-F332-DE77-77E4E423356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3" name="Group 222">
                <a:extLst>
                  <a:ext uri="{FF2B5EF4-FFF2-40B4-BE49-F238E27FC236}">
                    <a16:creationId xmlns:a16="http://schemas.microsoft.com/office/drawing/2014/main" id="{8CA00DA3-C99E-ED93-1EC8-CD9F01466F4A}"/>
                  </a:ext>
                </a:extLst>
              </p:cNvPr>
              <p:cNvGrpSpPr/>
              <p:nvPr/>
            </p:nvGrpSpPr>
            <p:grpSpPr>
              <a:xfrm rot="18220508">
                <a:off x="2735811" y="5575364"/>
                <a:ext cx="1473188" cy="795832"/>
                <a:chOff x="4646455" y="3258739"/>
                <a:chExt cx="2883050" cy="1837847"/>
              </a:xfrm>
            </p:grpSpPr>
            <p:sp>
              <p:nvSpPr>
                <p:cNvPr id="233" name="Oval 232">
                  <a:extLst>
                    <a:ext uri="{FF2B5EF4-FFF2-40B4-BE49-F238E27FC236}">
                      <a16:creationId xmlns:a16="http://schemas.microsoft.com/office/drawing/2014/main" id="{33FE28A2-A254-E5BD-5856-50F10C830957}"/>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4" name="Group 233">
                  <a:extLst>
                    <a:ext uri="{FF2B5EF4-FFF2-40B4-BE49-F238E27FC236}">
                      <a16:creationId xmlns:a16="http://schemas.microsoft.com/office/drawing/2014/main" id="{07AE7CDE-2CFC-A984-EEF6-369B8E207B7F}"/>
                    </a:ext>
                  </a:extLst>
                </p:cNvPr>
                <p:cNvGrpSpPr/>
                <p:nvPr/>
              </p:nvGrpSpPr>
              <p:grpSpPr>
                <a:xfrm>
                  <a:off x="4646455" y="3258739"/>
                  <a:ext cx="2883050" cy="1837847"/>
                  <a:chOff x="4646455" y="3455216"/>
                  <a:chExt cx="2883050" cy="1404022"/>
                </a:xfrm>
              </p:grpSpPr>
              <p:grpSp>
                <p:nvGrpSpPr>
                  <p:cNvPr id="235" name="Group 234">
                    <a:extLst>
                      <a:ext uri="{FF2B5EF4-FFF2-40B4-BE49-F238E27FC236}">
                        <a16:creationId xmlns:a16="http://schemas.microsoft.com/office/drawing/2014/main" id="{7D1738CF-8410-1216-32E3-05C864615490}"/>
                      </a:ext>
                    </a:extLst>
                  </p:cNvPr>
                  <p:cNvGrpSpPr/>
                  <p:nvPr/>
                </p:nvGrpSpPr>
                <p:grpSpPr>
                  <a:xfrm>
                    <a:off x="4646455" y="3455216"/>
                    <a:ext cx="2883050" cy="1404022"/>
                    <a:chOff x="1060394" y="1991650"/>
                    <a:chExt cx="4033691" cy="2870313"/>
                  </a:xfrm>
                </p:grpSpPr>
                <p:cxnSp>
                  <p:nvCxnSpPr>
                    <p:cNvPr id="238" name="Straight Connector 237">
                      <a:extLst>
                        <a:ext uri="{FF2B5EF4-FFF2-40B4-BE49-F238E27FC236}">
                          <a16:creationId xmlns:a16="http://schemas.microsoft.com/office/drawing/2014/main" id="{A29B848C-4A0E-D217-2239-917452522AE7}"/>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CDA08D8-BD1A-01E2-2B3E-2FE7FCF8879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AD4AB98-87DA-B0FF-DBD9-D97A7AB5C24F}"/>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82A349B8-8C99-361A-919B-8828A69492B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77B7D6-CB76-E630-22C0-8D6302D3AB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4" name="Group 223">
                <a:extLst>
                  <a:ext uri="{FF2B5EF4-FFF2-40B4-BE49-F238E27FC236}">
                    <a16:creationId xmlns:a16="http://schemas.microsoft.com/office/drawing/2014/main" id="{1754C4D4-B424-3071-9719-B2D103085916}"/>
                  </a:ext>
                </a:extLst>
              </p:cNvPr>
              <p:cNvGrpSpPr/>
              <p:nvPr/>
            </p:nvGrpSpPr>
            <p:grpSpPr>
              <a:xfrm rot="17753132">
                <a:off x="1013253" y="5702186"/>
                <a:ext cx="1473186" cy="494215"/>
                <a:chOff x="4646458" y="3258740"/>
                <a:chExt cx="2883047" cy="1837843"/>
              </a:xfrm>
            </p:grpSpPr>
            <p:sp>
              <p:nvSpPr>
                <p:cNvPr id="225" name="Oval 224">
                  <a:extLst>
                    <a:ext uri="{FF2B5EF4-FFF2-40B4-BE49-F238E27FC236}">
                      <a16:creationId xmlns:a16="http://schemas.microsoft.com/office/drawing/2014/main" id="{180E4E54-B646-9BEE-5307-8C08C4443429}"/>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6" name="Group 225">
                  <a:extLst>
                    <a:ext uri="{FF2B5EF4-FFF2-40B4-BE49-F238E27FC236}">
                      <a16:creationId xmlns:a16="http://schemas.microsoft.com/office/drawing/2014/main" id="{C5E403F6-F0DC-322E-1368-135B9C64207D}"/>
                    </a:ext>
                  </a:extLst>
                </p:cNvPr>
                <p:cNvGrpSpPr/>
                <p:nvPr/>
              </p:nvGrpSpPr>
              <p:grpSpPr>
                <a:xfrm>
                  <a:off x="4646458" y="3258740"/>
                  <a:ext cx="2883047" cy="1837843"/>
                  <a:chOff x="4646458" y="3455217"/>
                  <a:chExt cx="2883047" cy="1404019"/>
                </a:xfrm>
              </p:grpSpPr>
              <p:grpSp>
                <p:nvGrpSpPr>
                  <p:cNvPr id="227" name="Group 226">
                    <a:extLst>
                      <a:ext uri="{FF2B5EF4-FFF2-40B4-BE49-F238E27FC236}">
                        <a16:creationId xmlns:a16="http://schemas.microsoft.com/office/drawing/2014/main" id="{7D8E34AE-DD21-73A8-2B91-0017D34AECE4}"/>
                      </a:ext>
                    </a:extLst>
                  </p:cNvPr>
                  <p:cNvGrpSpPr/>
                  <p:nvPr/>
                </p:nvGrpSpPr>
                <p:grpSpPr>
                  <a:xfrm>
                    <a:off x="4646458" y="3455217"/>
                    <a:ext cx="2883047" cy="1404019"/>
                    <a:chOff x="1060398" y="1991653"/>
                    <a:chExt cx="4033687" cy="2870306"/>
                  </a:xfrm>
                </p:grpSpPr>
                <p:cxnSp>
                  <p:nvCxnSpPr>
                    <p:cNvPr id="230" name="Straight Connector 229">
                      <a:extLst>
                        <a:ext uri="{FF2B5EF4-FFF2-40B4-BE49-F238E27FC236}">
                          <a16:creationId xmlns:a16="http://schemas.microsoft.com/office/drawing/2014/main" id="{99F97BF1-FCD0-B0CC-9869-08DB81244C59}"/>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3A98C0E-B976-28A2-52BA-7D4841C74AC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AFE7806-0674-A790-E612-1B722F937F6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8" name="Straight Arrow Connector 227">
                    <a:extLst>
                      <a:ext uri="{FF2B5EF4-FFF2-40B4-BE49-F238E27FC236}">
                        <a16:creationId xmlns:a16="http://schemas.microsoft.com/office/drawing/2014/main" id="{9C1BAA27-6D30-690F-AC79-04FE713DC1A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55D3F8F-B6AB-01AC-5592-ED7DD676900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2BD39560-C5EA-0965-DAFD-571EB6914590}"/>
                </a:ext>
              </a:extLst>
            </p:cNvPr>
            <p:cNvGrpSpPr/>
            <p:nvPr/>
          </p:nvGrpSpPr>
          <p:grpSpPr>
            <a:xfrm>
              <a:off x="611060" y="2756299"/>
              <a:ext cx="5979755" cy="1531265"/>
              <a:chOff x="611060" y="2930470"/>
              <a:chExt cx="5979755" cy="1531265"/>
            </a:xfrm>
          </p:grpSpPr>
          <p:grpSp>
            <p:nvGrpSpPr>
              <p:cNvPr id="258" name="Group 257">
                <a:extLst>
                  <a:ext uri="{FF2B5EF4-FFF2-40B4-BE49-F238E27FC236}">
                    <a16:creationId xmlns:a16="http://schemas.microsoft.com/office/drawing/2014/main" id="{2481C636-5F58-6EBE-C322-192BAB92A494}"/>
                  </a:ext>
                </a:extLst>
              </p:cNvPr>
              <p:cNvGrpSpPr/>
              <p:nvPr/>
            </p:nvGrpSpPr>
            <p:grpSpPr>
              <a:xfrm rot="18455927">
                <a:off x="5409667" y="3280587"/>
                <a:ext cx="1484718" cy="877578"/>
                <a:chOff x="4647411" y="3527585"/>
                <a:chExt cx="2905616" cy="1307924"/>
              </a:xfrm>
            </p:grpSpPr>
            <p:sp>
              <p:nvSpPr>
                <p:cNvPr id="286" name="Oval 285">
                  <a:extLst>
                    <a:ext uri="{FF2B5EF4-FFF2-40B4-BE49-F238E27FC236}">
                      <a16:creationId xmlns:a16="http://schemas.microsoft.com/office/drawing/2014/main" id="{F14646BE-0A5E-D5EC-870B-0E0C197EC47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7" name="Group 286">
                  <a:extLst>
                    <a:ext uri="{FF2B5EF4-FFF2-40B4-BE49-F238E27FC236}">
                      <a16:creationId xmlns:a16="http://schemas.microsoft.com/office/drawing/2014/main" id="{ADDC7730-292A-378F-278C-0BF209B3B109}"/>
                    </a:ext>
                  </a:extLst>
                </p:cNvPr>
                <p:cNvGrpSpPr/>
                <p:nvPr/>
              </p:nvGrpSpPr>
              <p:grpSpPr>
                <a:xfrm>
                  <a:off x="4647411" y="3527585"/>
                  <a:ext cx="2905616" cy="1307924"/>
                  <a:chOff x="4647411" y="3660598"/>
                  <a:chExt cx="2905616" cy="999187"/>
                </a:xfrm>
              </p:grpSpPr>
              <p:grpSp>
                <p:nvGrpSpPr>
                  <p:cNvPr id="288" name="Group 287">
                    <a:extLst>
                      <a:ext uri="{FF2B5EF4-FFF2-40B4-BE49-F238E27FC236}">
                        <a16:creationId xmlns:a16="http://schemas.microsoft.com/office/drawing/2014/main" id="{5CE6A899-37F5-C01E-35E2-7D07F3F423C2}"/>
                      </a:ext>
                    </a:extLst>
                  </p:cNvPr>
                  <p:cNvGrpSpPr/>
                  <p:nvPr/>
                </p:nvGrpSpPr>
                <p:grpSpPr>
                  <a:xfrm>
                    <a:off x="4647411" y="3660598"/>
                    <a:ext cx="2905616" cy="999187"/>
                    <a:chOff x="1061731" y="2411525"/>
                    <a:chExt cx="4065263" cy="2042687"/>
                  </a:xfrm>
                </p:grpSpPr>
                <p:cxnSp>
                  <p:nvCxnSpPr>
                    <p:cNvPr id="291" name="Straight Connector 290">
                      <a:extLst>
                        <a:ext uri="{FF2B5EF4-FFF2-40B4-BE49-F238E27FC236}">
                          <a16:creationId xmlns:a16="http://schemas.microsoft.com/office/drawing/2014/main" id="{AF1C1685-F7BF-EDE2-91A6-ED9256E72ED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59B31C5-C2EF-E4CC-497B-8E15070F76E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7334FD9-1B14-0A52-CBD2-055633E8996B}"/>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9" name="Straight Arrow Connector 288">
                    <a:extLst>
                      <a:ext uri="{FF2B5EF4-FFF2-40B4-BE49-F238E27FC236}">
                        <a16:creationId xmlns:a16="http://schemas.microsoft.com/office/drawing/2014/main" id="{08559C81-E882-D14F-F95A-E407E675835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D88D7142-7D33-98C8-51F5-0DFD0D851C1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A60E105-AAC2-6158-9EC7-C4C7EEBCFC5A}"/>
                  </a:ext>
                </a:extLst>
              </p:cNvPr>
              <p:cNvGrpSpPr/>
              <p:nvPr/>
            </p:nvGrpSpPr>
            <p:grpSpPr>
              <a:xfrm rot="18248827">
                <a:off x="3206748" y="3247242"/>
                <a:ext cx="1510958" cy="877414"/>
                <a:chOff x="4582296" y="3317017"/>
                <a:chExt cx="2956968" cy="1618840"/>
              </a:xfrm>
            </p:grpSpPr>
            <p:sp>
              <p:nvSpPr>
                <p:cNvPr id="278" name="Oval 277">
                  <a:extLst>
                    <a:ext uri="{FF2B5EF4-FFF2-40B4-BE49-F238E27FC236}">
                      <a16:creationId xmlns:a16="http://schemas.microsoft.com/office/drawing/2014/main" id="{4147F372-5794-029D-1826-41755BB1D6F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9" name="Group 278">
                  <a:extLst>
                    <a:ext uri="{FF2B5EF4-FFF2-40B4-BE49-F238E27FC236}">
                      <a16:creationId xmlns:a16="http://schemas.microsoft.com/office/drawing/2014/main" id="{68228059-B0D5-9B65-A32D-030F070BE33F}"/>
                    </a:ext>
                  </a:extLst>
                </p:cNvPr>
                <p:cNvGrpSpPr/>
                <p:nvPr/>
              </p:nvGrpSpPr>
              <p:grpSpPr>
                <a:xfrm>
                  <a:off x="4582296" y="3317017"/>
                  <a:ext cx="2956968" cy="1618840"/>
                  <a:chOff x="4582296" y="3499738"/>
                  <a:chExt cx="2956968" cy="1236712"/>
                </a:xfrm>
              </p:grpSpPr>
              <p:grpSp>
                <p:nvGrpSpPr>
                  <p:cNvPr id="280" name="Group 279">
                    <a:extLst>
                      <a:ext uri="{FF2B5EF4-FFF2-40B4-BE49-F238E27FC236}">
                        <a16:creationId xmlns:a16="http://schemas.microsoft.com/office/drawing/2014/main" id="{2C038F24-1A6B-724C-62F1-BF084031D4B4}"/>
                      </a:ext>
                    </a:extLst>
                  </p:cNvPr>
                  <p:cNvGrpSpPr/>
                  <p:nvPr/>
                </p:nvGrpSpPr>
                <p:grpSpPr>
                  <a:xfrm>
                    <a:off x="4582296" y="3499738"/>
                    <a:ext cx="2956968" cy="1236712"/>
                    <a:chOff x="970629" y="2082671"/>
                    <a:chExt cx="4137109" cy="2528274"/>
                  </a:xfrm>
                </p:grpSpPr>
                <p:cxnSp>
                  <p:nvCxnSpPr>
                    <p:cNvPr id="283" name="Straight Connector 282">
                      <a:extLst>
                        <a:ext uri="{FF2B5EF4-FFF2-40B4-BE49-F238E27FC236}">
                          <a16:creationId xmlns:a16="http://schemas.microsoft.com/office/drawing/2014/main" id="{46ABF595-4C6C-151A-8A44-D4FBF7CBA9E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A73907E-3A0B-5B65-527F-A40C3D75A1D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1BD7CDD-122C-13DB-D772-162DFB40C949}"/>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1" name="Straight Arrow Connector 280">
                    <a:extLst>
                      <a:ext uri="{FF2B5EF4-FFF2-40B4-BE49-F238E27FC236}">
                        <a16:creationId xmlns:a16="http://schemas.microsoft.com/office/drawing/2014/main" id="{B948FD29-CB8F-B5F2-79D9-0023FFFFD44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9091170-25E0-211B-7917-CCA527C6AA6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0" name="Group 259">
                <a:extLst>
                  <a:ext uri="{FF2B5EF4-FFF2-40B4-BE49-F238E27FC236}">
                    <a16:creationId xmlns:a16="http://schemas.microsoft.com/office/drawing/2014/main" id="{26CDE7C1-3EA7-29A5-D554-165C8165FA13}"/>
                  </a:ext>
                </a:extLst>
              </p:cNvPr>
              <p:cNvGrpSpPr/>
              <p:nvPr/>
            </p:nvGrpSpPr>
            <p:grpSpPr>
              <a:xfrm rot="17897189">
                <a:off x="1368696" y="3372820"/>
                <a:ext cx="1473188" cy="667724"/>
                <a:chOff x="4646455" y="3258739"/>
                <a:chExt cx="2883050" cy="1837847"/>
              </a:xfrm>
            </p:grpSpPr>
            <p:sp>
              <p:nvSpPr>
                <p:cNvPr id="270" name="Oval 269">
                  <a:extLst>
                    <a:ext uri="{FF2B5EF4-FFF2-40B4-BE49-F238E27FC236}">
                      <a16:creationId xmlns:a16="http://schemas.microsoft.com/office/drawing/2014/main" id="{EB019B9F-16BB-5E65-8E4C-2373EE453840}"/>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1" name="Group 270">
                  <a:extLst>
                    <a:ext uri="{FF2B5EF4-FFF2-40B4-BE49-F238E27FC236}">
                      <a16:creationId xmlns:a16="http://schemas.microsoft.com/office/drawing/2014/main" id="{8F078807-C07B-261E-10DB-5DE1B1B9B6BC}"/>
                    </a:ext>
                  </a:extLst>
                </p:cNvPr>
                <p:cNvGrpSpPr/>
                <p:nvPr/>
              </p:nvGrpSpPr>
              <p:grpSpPr>
                <a:xfrm>
                  <a:off x="4646455" y="3258739"/>
                  <a:ext cx="2883050" cy="1837847"/>
                  <a:chOff x="4646455" y="3455216"/>
                  <a:chExt cx="2883050" cy="1404022"/>
                </a:xfrm>
              </p:grpSpPr>
              <p:grpSp>
                <p:nvGrpSpPr>
                  <p:cNvPr id="272" name="Group 271">
                    <a:extLst>
                      <a:ext uri="{FF2B5EF4-FFF2-40B4-BE49-F238E27FC236}">
                        <a16:creationId xmlns:a16="http://schemas.microsoft.com/office/drawing/2014/main" id="{3B4CA8C4-79A3-0AA1-75A3-62D7AD590666}"/>
                      </a:ext>
                    </a:extLst>
                  </p:cNvPr>
                  <p:cNvGrpSpPr/>
                  <p:nvPr/>
                </p:nvGrpSpPr>
                <p:grpSpPr>
                  <a:xfrm>
                    <a:off x="4646455" y="3455216"/>
                    <a:ext cx="2883050" cy="1404022"/>
                    <a:chOff x="1060394" y="1991650"/>
                    <a:chExt cx="4033691" cy="2870313"/>
                  </a:xfrm>
                </p:grpSpPr>
                <p:cxnSp>
                  <p:nvCxnSpPr>
                    <p:cNvPr id="275" name="Straight Connector 274">
                      <a:extLst>
                        <a:ext uri="{FF2B5EF4-FFF2-40B4-BE49-F238E27FC236}">
                          <a16:creationId xmlns:a16="http://schemas.microsoft.com/office/drawing/2014/main" id="{B5E68713-9F0C-2254-3990-FD3DAA2AE3A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255B538-78F7-2A05-0E65-2BDB6CD5449A}"/>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9243BA6-29DD-D307-EB15-F2D8B310F75E}"/>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3" name="Straight Arrow Connector 272">
                    <a:extLst>
                      <a:ext uri="{FF2B5EF4-FFF2-40B4-BE49-F238E27FC236}">
                        <a16:creationId xmlns:a16="http://schemas.microsoft.com/office/drawing/2014/main" id="{46268EE4-FBBB-5D20-8C0E-C9E88414EA5F}"/>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B3A5276-E282-5447-03EF-FBA49DA19D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5C5F7AD5-F774-CD9D-698D-70AB4077B026}"/>
                  </a:ext>
                </a:extLst>
              </p:cNvPr>
              <p:cNvGrpSpPr/>
              <p:nvPr/>
            </p:nvGrpSpPr>
            <p:grpSpPr>
              <a:xfrm rot="17238368">
                <a:off x="74843" y="3482320"/>
                <a:ext cx="1473186" cy="400752"/>
                <a:chOff x="4646458" y="3258740"/>
                <a:chExt cx="2883047" cy="1837843"/>
              </a:xfrm>
            </p:grpSpPr>
            <p:sp>
              <p:nvSpPr>
                <p:cNvPr id="262" name="Oval 261">
                  <a:extLst>
                    <a:ext uri="{FF2B5EF4-FFF2-40B4-BE49-F238E27FC236}">
                      <a16:creationId xmlns:a16="http://schemas.microsoft.com/office/drawing/2014/main" id="{CF5001F0-743B-A9CB-2FB6-C3499816016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3" name="Group 262">
                  <a:extLst>
                    <a:ext uri="{FF2B5EF4-FFF2-40B4-BE49-F238E27FC236}">
                      <a16:creationId xmlns:a16="http://schemas.microsoft.com/office/drawing/2014/main" id="{9F81C4C2-77A7-BE58-5588-4C28F0343C79}"/>
                    </a:ext>
                  </a:extLst>
                </p:cNvPr>
                <p:cNvGrpSpPr/>
                <p:nvPr/>
              </p:nvGrpSpPr>
              <p:grpSpPr>
                <a:xfrm>
                  <a:off x="4646458" y="3258740"/>
                  <a:ext cx="2883047" cy="1837843"/>
                  <a:chOff x="4646458" y="3455217"/>
                  <a:chExt cx="2883047" cy="1404019"/>
                </a:xfrm>
              </p:grpSpPr>
              <p:grpSp>
                <p:nvGrpSpPr>
                  <p:cNvPr id="264" name="Group 263">
                    <a:extLst>
                      <a:ext uri="{FF2B5EF4-FFF2-40B4-BE49-F238E27FC236}">
                        <a16:creationId xmlns:a16="http://schemas.microsoft.com/office/drawing/2014/main" id="{D232AD5A-73AB-8702-0806-D1F006A91B83}"/>
                      </a:ext>
                    </a:extLst>
                  </p:cNvPr>
                  <p:cNvGrpSpPr/>
                  <p:nvPr/>
                </p:nvGrpSpPr>
                <p:grpSpPr>
                  <a:xfrm>
                    <a:off x="4646458" y="3455217"/>
                    <a:ext cx="2883047" cy="1404019"/>
                    <a:chOff x="1060398" y="1991653"/>
                    <a:chExt cx="4033687" cy="2870306"/>
                  </a:xfrm>
                </p:grpSpPr>
                <p:cxnSp>
                  <p:nvCxnSpPr>
                    <p:cNvPr id="267" name="Straight Connector 266">
                      <a:extLst>
                        <a:ext uri="{FF2B5EF4-FFF2-40B4-BE49-F238E27FC236}">
                          <a16:creationId xmlns:a16="http://schemas.microsoft.com/office/drawing/2014/main" id="{DD335D21-BFCC-B541-CB81-5469DF1EEDF5}"/>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1A58607-3385-DA8B-C62A-F1D92BD9399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1DDFE04-4151-BE3C-7CA7-38ADECE8E3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5" name="Straight Arrow Connector 264">
                    <a:extLst>
                      <a:ext uri="{FF2B5EF4-FFF2-40B4-BE49-F238E27FC236}">
                        <a16:creationId xmlns:a16="http://schemas.microsoft.com/office/drawing/2014/main" id="{6EEF9E1D-B751-431D-F078-BE79AC550C5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DDD77C8E-932E-0D71-0894-659F677CBF0F}"/>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4" name="Group 3">
              <a:extLst>
                <a:ext uri="{FF2B5EF4-FFF2-40B4-BE49-F238E27FC236}">
                  <a16:creationId xmlns:a16="http://schemas.microsoft.com/office/drawing/2014/main" id="{BCDA2426-ACDB-FC6E-2233-21C38BFF87D1}"/>
                </a:ext>
              </a:extLst>
            </p:cNvPr>
            <p:cNvGrpSpPr/>
            <p:nvPr/>
          </p:nvGrpSpPr>
          <p:grpSpPr>
            <a:xfrm>
              <a:off x="779132" y="5155527"/>
              <a:ext cx="3970545" cy="1535971"/>
              <a:chOff x="779132" y="524770"/>
              <a:chExt cx="3970545" cy="1535971"/>
            </a:xfrm>
          </p:grpSpPr>
          <p:grpSp>
            <p:nvGrpSpPr>
              <p:cNvPr id="295" name="Group 294">
                <a:extLst>
                  <a:ext uri="{FF2B5EF4-FFF2-40B4-BE49-F238E27FC236}">
                    <a16:creationId xmlns:a16="http://schemas.microsoft.com/office/drawing/2014/main" id="{E18B9202-3D59-73EE-DD08-D20627087479}"/>
                  </a:ext>
                </a:extLst>
              </p:cNvPr>
              <p:cNvGrpSpPr/>
              <p:nvPr/>
            </p:nvGrpSpPr>
            <p:grpSpPr>
              <a:xfrm rot="18318502">
                <a:off x="3608190" y="919254"/>
                <a:ext cx="1484718" cy="798256"/>
                <a:chOff x="4647411" y="3527585"/>
                <a:chExt cx="2905616" cy="1307924"/>
              </a:xfrm>
            </p:grpSpPr>
            <p:sp>
              <p:nvSpPr>
                <p:cNvPr id="314" name="Oval 313">
                  <a:extLst>
                    <a:ext uri="{FF2B5EF4-FFF2-40B4-BE49-F238E27FC236}">
                      <a16:creationId xmlns:a16="http://schemas.microsoft.com/office/drawing/2014/main" id="{814660FC-07E6-995C-090C-3D200A87627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5" name="Group 314">
                  <a:extLst>
                    <a:ext uri="{FF2B5EF4-FFF2-40B4-BE49-F238E27FC236}">
                      <a16:creationId xmlns:a16="http://schemas.microsoft.com/office/drawing/2014/main" id="{9FBFC154-9698-7C4C-22A2-52EC037C97DB}"/>
                    </a:ext>
                  </a:extLst>
                </p:cNvPr>
                <p:cNvGrpSpPr/>
                <p:nvPr/>
              </p:nvGrpSpPr>
              <p:grpSpPr>
                <a:xfrm>
                  <a:off x="4647411" y="3527585"/>
                  <a:ext cx="2905616" cy="1307924"/>
                  <a:chOff x="4647411" y="3660598"/>
                  <a:chExt cx="2905616" cy="999187"/>
                </a:xfrm>
              </p:grpSpPr>
              <p:grpSp>
                <p:nvGrpSpPr>
                  <p:cNvPr id="316" name="Group 315">
                    <a:extLst>
                      <a:ext uri="{FF2B5EF4-FFF2-40B4-BE49-F238E27FC236}">
                        <a16:creationId xmlns:a16="http://schemas.microsoft.com/office/drawing/2014/main" id="{D26C2A57-B245-7EA4-3044-06CDCF46DAC6}"/>
                      </a:ext>
                    </a:extLst>
                  </p:cNvPr>
                  <p:cNvGrpSpPr/>
                  <p:nvPr/>
                </p:nvGrpSpPr>
                <p:grpSpPr>
                  <a:xfrm>
                    <a:off x="4647411" y="3660598"/>
                    <a:ext cx="2905616" cy="999187"/>
                    <a:chOff x="1061731" y="2411525"/>
                    <a:chExt cx="4065263" cy="2042687"/>
                  </a:xfrm>
                </p:grpSpPr>
                <p:cxnSp>
                  <p:nvCxnSpPr>
                    <p:cNvPr id="319" name="Straight Connector 318">
                      <a:extLst>
                        <a:ext uri="{FF2B5EF4-FFF2-40B4-BE49-F238E27FC236}">
                          <a16:creationId xmlns:a16="http://schemas.microsoft.com/office/drawing/2014/main" id="{61C27422-60A0-853A-CDDB-33FA9490C2B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813C0E2-2B20-4645-33DA-919A6593EBE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949C5A0-C87B-6DE6-D505-88B7CA2C0DCA}"/>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7" name="Straight Arrow Connector 316">
                    <a:extLst>
                      <a:ext uri="{FF2B5EF4-FFF2-40B4-BE49-F238E27FC236}">
                        <a16:creationId xmlns:a16="http://schemas.microsoft.com/office/drawing/2014/main" id="{8E0BC74F-889A-18D2-2A35-888766E0E9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C050F29-AAEE-2868-9749-5F6231F2F6BA}"/>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6" name="Group 295">
                <a:extLst>
                  <a:ext uri="{FF2B5EF4-FFF2-40B4-BE49-F238E27FC236}">
                    <a16:creationId xmlns:a16="http://schemas.microsoft.com/office/drawing/2014/main" id="{F1DBEE1D-4DD2-7AEF-106D-185309634E56}"/>
                  </a:ext>
                </a:extLst>
              </p:cNvPr>
              <p:cNvGrpSpPr/>
              <p:nvPr/>
            </p:nvGrpSpPr>
            <p:grpSpPr>
              <a:xfrm rot="17991952">
                <a:off x="1686097" y="910519"/>
                <a:ext cx="1510958" cy="739460"/>
                <a:chOff x="4582296" y="3317017"/>
                <a:chExt cx="2956968" cy="1618840"/>
              </a:xfrm>
            </p:grpSpPr>
            <p:sp>
              <p:nvSpPr>
                <p:cNvPr id="306" name="Oval 305">
                  <a:extLst>
                    <a:ext uri="{FF2B5EF4-FFF2-40B4-BE49-F238E27FC236}">
                      <a16:creationId xmlns:a16="http://schemas.microsoft.com/office/drawing/2014/main" id="{B68A5DC9-D003-D763-15E0-7C46F23F064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7" name="Group 306">
                  <a:extLst>
                    <a:ext uri="{FF2B5EF4-FFF2-40B4-BE49-F238E27FC236}">
                      <a16:creationId xmlns:a16="http://schemas.microsoft.com/office/drawing/2014/main" id="{C005FA92-A39C-1FA7-A167-F5E836FA66EB}"/>
                    </a:ext>
                  </a:extLst>
                </p:cNvPr>
                <p:cNvGrpSpPr/>
                <p:nvPr/>
              </p:nvGrpSpPr>
              <p:grpSpPr>
                <a:xfrm>
                  <a:off x="4582296" y="3317017"/>
                  <a:ext cx="2956968" cy="1618840"/>
                  <a:chOff x="4582296" y="3499738"/>
                  <a:chExt cx="2956968" cy="1236712"/>
                </a:xfrm>
              </p:grpSpPr>
              <p:grpSp>
                <p:nvGrpSpPr>
                  <p:cNvPr id="308" name="Group 307">
                    <a:extLst>
                      <a:ext uri="{FF2B5EF4-FFF2-40B4-BE49-F238E27FC236}">
                        <a16:creationId xmlns:a16="http://schemas.microsoft.com/office/drawing/2014/main" id="{FD8E4213-B76B-14BA-08AA-9AF64221AE07}"/>
                      </a:ext>
                    </a:extLst>
                  </p:cNvPr>
                  <p:cNvGrpSpPr/>
                  <p:nvPr/>
                </p:nvGrpSpPr>
                <p:grpSpPr>
                  <a:xfrm>
                    <a:off x="4582296" y="3499738"/>
                    <a:ext cx="2956968" cy="1236712"/>
                    <a:chOff x="970629" y="2082671"/>
                    <a:chExt cx="4137109" cy="2528274"/>
                  </a:xfrm>
                </p:grpSpPr>
                <p:cxnSp>
                  <p:nvCxnSpPr>
                    <p:cNvPr id="311" name="Straight Connector 310">
                      <a:extLst>
                        <a:ext uri="{FF2B5EF4-FFF2-40B4-BE49-F238E27FC236}">
                          <a16:creationId xmlns:a16="http://schemas.microsoft.com/office/drawing/2014/main" id="{F0A412A7-DD6C-AEEC-6A05-65886723F674}"/>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7327B9A-87DF-DBBB-1A76-3F3DD6699E3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C62EC2D-B095-3877-C039-30A067FFB3D7}"/>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9" name="Straight Arrow Connector 308">
                    <a:extLst>
                      <a:ext uri="{FF2B5EF4-FFF2-40B4-BE49-F238E27FC236}">
                        <a16:creationId xmlns:a16="http://schemas.microsoft.com/office/drawing/2014/main" id="{C391E300-51AD-36D1-4912-92D460384AA7}"/>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484CE6A8-67D1-C253-AED1-0B2247C0D31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BC4D1971-62F1-15A7-F62D-CC7B8800EC5F}"/>
                  </a:ext>
                </a:extLst>
              </p:cNvPr>
              <p:cNvGrpSpPr/>
              <p:nvPr/>
            </p:nvGrpSpPr>
            <p:grpSpPr>
              <a:xfrm rot="17415323">
                <a:off x="275484" y="1072742"/>
                <a:ext cx="1473188" cy="465892"/>
                <a:chOff x="4646455" y="3258739"/>
                <a:chExt cx="2883050" cy="1837847"/>
              </a:xfrm>
            </p:grpSpPr>
            <p:sp>
              <p:nvSpPr>
                <p:cNvPr id="298" name="Oval 297">
                  <a:extLst>
                    <a:ext uri="{FF2B5EF4-FFF2-40B4-BE49-F238E27FC236}">
                      <a16:creationId xmlns:a16="http://schemas.microsoft.com/office/drawing/2014/main" id="{E6496E59-710E-3DF9-B9E1-4736CB9B019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9" name="Group 298">
                  <a:extLst>
                    <a:ext uri="{FF2B5EF4-FFF2-40B4-BE49-F238E27FC236}">
                      <a16:creationId xmlns:a16="http://schemas.microsoft.com/office/drawing/2014/main" id="{C029B3F5-046B-2DB4-D167-A2E920359587}"/>
                    </a:ext>
                  </a:extLst>
                </p:cNvPr>
                <p:cNvGrpSpPr/>
                <p:nvPr/>
              </p:nvGrpSpPr>
              <p:grpSpPr>
                <a:xfrm>
                  <a:off x="4646455" y="3258739"/>
                  <a:ext cx="2883050" cy="1837847"/>
                  <a:chOff x="4646455" y="3455216"/>
                  <a:chExt cx="2883050" cy="1404022"/>
                </a:xfrm>
              </p:grpSpPr>
              <p:grpSp>
                <p:nvGrpSpPr>
                  <p:cNvPr id="300" name="Group 299">
                    <a:extLst>
                      <a:ext uri="{FF2B5EF4-FFF2-40B4-BE49-F238E27FC236}">
                        <a16:creationId xmlns:a16="http://schemas.microsoft.com/office/drawing/2014/main" id="{DD6C1E1C-9358-3600-09A2-1A8E0EC6B554}"/>
                      </a:ext>
                    </a:extLst>
                  </p:cNvPr>
                  <p:cNvGrpSpPr/>
                  <p:nvPr/>
                </p:nvGrpSpPr>
                <p:grpSpPr>
                  <a:xfrm>
                    <a:off x="4646455" y="3455216"/>
                    <a:ext cx="2883050" cy="1404022"/>
                    <a:chOff x="1060394" y="1991650"/>
                    <a:chExt cx="4033691" cy="2870313"/>
                  </a:xfrm>
                </p:grpSpPr>
                <p:cxnSp>
                  <p:nvCxnSpPr>
                    <p:cNvPr id="303" name="Straight Connector 302">
                      <a:extLst>
                        <a:ext uri="{FF2B5EF4-FFF2-40B4-BE49-F238E27FC236}">
                          <a16:creationId xmlns:a16="http://schemas.microsoft.com/office/drawing/2014/main" id="{0B09D94D-C103-4F71-C5EF-9C03FC0307F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F5FDDCD-5E80-E5CF-A98B-DB0AC9C08E1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DEFD7AA3-C91D-98D6-ABD5-C2122F91ABC6}"/>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7A291FE0-0F7A-823B-2B0D-6AF4ED4A893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B3D46C37-642C-5FA7-983A-850F7A06408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grpSp>
        <p:nvGrpSpPr>
          <p:cNvPr id="109" name="Group 108">
            <a:extLst>
              <a:ext uri="{FF2B5EF4-FFF2-40B4-BE49-F238E27FC236}">
                <a16:creationId xmlns:a16="http://schemas.microsoft.com/office/drawing/2014/main" id="{95BC92A9-496E-6506-E323-26C441DF6E3C}"/>
              </a:ext>
            </a:extLst>
          </p:cNvPr>
          <p:cNvGrpSpPr/>
          <p:nvPr/>
        </p:nvGrpSpPr>
        <p:grpSpPr>
          <a:xfrm>
            <a:off x="9063973" y="1227188"/>
            <a:ext cx="2778821" cy="1909895"/>
            <a:chOff x="9234829" y="1943079"/>
            <a:chExt cx="2778821" cy="1909895"/>
          </a:xfrm>
        </p:grpSpPr>
        <p:grpSp>
          <p:nvGrpSpPr>
            <p:cNvPr id="110" name="Group 109">
              <a:extLst>
                <a:ext uri="{FF2B5EF4-FFF2-40B4-BE49-F238E27FC236}">
                  <a16:creationId xmlns:a16="http://schemas.microsoft.com/office/drawing/2014/main" id="{772F67C6-38CF-B44D-9952-166235113661}"/>
                </a:ext>
              </a:extLst>
            </p:cNvPr>
            <p:cNvGrpSpPr/>
            <p:nvPr/>
          </p:nvGrpSpPr>
          <p:grpSpPr>
            <a:xfrm>
              <a:off x="9234829" y="2734877"/>
              <a:ext cx="1167378" cy="1118097"/>
              <a:chOff x="4639650" y="2794635"/>
              <a:chExt cx="2889855" cy="2767861"/>
            </a:xfrm>
            <a:solidFill>
              <a:srgbClr val="002060"/>
            </a:solidFill>
          </p:grpSpPr>
          <p:sp>
            <p:nvSpPr>
              <p:cNvPr id="122" name="Oval 121">
                <a:extLst>
                  <a:ext uri="{FF2B5EF4-FFF2-40B4-BE49-F238E27FC236}">
                    <a16:creationId xmlns:a16="http://schemas.microsoft.com/office/drawing/2014/main" id="{634FF556-587C-5C86-127B-643F24D94F46}"/>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3" name="Group 122">
                <a:extLst>
                  <a:ext uri="{FF2B5EF4-FFF2-40B4-BE49-F238E27FC236}">
                    <a16:creationId xmlns:a16="http://schemas.microsoft.com/office/drawing/2014/main" id="{24A94072-5D84-D1E1-CF52-5D649233ABC7}"/>
                  </a:ext>
                </a:extLst>
              </p:cNvPr>
              <p:cNvGrpSpPr/>
              <p:nvPr/>
            </p:nvGrpSpPr>
            <p:grpSpPr>
              <a:xfrm>
                <a:off x="4639650" y="2794635"/>
                <a:ext cx="2889855" cy="2767861"/>
                <a:chOff x="4639650" y="3100665"/>
                <a:chExt cx="2889855" cy="2114506"/>
              </a:xfrm>
              <a:grpFill/>
            </p:grpSpPr>
            <p:grpSp>
              <p:nvGrpSpPr>
                <p:cNvPr id="124" name="Group 123">
                  <a:extLst>
                    <a:ext uri="{FF2B5EF4-FFF2-40B4-BE49-F238E27FC236}">
                      <a16:creationId xmlns:a16="http://schemas.microsoft.com/office/drawing/2014/main" id="{C91C60DD-3545-1659-4137-866ADD0B8978}"/>
                    </a:ext>
                  </a:extLst>
                </p:cNvPr>
                <p:cNvGrpSpPr/>
                <p:nvPr/>
              </p:nvGrpSpPr>
              <p:grpSpPr>
                <a:xfrm>
                  <a:off x="4639650" y="3100665"/>
                  <a:ext cx="2889855" cy="2114506"/>
                  <a:chOff x="1050873" y="1266825"/>
                  <a:chExt cx="4043212" cy="4322790"/>
                </a:xfrm>
                <a:grpFill/>
              </p:grpSpPr>
              <p:cxnSp>
                <p:nvCxnSpPr>
                  <p:cNvPr id="127" name="Straight Connector 126">
                    <a:extLst>
                      <a:ext uri="{FF2B5EF4-FFF2-40B4-BE49-F238E27FC236}">
                        <a16:creationId xmlns:a16="http://schemas.microsoft.com/office/drawing/2014/main" id="{F7B4477D-2E06-79BD-0F3D-4073FC783988}"/>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C027CA1-0B99-38DA-38F3-B58CDAD6F96B}"/>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48787FA-F2D5-EC3E-839E-3DE15F2674B2}"/>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83765E87-9000-8370-34E3-30DFDCC20D87}"/>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C8C50B4-201E-B206-049D-D91B0EE3D718}"/>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A405469F-2178-2066-C1EE-4D8B83B10AB9}"/>
                </a:ext>
              </a:extLst>
            </p:cNvPr>
            <p:cNvGrpSpPr/>
            <p:nvPr/>
          </p:nvGrpSpPr>
          <p:grpSpPr>
            <a:xfrm rot="5400000">
              <a:off x="10835388" y="2698280"/>
              <a:ext cx="1167378" cy="1118097"/>
              <a:chOff x="4639650" y="2794635"/>
              <a:chExt cx="2889855" cy="2767861"/>
            </a:xfrm>
            <a:solidFill>
              <a:srgbClr val="002060"/>
            </a:solidFill>
          </p:grpSpPr>
          <p:sp>
            <p:nvSpPr>
              <p:cNvPr id="114" name="Oval 113">
                <a:extLst>
                  <a:ext uri="{FF2B5EF4-FFF2-40B4-BE49-F238E27FC236}">
                    <a16:creationId xmlns:a16="http://schemas.microsoft.com/office/drawing/2014/main" id="{AAF47B00-8AD0-3037-46CA-8DE259EE0A40}"/>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5" name="Group 114">
                <a:extLst>
                  <a:ext uri="{FF2B5EF4-FFF2-40B4-BE49-F238E27FC236}">
                    <a16:creationId xmlns:a16="http://schemas.microsoft.com/office/drawing/2014/main" id="{E0BB70EE-1DBC-8EAD-2D8E-0A5B1AF9355A}"/>
                  </a:ext>
                </a:extLst>
              </p:cNvPr>
              <p:cNvGrpSpPr/>
              <p:nvPr/>
            </p:nvGrpSpPr>
            <p:grpSpPr>
              <a:xfrm>
                <a:off x="4639650" y="2794635"/>
                <a:ext cx="2889855" cy="2767861"/>
                <a:chOff x="4639650" y="3100665"/>
                <a:chExt cx="2889855" cy="2114506"/>
              </a:xfrm>
              <a:grpFill/>
            </p:grpSpPr>
            <p:grpSp>
              <p:nvGrpSpPr>
                <p:cNvPr id="116" name="Group 115">
                  <a:extLst>
                    <a:ext uri="{FF2B5EF4-FFF2-40B4-BE49-F238E27FC236}">
                      <a16:creationId xmlns:a16="http://schemas.microsoft.com/office/drawing/2014/main" id="{7C50EA64-2D60-E2A6-61EF-D1DF989215AC}"/>
                    </a:ext>
                  </a:extLst>
                </p:cNvPr>
                <p:cNvGrpSpPr/>
                <p:nvPr/>
              </p:nvGrpSpPr>
              <p:grpSpPr>
                <a:xfrm>
                  <a:off x="4639650" y="3100665"/>
                  <a:ext cx="2889855" cy="2114506"/>
                  <a:chOff x="1050873" y="1266825"/>
                  <a:chExt cx="4043212" cy="4322790"/>
                </a:xfrm>
                <a:grpFill/>
              </p:grpSpPr>
              <p:cxnSp>
                <p:nvCxnSpPr>
                  <p:cNvPr id="119" name="Straight Connector 118">
                    <a:extLst>
                      <a:ext uri="{FF2B5EF4-FFF2-40B4-BE49-F238E27FC236}">
                        <a16:creationId xmlns:a16="http://schemas.microsoft.com/office/drawing/2014/main" id="{AEDE1060-0DA9-A7B2-BF33-334F871D35A6}"/>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A36B1A2-2027-B7B3-5FBD-6F230BC9FC18}"/>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95B5872-3815-0271-AC33-0BB52BEB8C0F}"/>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706ECCE0-8C3E-388D-9128-EAC53472F97B}"/>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8675FC4-31AF-3E15-D4DD-7BC128FE38D9}"/>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55A2E5AF-4A4C-282C-FA27-9D186DC84117}"/>
                    </a:ext>
                  </a:extLst>
                </p:cNvPr>
                <p:cNvSpPr txBox="1"/>
                <p:nvPr/>
              </p:nvSpPr>
              <p:spPr>
                <a:xfrm>
                  <a:off x="9480485" y="1944068"/>
                  <a:ext cx="87020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𝑡</m:t>
                            </m:r>
                          </m:sup>
                        </m:sSup>
                      </m:oMath>
                    </m:oMathPara>
                  </a14:m>
                  <a:endParaRPr lang="en-CA" sz="4800" dirty="0"/>
                </a:p>
              </p:txBody>
            </p:sp>
          </mc:Choice>
          <mc:Fallback xmlns="">
            <p:sp>
              <p:nvSpPr>
                <p:cNvPr id="196" name="TextBox 195">
                  <a:extLst>
                    <a:ext uri="{FF2B5EF4-FFF2-40B4-BE49-F238E27FC236}">
                      <a16:creationId xmlns:a16="http://schemas.microsoft.com/office/drawing/2014/main" id="{72DC0E58-9A4D-1BE8-82CA-FBB34460D634}"/>
                    </a:ext>
                  </a:extLst>
                </p:cNvPr>
                <p:cNvSpPr txBox="1">
                  <a:spLocks noRot="1" noChangeAspect="1" noMove="1" noResize="1" noEditPoints="1" noAdjustHandles="1" noChangeArrowheads="1" noChangeShapeType="1" noTextEdit="1"/>
                </p:cNvSpPr>
                <p:nvPr/>
              </p:nvSpPr>
              <p:spPr>
                <a:xfrm>
                  <a:off x="9480485" y="1944068"/>
                  <a:ext cx="870207" cy="8309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67986B40-D670-69FF-583B-E119142A0681}"/>
                    </a:ext>
                  </a:extLst>
                </p:cNvPr>
                <p:cNvSpPr txBox="1"/>
                <p:nvPr/>
              </p:nvSpPr>
              <p:spPr>
                <a:xfrm>
                  <a:off x="11143443" y="1943079"/>
                  <a:ext cx="87020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𝑟</m:t>
                            </m:r>
                          </m:sup>
                        </m:sSup>
                      </m:oMath>
                    </m:oMathPara>
                  </a14:m>
                  <a:endParaRPr lang="en-CA" sz="4800" dirty="0"/>
                </a:p>
              </p:txBody>
            </p:sp>
          </mc:Choice>
          <mc:Fallback xmlns="">
            <p:sp>
              <p:nvSpPr>
                <p:cNvPr id="197" name="TextBox 196">
                  <a:extLst>
                    <a:ext uri="{FF2B5EF4-FFF2-40B4-BE49-F238E27FC236}">
                      <a16:creationId xmlns:a16="http://schemas.microsoft.com/office/drawing/2014/main" id="{AF556BFA-E6B9-5997-D90E-E7E5E3921BE4}"/>
                    </a:ext>
                  </a:extLst>
                </p:cNvPr>
                <p:cNvSpPr txBox="1">
                  <a:spLocks noRot="1" noChangeAspect="1" noMove="1" noResize="1" noEditPoints="1" noAdjustHandles="1" noChangeArrowheads="1" noChangeShapeType="1" noTextEdit="1"/>
                </p:cNvSpPr>
                <p:nvPr/>
              </p:nvSpPr>
              <p:spPr>
                <a:xfrm>
                  <a:off x="11143443" y="1943079"/>
                  <a:ext cx="870207" cy="830997"/>
                </a:xfrm>
                <a:prstGeom prst="rect">
                  <a:avLst/>
                </a:prstGeom>
                <a:blipFill>
                  <a:blip r:embed="rId7"/>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AC73DCB-7A6D-7B61-F460-0E172BB02FBF}"/>
                  </a:ext>
                </a:extLst>
              </p:cNvPr>
              <p:cNvSpPr txBox="1"/>
              <p:nvPr/>
            </p:nvSpPr>
            <p:spPr>
              <a:xfrm>
                <a:off x="6369823" y="5070347"/>
                <a:ext cx="5858373" cy="1639808"/>
              </a:xfrm>
              <a:prstGeom prst="rect">
                <a:avLst/>
              </a:prstGeom>
              <a:solidFill>
                <a:schemeClr val="bg1"/>
              </a:solidFill>
              <a:effectLst>
                <a:softEdge rad="127000"/>
              </a:effectLst>
            </p:spPr>
            <p:txBody>
              <a:bodyPr wrap="square">
                <a:spAutoFit/>
              </a:bodyPr>
              <a:lstStyle/>
              <a:p>
                <a14:m>
                  <m:oMath xmlns:m="http://schemas.openxmlformats.org/officeDocument/2006/math">
                    <m:r>
                      <a:rPr lang="en-CA" sz="6000" i="1" smtClean="0">
                        <a:latin typeface="Cambria Math" panose="02040503050406030204" pitchFamily="18" charset="0"/>
                      </a:rPr>
                      <m:t>𝜅</m:t>
                    </m:r>
                    <m:r>
                      <a:rPr lang="en-CA" sz="6000" i="1" smtClean="0">
                        <a:latin typeface="Cambria Math" panose="02040503050406030204" pitchFamily="18" charset="0"/>
                      </a:rPr>
                      <m:t>=</m:t>
                    </m:r>
                    <m:r>
                      <a:rPr lang="en-CA" sz="6000" i="1">
                        <a:solidFill>
                          <a:srgbClr val="FF0000"/>
                        </a:solidFill>
                        <a:latin typeface="Cambria Math" panose="02040503050406030204" pitchFamily="18" charset="0"/>
                      </a:rPr>
                      <m:t>𝑎</m:t>
                    </m:r>
                    <m:sSup>
                      <m:sSupPr>
                        <m:ctrlPr>
                          <a:rPr lang="en-CA" sz="6000" i="1">
                            <a:solidFill>
                              <a:srgbClr val="002060"/>
                            </a:solidFill>
                            <a:latin typeface="Cambria Math" panose="02040503050406030204" pitchFamily="18" charset="0"/>
                          </a:rPr>
                        </m:ctrlPr>
                      </m:sSupPr>
                      <m:e>
                        <m:r>
                          <a:rPr lang="en-CA" sz="6000" i="1">
                            <a:solidFill>
                              <a:srgbClr val="002060"/>
                            </a:solidFill>
                            <a:latin typeface="Cambria Math" panose="02040503050406030204" pitchFamily="18" charset="0"/>
                          </a:rPr>
                          <m:t>𝜖</m:t>
                        </m:r>
                      </m:e>
                      <m:sup>
                        <m:r>
                          <a:rPr lang="en-CA" sz="6000" i="1">
                            <a:solidFill>
                              <a:srgbClr val="002060"/>
                            </a:solidFill>
                            <a:latin typeface="Cambria Math" panose="02040503050406030204" pitchFamily="18" charset="0"/>
                          </a:rPr>
                          <m:t>𝑡</m:t>
                        </m:r>
                      </m:sup>
                    </m:sSup>
                    <m:r>
                      <a:rPr lang="en-CA" sz="6000" b="0" i="1" smtClean="0">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num>
                      <m:den>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den>
                    </m:f>
                    <m:sSup>
                      <m:sSupPr>
                        <m:ctrlPr>
                          <a:rPr lang="en-CA" sz="6000" i="1">
                            <a:solidFill>
                              <a:srgbClr val="002060"/>
                            </a:solidFill>
                            <a:latin typeface="Cambria Math" panose="02040503050406030204" pitchFamily="18" charset="0"/>
                          </a:rPr>
                        </m:ctrlPr>
                      </m:sSupPr>
                      <m:e>
                        <m:r>
                          <a:rPr lang="en-CA" sz="6000" i="1">
                            <a:solidFill>
                              <a:srgbClr val="002060"/>
                            </a:solidFill>
                            <a:latin typeface="Cambria Math" panose="02040503050406030204" pitchFamily="18" charset="0"/>
                          </a:rPr>
                          <m:t>𝜖</m:t>
                        </m:r>
                      </m:e>
                      <m:sup>
                        <m:r>
                          <a:rPr lang="en-CA" sz="6000" i="1">
                            <a:solidFill>
                              <a:srgbClr val="002060"/>
                            </a:solidFill>
                            <a:latin typeface="Cambria Math" panose="02040503050406030204" pitchFamily="18" charset="0"/>
                          </a:rPr>
                          <m:t>𝑟</m:t>
                        </m:r>
                      </m:sup>
                    </m:sSup>
                  </m:oMath>
                </a14:m>
                <a:r>
                  <a:rPr lang="en-CA" sz="6000" dirty="0"/>
                  <a:t> </a:t>
                </a:r>
              </a:p>
            </p:txBody>
          </p:sp>
        </mc:Choice>
        <mc:Fallback xmlns="">
          <p:sp>
            <p:nvSpPr>
              <p:cNvPr id="131" name="TextBox 130">
                <a:extLst>
                  <a:ext uri="{FF2B5EF4-FFF2-40B4-BE49-F238E27FC236}">
                    <a16:creationId xmlns:a16="http://schemas.microsoft.com/office/drawing/2014/main" id="{EAC73DCB-7A6D-7B61-F460-0E172BB02FBF}"/>
                  </a:ext>
                </a:extLst>
              </p:cNvPr>
              <p:cNvSpPr txBox="1">
                <a:spLocks noRot="1" noChangeAspect="1" noMove="1" noResize="1" noEditPoints="1" noAdjustHandles="1" noChangeArrowheads="1" noChangeShapeType="1" noTextEdit="1"/>
              </p:cNvSpPr>
              <p:nvPr/>
            </p:nvSpPr>
            <p:spPr>
              <a:xfrm>
                <a:off x="6369823" y="5070347"/>
                <a:ext cx="5858373" cy="1639808"/>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105C5EE2-360D-8116-0D5C-DD44E3C4A05C}"/>
                  </a:ext>
                </a:extLst>
              </p:cNvPr>
              <p:cNvSpPr txBox="1"/>
              <p:nvPr/>
            </p:nvSpPr>
            <p:spPr>
              <a:xfrm>
                <a:off x="7207853" y="3830658"/>
                <a:ext cx="4879248" cy="830997"/>
              </a:xfrm>
              <a:prstGeom prst="rect">
                <a:avLst/>
              </a:prstGeom>
              <a:solidFill>
                <a:schemeClr val="bg1"/>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𝑟</m:t>
                      </m:r>
                      <m:r>
                        <a:rPr lang="en-CA" sz="4800" b="0" i="1" smtClean="0">
                          <a:latin typeface="Cambria Math" panose="02040503050406030204" pitchFamily="18" charset="0"/>
                        </a:rPr>
                        <m:t>→∞  ⇒</m:t>
                      </m:r>
                      <m:r>
                        <a:rPr lang="en-CA" sz="4800" i="1">
                          <a:solidFill>
                            <a:srgbClr val="0070C0"/>
                          </a:solidFill>
                          <a:latin typeface="Cambria Math" panose="02040503050406030204" pitchFamily="18" charset="0"/>
                        </a:rPr>
                        <m:t>𝑓</m:t>
                      </m:r>
                      <m:r>
                        <a:rPr lang="en-CA" sz="4800" b="0" i="1" smtClean="0">
                          <a:latin typeface="Cambria Math" panose="02040503050406030204" pitchFamily="18" charset="0"/>
                        </a:rPr>
                        <m:t>→</m:t>
                      </m:r>
                      <m:r>
                        <a:rPr lang="en-CA" sz="4800" b="0" i="1" smtClean="0">
                          <a:solidFill>
                            <a:srgbClr val="FF0000"/>
                          </a:solidFill>
                          <a:latin typeface="Cambria Math" panose="02040503050406030204" pitchFamily="18" charset="0"/>
                        </a:rPr>
                        <m:t>𝑎</m:t>
                      </m:r>
                      <m:r>
                        <a:rPr lang="en-CA" sz="4800" i="1">
                          <a:latin typeface="Cambria Math" panose="02040503050406030204" pitchFamily="18" charset="0"/>
                        </a:rPr>
                        <m:t>𝑐</m:t>
                      </m:r>
                    </m:oMath>
                  </m:oMathPara>
                </a14:m>
                <a:endParaRPr lang="en-CA" sz="4800" dirty="0"/>
              </a:p>
            </p:txBody>
          </p:sp>
        </mc:Choice>
        <mc:Fallback xmlns="">
          <p:sp>
            <p:nvSpPr>
              <p:cNvPr id="132" name="TextBox 131">
                <a:extLst>
                  <a:ext uri="{FF2B5EF4-FFF2-40B4-BE49-F238E27FC236}">
                    <a16:creationId xmlns:a16="http://schemas.microsoft.com/office/drawing/2014/main" id="{105C5EE2-360D-8116-0D5C-DD44E3C4A05C}"/>
                  </a:ext>
                </a:extLst>
              </p:cNvPr>
              <p:cNvSpPr txBox="1">
                <a:spLocks noRot="1" noChangeAspect="1" noMove="1" noResize="1" noEditPoints="1" noAdjustHandles="1" noChangeArrowheads="1" noChangeShapeType="1" noTextEdit="1"/>
              </p:cNvSpPr>
              <p:nvPr/>
            </p:nvSpPr>
            <p:spPr>
              <a:xfrm>
                <a:off x="7207853" y="3830658"/>
                <a:ext cx="4879248" cy="830997"/>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443838735"/>
      </p:ext>
    </p:extLst>
  </p:cSld>
  <p:clrMapOvr>
    <a:masterClrMapping/>
  </p:clrMapOvr>
  <mc:AlternateContent xmlns:mc="http://schemas.openxmlformats.org/markup-compatibility/2006" xmlns:p14="http://schemas.microsoft.com/office/powerpoint/2010/main">
    <mc:Choice Requires="p14">
      <p:transition spd="slow" p14:dur="2000" advTm="11265"/>
    </mc:Choice>
    <mc:Fallback xmlns="">
      <p:transition spd="slow" advTm="112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2"/>
                                        </p:tgtEl>
                                        <p:attrNameLst>
                                          <p:attrName>style.visibility</p:attrName>
                                        </p:attrNameLst>
                                      </p:cBhvr>
                                      <p:to>
                                        <p:strVal val="visible"/>
                                      </p:to>
                                    </p:set>
                                    <p:animEffect transition="in" filter="fade">
                                      <p:cBhvr>
                                        <p:cTn id="18" dur="1000"/>
                                        <p:tgtEl>
                                          <p:spTgt spid="132"/>
                                        </p:tgtEl>
                                      </p:cBhvr>
                                    </p:animEffect>
                                    <p:anim calcmode="lin" valueType="num">
                                      <p:cBhvr>
                                        <p:cTn id="19" dur="1000" fill="hold"/>
                                        <p:tgtEl>
                                          <p:spTgt spid="132"/>
                                        </p:tgtEl>
                                        <p:attrNameLst>
                                          <p:attrName>ppt_x</p:attrName>
                                        </p:attrNameLst>
                                      </p:cBhvr>
                                      <p:tavLst>
                                        <p:tav tm="0">
                                          <p:val>
                                            <p:strVal val="#ppt_x"/>
                                          </p:val>
                                        </p:tav>
                                        <p:tav tm="100000">
                                          <p:val>
                                            <p:strVal val="#ppt_x"/>
                                          </p:val>
                                        </p:tav>
                                      </p:tavLst>
                                    </p:anim>
                                    <p:anim calcmode="lin" valueType="num">
                                      <p:cBhvr>
                                        <p:cTn id="20"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9" name="Group 328">
            <a:extLst>
              <a:ext uri="{FF2B5EF4-FFF2-40B4-BE49-F238E27FC236}">
                <a16:creationId xmlns:a16="http://schemas.microsoft.com/office/drawing/2014/main" id="{6A57700B-E2F5-69B5-E4C2-F662A54B484A}"/>
              </a:ext>
            </a:extLst>
          </p:cNvPr>
          <p:cNvGrpSpPr/>
          <p:nvPr/>
        </p:nvGrpSpPr>
        <p:grpSpPr>
          <a:xfrm>
            <a:off x="0" y="-538381"/>
            <a:ext cx="6477000" cy="7396381"/>
            <a:chOff x="0" y="-538381"/>
            <a:chExt cx="6477000" cy="7396381"/>
          </a:xfrm>
        </p:grpSpPr>
        <p:grpSp>
          <p:nvGrpSpPr>
            <p:cNvPr id="330" name="Group 329">
              <a:extLst>
                <a:ext uri="{FF2B5EF4-FFF2-40B4-BE49-F238E27FC236}">
                  <a16:creationId xmlns:a16="http://schemas.microsoft.com/office/drawing/2014/main" id="{72CE4263-BFE3-AFDB-970E-50DBEC998A25}"/>
                </a:ext>
              </a:extLst>
            </p:cNvPr>
            <p:cNvGrpSpPr/>
            <p:nvPr/>
          </p:nvGrpSpPr>
          <p:grpSpPr>
            <a:xfrm>
              <a:off x="0" y="-538381"/>
              <a:ext cx="6300657" cy="7076329"/>
              <a:chOff x="-9007" y="-1704229"/>
              <a:chExt cx="14121577" cy="15860081"/>
            </a:xfrm>
          </p:grpSpPr>
          <p:grpSp>
            <p:nvGrpSpPr>
              <p:cNvPr id="363" name="Group 362">
                <a:extLst>
                  <a:ext uri="{FF2B5EF4-FFF2-40B4-BE49-F238E27FC236}">
                    <a16:creationId xmlns:a16="http://schemas.microsoft.com/office/drawing/2014/main" id="{A03A2EF9-698D-1EB0-0ACA-B40E70E0701B}"/>
                  </a:ext>
                </a:extLst>
              </p:cNvPr>
              <p:cNvGrpSpPr/>
              <p:nvPr/>
            </p:nvGrpSpPr>
            <p:grpSpPr>
              <a:xfrm>
                <a:off x="2512279" y="1632932"/>
                <a:ext cx="2457595" cy="9279249"/>
                <a:chOff x="8040306" y="534307"/>
                <a:chExt cx="1655234" cy="6249739"/>
              </a:xfrm>
            </p:grpSpPr>
            <p:sp>
              <p:nvSpPr>
                <p:cNvPr id="377" name="Freeform: Shape 376">
                  <a:extLst>
                    <a:ext uri="{FF2B5EF4-FFF2-40B4-BE49-F238E27FC236}">
                      <a16:creationId xmlns:a16="http://schemas.microsoft.com/office/drawing/2014/main" id="{0D81F839-D055-6E42-B71E-01847F0AD69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8" name="Freeform: Shape 377">
                  <a:extLst>
                    <a:ext uri="{FF2B5EF4-FFF2-40B4-BE49-F238E27FC236}">
                      <a16:creationId xmlns:a16="http://schemas.microsoft.com/office/drawing/2014/main" id="{25EBB77C-6681-9D44-7807-3CA8D6E4C6A6}"/>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cxnSp>
            <p:nvCxnSpPr>
              <p:cNvPr id="364" name="Straight Connector 363">
                <a:extLst>
                  <a:ext uri="{FF2B5EF4-FFF2-40B4-BE49-F238E27FC236}">
                    <a16:creationId xmlns:a16="http://schemas.microsoft.com/office/drawing/2014/main" id="{96F4553F-478F-F659-C8F5-252AF0C79EE4}"/>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5" name="Group 364">
                <a:extLst>
                  <a:ext uri="{FF2B5EF4-FFF2-40B4-BE49-F238E27FC236}">
                    <a16:creationId xmlns:a16="http://schemas.microsoft.com/office/drawing/2014/main" id="{462FADCE-0E1D-5317-6805-112110B141FA}"/>
                  </a:ext>
                </a:extLst>
              </p:cNvPr>
              <p:cNvGrpSpPr/>
              <p:nvPr/>
            </p:nvGrpSpPr>
            <p:grpSpPr>
              <a:xfrm>
                <a:off x="4815075" y="973517"/>
                <a:ext cx="2457595" cy="10691573"/>
                <a:chOff x="8040306" y="534307"/>
                <a:chExt cx="1655234" cy="6249739"/>
              </a:xfrm>
            </p:grpSpPr>
            <p:sp>
              <p:nvSpPr>
                <p:cNvPr id="375" name="Freeform: Shape 374">
                  <a:extLst>
                    <a:ext uri="{FF2B5EF4-FFF2-40B4-BE49-F238E27FC236}">
                      <a16:creationId xmlns:a16="http://schemas.microsoft.com/office/drawing/2014/main" id="{756C077B-2BF8-22F6-A35B-0DEC7253630B}"/>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76" name="Freeform: Shape 375">
                  <a:extLst>
                    <a:ext uri="{FF2B5EF4-FFF2-40B4-BE49-F238E27FC236}">
                      <a16:creationId xmlns:a16="http://schemas.microsoft.com/office/drawing/2014/main" id="{FE58F07B-8324-260E-A15B-596638E8C1F6}"/>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366" name="Group 365">
                <a:extLst>
                  <a:ext uri="{FF2B5EF4-FFF2-40B4-BE49-F238E27FC236}">
                    <a16:creationId xmlns:a16="http://schemas.microsoft.com/office/drawing/2014/main" id="{F8F863F6-3635-5003-E1AE-AC77E69B83B3}"/>
                  </a:ext>
                </a:extLst>
              </p:cNvPr>
              <p:cNvGrpSpPr/>
              <p:nvPr/>
            </p:nvGrpSpPr>
            <p:grpSpPr>
              <a:xfrm>
                <a:off x="7076125" y="259098"/>
                <a:ext cx="2457595" cy="12026921"/>
                <a:chOff x="8040306" y="534307"/>
                <a:chExt cx="1655234" cy="6249739"/>
              </a:xfrm>
            </p:grpSpPr>
            <p:sp>
              <p:nvSpPr>
                <p:cNvPr id="373" name="Freeform: Shape 372">
                  <a:extLst>
                    <a:ext uri="{FF2B5EF4-FFF2-40B4-BE49-F238E27FC236}">
                      <a16:creationId xmlns:a16="http://schemas.microsoft.com/office/drawing/2014/main" id="{886061D8-C479-1702-8AC0-FBE434F17A7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4" name="Freeform: Shape 373">
                  <a:extLst>
                    <a:ext uri="{FF2B5EF4-FFF2-40B4-BE49-F238E27FC236}">
                      <a16:creationId xmlns:a16="http://schemas.microsoft.com/office/drawing/2014/main" id="{C94148B5-88E0-D40B-A71A-DD342E78ABB5}"/>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67" name="Group 366">
                <a:extLst>
                  <a:ext uri="{FF2B5EF4-FFF2-40B4-BE49-F238E27FC236}">
                    <a16:creationId xmlns:a16="http://schemas.microsoft.com/office/drawing/2014/main" id="{E32195ED-E702-4308-D590-D4C05C88EA6A}"/>
                  </a:ext>
                </a:extLst>
              </p:cNvPr>
              <p:cNvGrpSpPr/>
              <p:nvPr/>
            </p:nvGrpSpPr>
            <p:grpSpPr>
              <a:xfrm>
                <a:off x="9388922" y="-816056"/>
                <a:ext cx="2457595" cy="14177229"/>
                <a:chOff x="8040306" y="534307"/>
                <a:chExt cx="1655234" cy="6249739"/>
              </a:xfrm>
            </p:grpSpPr>
            <p:sp>
              <p:nvSpPr>
                <p:cNvPr id="371" name="Freeform: Shape 370">
                  <a:extLst>
                    <a:ext uri="{FF2B5EF4-FFF2-40B4-BE49-F238E27FC236}">
                      <a16:creationId xmlns:a16="http://schemas.microsoft.com/office/drawing/2014/main" id="{1D3A2BBF-0EF5-78E7-3D82-25B67B2E2674}"/>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2" name="Freeform: Shape 371">
                  <a:extLst>
                    <a:ext uri="{FF2B5EF4-FFF2-40B4-BE49-F238E27FC236}">
                      <a16:creationId xmlns:a16="http://schemas.microsoft.com/office/drawing/2014/main" id="{63194531-E891-FD0E-9478-986C625842E3}"/>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68" name="Group 367">
                <a:extLst>
                  <a:ext uri="{FF2B5EF4-FFF2-40B4-BE49-F238E27FC236}">
                    <a16:creationId xmlns:a16="http://schemas.microsoft.com/office/drawing/2014/main" id="{2092ABC9-8A82-2A9B-6978-D9FCB8D24E2F}"/>
                  </a:ext>
                </a:extLst>
              </p:cNvPr>
              <p:cNvGrpSpPr/>
              <p:nvPr/>
            </p:nvGrpSpPr>
            <p:grpSpPr>
              <a:xfrm>
                <a:off x="11654975" y="-1704229"/>
                <a:ext cx="2457595" cy="15860081"/>
                <a:chOff x="8040306" y="534307"/>
                <a:chExt cx="1655234" cy="6249739"/>
              </a:xfrm>
            </p:grpSpPr>
            <p:sp>
              <p:nvSpPr>
                <p:cNvPr id="369" name="Freeform: Shape 368">
                  <a:extLst>
                    <a:ext uri="{FF2B5EF4-FFF2-40B4-BE49-F238E27FC236}">
                      <a16:creationId xmlns:a16="http://schemas.microsoft.com/office/drawing/2014/main" id="{36C7772D-41DD-6B15-D72E-FC2BBBAD204F}"/>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0" name="Freeform: Shape 369">
                  <a:extLst>
                    <a:ext uri="{FF2B5EF4-FFF2-40B4-BE49-F238E27FC236}">
                      <a16:creationId xmlns:a16="http://schemas.microsoft.com/office/drawing/2014/main" id="{D3219B72-3EDA-360B-38DC-30C3B84D3FD1}"/>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331" name="Rectangle 330">
              <a:extLst>
                <a:ext uri="{FF2B5EF4-FFF2-40B4-BE49-F238E27FC236}">
                  <a16:creationId xmlns:a16="http://schemas.microsoft.com/office/drawing/2014/main" id="{92E8DFDE-0CE5-7642-6393-D908AD37FA31}"/>
                </a:ext>
              </a:extLst>
            </p:cNvPr>
            <p:cNvSpPr/>
            <p:nvPr/>
          </p:nvSpPr>
          <p:spPr>
            <a:xfrm>
              <a:off x="0" y="3181266"/>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32" name="Group 331">
              <a:extLst>
                <a:ext uri="{FF2B5EF4-FFF2-40B4-BE49-F238E27FC236}">
                  <a16:creationId xmlns:a16="http://schemas.microsoft.com/office/drawing/2014/main" id="{5A1600A7-CAAC-1714-098B-A65D29A0A495}"/>
                </a:ext>
              </a:extLst>
            </p:cNvPr>
            <p:cNvGrpSpPr/>
            <p:nvPr/>
          </p:nvGrpSpPr>
          <p:grpSpPr>
            <a:xfrm>
              <a:off x="647505" y="2888684"/>
              <a:ext cx="4833243" cy="352352"/>
              <a:chOff x="647796" y="2468179"/>
              <a:chExt cx="4833243" cy="352352"/>
            </a:xfrm>
          </p:grpSpPr>
          <p:grpSp>
            <p:nvGrpSpPr>
              <p:cNvPr id="333" name="Group 332">
                <a:extLst>
                  <a:ext uri="{FF2B5EF4-FFF2-40B4-BE49-F238E27FC236}">
                    <a16:creationId xmlns:a16="http://schemas.microsoft.com/office/drawing/2014/main" id="{BCC43B48-B8DE-775F-87CE-E2AE2F9F60AD}"/>
                  </a:ext>
                </a:extLst>
              </p:cNvPr>
              <p:cNvGrpSpPr/>
              <p:nvPr/>
            </p:nvGrpSpPr>
            <p:grpSpPr>
              <a:xfrm>
                <a:off x="647796" y="2476737"/>
                <a:ext cx="736158" cy="338937"/>
                <a:chOff x="10474142" y="3111509"/>
                <a:chExt cx="1666722" cy="767381"/>
              </a:xfrm>
            </p:grpSpPr>
            <p:grpSp>
              <p:nvGrpSpPr>
                <p:cNvPr id="358" name="Group 357">
                  <a:extLst>
                    <a:ext uri="{FF2B5EF4-FFF2-40B4-BE49-F238E27FC236}">
                      <a16:creationId xmlns:a16="http://schemas.microsoft.com/office/drawing/2014/main" id="{36C4E4D9-8747-4C60-2186-58541E4E988F}"/>
                    </a:ext>
                  </a:extLst>
                </p:cNvPr>
                <p:cNvGrpSpPr/>
                <p:nvPr/>
              </p:nvGrpSpPr>
              <p:grpSpPr>
                <a:xfrm rot="5400000">
                  <a:off x="10669089" y="3212326"/>
                  <a:ext cx="180885" cy="570780"/>
                  <a:chOff x="5924550" y="2736683"/>
                  <a:chExt cx="723900" cy="1549567"/>
                </a:xfrm>
              </p:grpSpPr>
              <p:sp>
                <p:nvSpPr>
                  <p:cNvPr id="360" name="Oval 359">
                    <a:extLst>
                      <a:ext uri="{FF2B5EF4-FFF2-40B4-BE49-F238E27FC236}">
                        <a16:creationId xmlns:a16="http://schemas.microsoft.com/office/drawing/2014/main" id="{1A2463DF-39F0-FCCC-CB19-58DD1F8AA0DC}"/>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1" name="Oval 360">
                    <a:extLst>
                      <a:ext uri="{FF2B5EF4-FFF2-40B4-BE49-F238E27FC236}">
                        <a16:creationId xmlns:a16="http://schemas.microsoft.com/office/drawing/2014/main" id="{739A7E40-6094-B293-07F0-B2DB8DEFA61D}"/>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2" name="Oval 361">
                    <a:extLst>
                      <a:ext uri="{FF2B5EF4-FFF2-40B4-BE49-F238E27FC236}">
                        <a16:creationId xmlns:a16="http://schemas.microsoft.com/office/drawing/2014/main" id="{0998CEF2-5E7F-BAF3-58BF-BA8DB7CA54F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59" name="Picture 8" descr="Rocket, Star, Moon, Space Travel, Space, Research">
                  <a:extLst>
                    <a:ext uri="{FF2B5EF4-FFF2-40B4-BE49-F238E27FC236}">
                      <a16:creationId xmlns:a16="http://schemas.microsoft.com/office/drawing/2014/main" id="{1F39C607-E5B2-3642-1647-0043CD0CD047}"/>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4" name="Group 333">
                <a:extLst>
                  <a:ext uri="{FF2B5EF4-FFF2-40B4-BE49-F238E27FC236}">
                    <a16:creationId xmlns:a16="http://schemas.microsoft.com/office/drawing/2014/main" id="{E2EB685A-AC40-9268-CEC5-FAB29170A6F3}"/>
                  </a:ext>
                </a:extLst>
              </p:cNvPr>
              <p:cNvGrpSpPr/>
              <p:nvPr/>
            </p:nvGrpSpPr>
            <p:grpSpPr>
              <a:xfrm>
                <a:off x="1686706" y="2476737"/>
                <a:ext cx="740986" cy="338937"/>
                <a:chOff x="8646640" y="3111509"/>
                <a:chExt cx="1677654" cy="767381"/>
              </a:xfrm>
            </p:grpSpPr>
            <p:grpSp>
              <p:nvGrpSpPr>
                <p:cNvPr id="353" name="Group 352">
                  <a:extLst>
                    <a:ext uri="{FF2B5EF4-FFF2-40B4-BE49-F238E27FC236}">
                      <a16:creationId xmlns:a16="http://schemas.microsoft.com/office/drawing/2014/main" id="{6AB1DDF3-6EB1-C6B1-EB80-3F6A4F1D72D5}"/>
                    </a:ext>
                  </a:extLst>
                </p:cNvPr>
                <p:cNvGrpSpPr/>
                <p:nvPr/>
              </p:nvGrpSpPr>
              <p:grpSpPr>
                <a:xfrm rot="5400000">
                  <a:off x="8841587" y="3212326"/>
                  <a:ext cx="180885" cy="570780"/>
                  <a:chOff x="5924550" y="2736683"/>
                  <a:chExt cx="723900" cy="1549567"/>
                </a:xfrm>
              </p:grpSpPr>
              <p:sp>
                <p:nvSpPr>
                  <p:cNvPr id="355" name="Oval 354">
                    <a:extLst>
                      <a:ext uri="{FF2B5EF4-FFF2-40B4-BE49-F238E27FC236}">
                        <a16:creationId xmlns:a16="http://schemas.microsoft.com/office/drawing/2014/main" id="{230B011B-D005-1C2C-DBE7-D00E8238E60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6" name="Oval 355">
                    <a:extLst>
                      <a:ext uri="{FF2B5EF4-FFF2-40B4-BE49-F238E27FC236}">
                        <a16:creationId xmlns:a16="http://schemas.microsoft.com/office/drawing/2014/main" id="{2D03C091-97FC-A84E-2FC2-7E8263BE24FD}"/>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7" name="Oval 356">
                    <a:extLst>
                      <a:ext uri="{FF2B5EF4-FFF2-40B4-BE49-F238E27FC236}">
                        <a16:creationId xmlns:a16="http://schemas.microsoft.com/office/drawing/2014/main" id="{DC3481FC-D304-9613-67E9-88A4C3638C7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54" name="Picture 8" descr="Rocket, Star, Moon, Space Travel, Space, Research">
                  <a:extLst>
                    <a:ext uri="{FF2B5EF4-FFF2-40B4-BE49-F238E27FC236}">
                      <a16:creationId xmlns:a16="http://schemas.microsoft.com/office/drawing/2014/main" id="{D24D7ACC-6F5E-B708-1433-31E459D3A8A6}"/>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5" name="Group 334">
                <a:extLst>
                  <a:ext uri="{FF2B5EF4-FFF2-40B4-BE49-F238E27FC236}">
                    <a16:creationId xmlns:a16="http://schemas.microsoft.com/office/drawing/2014/main" id="{79CE06C0-78F2-4B70-D6E6-E0FD57F83E89}"/>
                  </a:ext>
                </a:extLst>
              </p:cNvPr>
              <p:cNvGrpSpPr/>
              <p:nvPr/>
            </p:nvGrpSpPr>
            <p:grpSpPr>
              <a:xfrm>
                <a:off x="3678952" y="2468180"/>
                <a:ext cx="741971" cy="338937"/>
                <a:chOff x="4920826" y="3092140"/>
                <a:chExt cx="1679883" cy="767382"/>
              </a:xfrm>
            </p:grpSpPr>
            <p:grpSp>
              <p:nvGrpSpPr>
                <p:cNvPr id="348" name="Group 347">
                  <a:extLst>
                    <a:ext uri="{FF2B5EF4-FFF2-40B4-BE49-F238E27FC236}">
                      <a16:creationId xmlns:a16="http://schemas.microsoft.com/office/drawing/2014/main" id="{74EABD2A-ED7C-201D-9024-8016FBC3A2D3}"/>
                    </a:ext>
                  </a:extLst>
                </p:cNvPr>
                <p:cNvGrpSpPr/>
                <p:nvPr/>
              </p:nvGrpSpPr>
              <p:grpSpPr>
                <a:xfrm rot="5400000">
                  <a:off x="5115773" y="3189466"/>
                  <a:ext cx="180885" cy="570780"/>
                  <a:chOff x="5924550" y="2736683"/>
                  <a:chExt cx="723900" cy="1549567"/>
                </a:xfrm>
              </p:grpSpPr>
              <p:sp>
                <p:nvSpPr>
                  <p:cNvPr id="350" name="Oval 349">
                    <a:extLst>
                      <a:ext uri="{FF2B5EF4-FFF2-40B4-BE49-F238E27FC236}">
                        <a16:creationId xmlns:a16="http://schemas.microsoft.com/office/drawing/2014/main" id="{9B28C58D-DDCE-43F7-CE6F-1FEFAE44587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1" name="Oval 350">
                    <a:extLst>
                      <a:ext uri="{FF2B5EF4-FFF2-40B4-BE49-F238E27FC236}">
                        <a16:creationId xmlns:a16="http://schemas.microsoft.com/office/drawing/2014/main" id="{DA1B17C0-8266-94B1-1888-74688F2D6047}"/>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2" name="Oval 351">
                    <a:extLst>
                      <a:ext uri="{FF2B5EF4-FFF2-40B4-BE49-F238E27FC236}">
                        <a16:creationId xmlns:a16="http://schemas.microsoft.com/office/drawing/2014/main" id="{B33B0585-B6B5-809E-DFEE-2D3A157B14B5}"/>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9" name="Picture 8" descr="Rocket, Star, Moon, Space Travel, Space, Research">
                  <a:extLst>
                    <a:ext uri="{FF2B5EF4-FFF2-40B4-BE49-F238E27FC236}">
                      <a16:creationId xmlns:a16="http://schemas.microsoft.com/office/drawing/2014/main" id="{105F8563-264E-D9AB-757D-6162A581D65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7" y="2824280"/>
                  <a:ext cx="767382" cy="1303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6" name="Group 335">
                <a:extLst>
                  <a:ext uri="{FF2B5EF4-FFF2-40B4-BE49-F238E27FC236}">
                    <a16:creationId xmlns:a16="http://schemas.microsoft.com/office/drawing/2014/main" id="{B09058CE-B881-4880-D9A6-CE6EF661BE0C}"/>
                  </a:ext>
                </a:extLst>
              </p:cNvPr>
              <p:cNvGrpSpPr/>
              <p:nvPr/>
            </p:nvGrpSpPr>
            <p:grpSpPr>
              <a:xfrm>
                <a:off x="2675146" y="2481594"/>
                <a:ext cx="747714" cy="338937"/>
                <a:chOff x="6772231" y="3122507"/>
                <a:chExt cx="1692886" cy="767381"/>
              </a:xfrm>
            </p:grpSpPr>
            <p:grpSp>
              <p:nvGrpSpPr>
                <p:cNvPr id="343" name="Group 342">
                  <a:extLst>
                    <a:ext uri="{FF2B5EF4-FFF2-40B4-BE49-F238E27FC236}">
                      <a16:creationId xmlns:a16="http://schemas.microsoft.com/office/drawing/2014/main" id="{37E02404-0966-1E97-769A-6102C7B53A97}"/>
                    </a:ext>
                  </a:extLst>
                </p:cNvPr>
                <p:cNvGrpSpPr/>
                <p:nvPr/>
              </p:nvGrpSpPr>
              <p:grpSpPr>
                <a:xfrm rot="5400000">
                  <a:off x="6967178" y="3225174"/>
                  <a:ext cx="180885" cy="570780"/>
                  <a:chOff x="5924550" y="2736683"/>
                  <a:chExt cx="723900" cy="1549567"/>
                </a:xfrm>
              </p:grpSpPr>
              <p:sp>
                <p:nvSpPr>
                  <p:cNvPr id="345" name="Oval 344">
                    <a:extLst>
                      <a:ext uri="{FF2B5EF4-FFF2-40B4-BE49-F238E27FC236}">
                        <a16:creationId xmlns:a16="http://schemas.microsoft.com/office/drawing/2014/main" id="{2FD071C8-EE52-378B-CA1E-72326097BFF7}"/>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6" name="Oval 345">
                    <a:extLst>
                      <a:ext uri="{FF2B5EF4-FFF2-40B4-BE49-F238E27FC236}">
                        <a16:creationId xmlns:a16="http://schemas.microsoft.com/office/drawing/2014/main" id="{B9758D21-8DB2-3F65-1420-4F3458382111}"/>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7" name="Oval 346">
                    <a:extLst>
                      <a:ext uri="{FF2B5EF4-FFF2-40B4-BE49-F238E27FC236}">
                        <a16:creationId xmlns:a16="http://schemas.microsoft.com/office/drawing/2014/main" id="{6E22E148-6B06-F3C5-F612-5749F651A41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4" name="Picture 8" descr="Rocket, Star, Moon, Space Travel, Space, Research">
                  <a:extLst>
                    <a:ext uri="{FF2B5EF4-FFF2-40B4-BE49-F238E27FC236}">
                      <a16:creationId xmlns:a16="http://schemas.microsoft.com/office/drawing/2014/main" id="{4806F372-4A53-952B-AAA5-9FB47E8A60F1}"/>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7" name="Group 336">
                <a:extLst>
                  <a:ext uri="{FF2B5EF4-FFF2-40B4-BE49-F238E27FC236}">
                    <a16:creationId xmlns:a16="http://schemas.microsoft.com/office/drawing/2014/main" id="{39A80889-2A36-3DF5-4939-73CCA057661D}"/>
                  </a:ext>
                </a:extLst>
              </p:cNvPr>
              <p:cNvGrpSpPr/>
              <p:nvPr/>
            </p:nvGrpSpPr>
            <p:grpSpPr>
              <a:xfrm>
                <a:off x="4735801" y="2468179"/>
                <a:ext cx="745238" cy="338937"/>
                <a:chOff x="2869238" y="3092134"/>
                <a:chExt cx="1687281" cy="767381"/>
              </a:xfrm>
            </p:grpSpPr>
            <p:grpSp>
              <p:nvGrpSpPr>
                <p:cNvPr id="338" name="Group 337">
                  <a:extLst>
                    <a:ext uri="{FF2B5EF4-FFF2-40B4-BE49-F238E27FC236}">
                      <a16:creationId xmlns:a16="http://schemas.microsoft.com/office/drawing/2014/main" id="{3D58151A-1FAD-2ACE-0620-0CCF80459FAC}"/>
                    </a:ext>
                  </a:extLst>
                </p:cNvPr>
                <p:cNvGrpSpPr/>
                <p:nvPr/>
              </p:nvGrpSpPr>
              <p:grpSpPr>
                <a:xfrm rot="5400000">
                  <a:off x="3064185" y="3197086"/>
                  <a:ext cx="180885" cy="570780"/>
                  <a:chOff x="5924550" y="2736683"/>
                  <a:chExt cx="723900" cy="1549567"/>
                </a:xfrm>
              </p:grpSpPr>
              <p:sp>
                <p:nvSpPr>
                  <p:cNvPr id="340" name="Oval 339">
                    <a:extLst>
                      <a:ext uri="{FF2B5EF4-FFF2-40B4-BE49-F238E27FC236}">
                        <a16:creationId xmlns:a16="http://schemas.microsoft.com/office/drawing/2014/main" id="{DCFBCB01-ED22-0C5F-B22B-4CB4EB7F9755}"/>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1" name="Oval 340">
                    <a:extLst>
                      <a:ext uri="{FF2B5EF4-FFF2-40B4-BE49-F238E27FC236}">
                        <a16:creationId xmlns:a16="http://schemas.microsoft.com/office/drawing/2014/main" id="{85D75170-62DC-87C9-5DE9-4AB22B94673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2" name="Oval 341">
                    <a:extLst>
                      <a:ext uri="{FF2B5EF4-FFF2-40B4-BE49-F238E27FC236}">
                        <a16:creationId xmlns:a16="http://schemas.microsoft.com/office/drawing/2014/main" id="{87C67089-CD2C-2803-F2FA-6217E717E60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39" name="Picture 8" descr="Rocket, Star, Moon, Space Travel, Space, Research">
                  <a:extLst>
                    <a:ext uri="{FF2B5EF4-FFF2-40B4-BE49-F238E27FC236}">
                      <a16:creationId xmlns:a16="http://schemas.microsoft.com/office/drawing/2014/main" id="{BF1FBA10-D36B-77B8-D6C2-286C5F8D3E8A}"/>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79" name="Group 378">
            <a:extLst>
              <a:ext uri="{FF2B5EF4-FFF2-40B4-BE49-F238E27FC236}">
                <a16:creationId xmlns:a16="http://schemas.microsoft.com/office/drawing/2014/main" id="{ECEE85E4-2B7F-0186-D7E1-B6E1C9FF6EC9}"/>
              </a:ext>
            </a:extLst>
          </p:cNvPr>
          <p:cNvGrpSpPr/>
          <p:nvPr/>
        </p:nvGrpSpPr>
        <p:grpSpPr>
          <a:xfrm>
            <a:off x="5873326" y="734005"/>
            <a:ext cx="6319332" cy="3191439"/>
            <a:chOff x="5873326" y="734005"/>
            <a:chExt cx="6319332" cy="3191439"/>
          </a:xfrm>
        </p:grpSpPr>
        <p:grpSp>
          <p:nvGrpSpPr>
            <p:cNvPr id="380" name="Group 379">
              <a:extLst>
                <a:ext uri="{FF2B5EF4-FFF2-40B4-BE49-F238E27FC236}">
                  <a16:creationId xmlns:a16="http://schemas.microsoft.com/office/drawing/2014/main" id="{39A274FF-17D0-2BB9-E4FE-9911E8F8D5FA}"/>
                </a:ext>
              </a:extLst>
            </p:cNvPr>
            <p:cNvGrpSpPr/>
            <p:nvPr/>
          </p:nvGrpSpPr>
          <p:grpSpPr>
            <a:xfrm>
              <a:off x="7569389" y="859156"/>
              <a:ext cx="903" cy="2535660"/>
              <a:chOff x="3126678" y="3429000"/>
              <a:chExt cx="2044" cy="2969406"/>
            </a:xfrm>
          </p:grpSpPr>
          <p:cxnSp>
            <p:nvCxnSpPr>
              <p:cNvPr id="443" name="Straight Connector 442">
                <a:extLst>
                  <a:ext uri="{FF2B5EF4-FFF2-40B4-BE49-F238E27FC236}">
                    <a16:creationId xmlns:a16="http://schemas.microsoft.com/office/drawing/2014/main" id="{107D1046-78C2-F863-1872-226E7E80A394}"/>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9BD75925-D0D2-3FAF-67EA-7DD55AD997B1}"/>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AAE41328-A237-CBEE-79F0-C217CC82E70B}"/>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1C47470D-154D-DA2B-9FD2-13C7B211F806}"/>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1" name="Group 380">
              <a:extLst>
                <a:ext uri="{FF2B5EF4-FFF2-40B4-BE49-F238E27FC236}">
                  <a16:creationId xmlns:a16="http://schemas.microsoft.com/office/drawing/2014/main" id="{B22620AA-457A-8F45-37FA-344AC4AE6824}"/>
                </a:ext>
              </a:extLst>
            </p:cNvPr>
            <p:cNvGrpSpPr/>
            <p:nvPr/>
          </p:nvGrpSpPr>
          <p:grpSpPr>
            <a:xfrm>
              <a:off x="5873326" y="734005"/>
              <a:ext cx="1749046" cy="3191439"/>
              <a:chOff x="-4147149" y="328759"/>
              <a:chExt cx="3959986" cy="7225683"/>
            </a:xfrm>
          </p:grpSpPr>
          <p:pic>
            <p:nvPicPr>
              <p:cNvPr id="439" name="Picture 2" descr="Image result for earth">
                <a:extLst>
                  <a:ext uri="{FF2B5EF4-FFF2-40B4-BE49-F238E27FC236}">
                    <a16:creationId xmlns:a16="http://schemas.microsoft.com/office/drawing/2014/main" id="{47CE51DA-E6CE-A3C1-C5B7-B503A3C7B5D3}"/>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0" name="Picture 2" descr="Image result for earth">
                <a:extLst>
                  <a:ext uri="{FF2B5EF4-FFF2-40B4-BE49-F238E27FC236}">
                    <a16:creationId xmlns:a16="http://schemas.microsoft.com/office/drawing/2014/main" id="{EC91BADC-ECF6-C634-733E-1563DC0FD48B}"/>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1" name="Picture 2" descr="Image result for earth">
                <a:extLst>
                  <a:ext uri="{FF2B5EF4-FFF2-40B4-BE49-F238E27FC236}">
                    <a16:creationId xmlns:a16="http://schemas.microsoft.com/office/drawing/2014/main" id="{8AAA0D4F-A4B2-6430-6778-29B0A2840B96}"/>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2" name="Picture 2" descr="Image result for earth">
                <a:extLst>
                  <a:ext uri="{FF2B5EF4-FFF2-40B4-BE49-F238E27FC236}">
                    <a16:creationId xmlns:a16="http://schemas.microsoft.com/office/drawing/2014/main" id="{E39DB4FD-F427-FEEB-1FD8-877F939E39EE}"/>
                  </a:ext>
                </a:extLst>
              </p:cNvPr>
              <p:cNvPicPr>
                <a:picLocks noChangeAspect="1" noChangeArrowheads="1"/>
              </p:cNvPicPr>
              <p:nvPr/>
            </p:nvPicPr>
            <p:blipFill>
              <a:blip r:embed="rId6">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382" name="Group 381">
              <a:extLst>
                <a:ext uri="{FF2B5EF4-FFF2-40B4-BE49-F238E27FC236}">
                  <a16:creationId xmlns:a16="http://schemas.microsoft.com/office/drawing/2014/main" id="{7A70D412-2A4C-7316-FC1E-FAB945DE3C9E}"/>
                </a:ext>
              </a:extLst>
            </p:cNvPr>
            <p:cNvGrpSpPr/>
            <p:nvPr/>
          </p:nvGrpSpPr>
          <p:grpSpPr>
            <a:xfrm>
              <a:off x="9390958" y="872571"/>
              <a:ext cx="903" cy="2535660"/>
              <a:chOff x="3126678" y="3429000"/>
              <a:chExt cx="2044" cy="2969406"/>
            </a:xfrm>
          </p:grpSpPr>
          <p:cxnSp>
            <p:nvCxnSpPr>
              <p:cNvPr id="435" name="Straight Connector 434">
                <a:extLst>
                  <a:ext uri="{FF2B5EF4-FFF2-40B4-BE49-F238E27FC236}">
                    <a16:creationId xmlns:a16="http://schemas.microsoft.com/office/drawing/2014/main" id="{659B3CB8-0813-25B9-5B68-0E2CC1905AA3}"/>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39870603-D027-2A99-E3C7-9F0C2DBC1BFC}"/>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CFDE3EE-2F18-937C-208A-A4A9C05DFDF3}"/>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4E9D0BE4-A29A-1CE0-D8B6-B3EF78B69297}"/>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EF8D7266-CFEC-EC5A-3D57-D1A105551FBE}"/>
                </a:ext>
              </a:extLst>
            </p:cNvPr>
            <p:cNvGrpSpPr/>
            <p:nvPr/>
          </p:nvGrpSpPr>
          <p:grpSpPr>
            <a:xfrm>
              <a:off x="11058545" y="880985"/>
              <a:ext cx="903" cy="2535660"/>
              <a:chOff x="3126678" y="3429000"/>
              <a:chExt cx="2044" cy="2969406"/>
            </a:xfrm>
          </p:grpSpPr>
          <p:cxnSp>
            <p:nvCxnSpPr>
              <p:cNvPr id="431" name="Straight Connector 430">
                <a:extLst>
                  <a:ext uri="{FF2B5EF4-FFF2-40B4-BE49-F238E27FC236}">
                    <a16:creationId xmlns:a16="http://schemas.microsoft.com/office/drawing/2014/main" id="{3292F38E-4C01-C3BA-493B-3338B9ECD489}"/>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CE2C6BAA-4BDA-0EAD-73E1-ADA6BED7E620}"/>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28835402-A072-6BFF-DB52-309F39B6A23E}"/>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6A24B457-E7E3-593D-7F98-EC913DAA292B}"/>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4" name="Group 383">
              <a:extLst>
                <a:ext uri="{FF2B5EF4-FFF2-40B4-BE49-F238E27FC236}">
                  <a16:creationId xmlns:a16="http://schemas.microsoft.com/office/drawing/2014/main" id="{4845FAB5-2727-F530-73D1-1E721F276B17}"/>
                </a:ext>
              </a:extLst>
            </p:cNvPr>
            <p:cNvGrpSpPr/>
            <p:nvPr/>
          </p:nvGrpSpPr>
          <p:grpSpPr>
            <a:xfrm>
              <a:off x="11931340" y="851160"/>
              <a:ext cx="903" cy="2535660"/>
              <a:chOff x="3126678" y="3429000"/>
              <a:chExt cx="2044" cy="2969406"/>
            </a:xfrm>
          </p:grpSpPr>
          <p:cxnSp>
            <p:nvCxnSpPr>
              <p:cNvPr id="427" name="Straight Connector 426">
                <a:extLst>
                  <a:ext uri="{FF2B5EF4-FFF2-40B4-BE49-F238E27FC236}">
                    <a16:creationId xmlns:a16="http://schemas.microsoft.com/office/drawing/2014/main" id="{898C3C04-A2EA-74EF-474B-BC718D96381D}"/>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E99F8F70-7884-91BC-3CC8-E07085067F34}"/>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0FDF7D5-6D32-0425-7126-0CC2F88ECB13}"/>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3AB67437-6159-1FE7-FD85-B4DED94BC557}"/>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5" name="Group 384">
              <a:extLst>
                <a:ext uri="{FF2B5EF4-FFF2-40B4-BE49-F238E27FC236}">
                  <a16:creationId xmlns:a16="http://schemas.microsoft.com/office/drawing/2014/main" id="{C22FD67E-FE1F-714F-739F-D0655256DB9A}"/>
                </a:ext>
              </a:extLst>
            </p:cNvPr>
            <p:cNvGrpSpPr/>
            <p:nvPr/>
          </p:nvGrpSpPr>
          <p:grpSpPr>
            <a:xfrm>
              <a:off x="10256489" y="868149"/>
              <a:ext cx="903" cy="2535660"/>
              <a:chOff x="3126678" y="3429000"/>
              <a:chExt cx="2044" cy="2969406"/>
            </a:xfrm>
          </p:grpSpPr>
          <p:cxnSp>
            <p:nvCxnSpPr>
              <p:cNvPr id="423" name="Straight Connector 422">
                <a:extLst>
                  <a:ext uri="{FF2B5EF4-FFF2-40B4-BE49-F238E27FC236}">
                    <a16:creationId xmlns:a16="http://schemas.microsoft.com/office/drawing/2014/main" id="{7AFE441D-46AB-8B01-627C-865FC5F3FCBA}"/>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6F025F79-225F-1DB3-4732-CCD83D14B55B}"/>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4A8DA614-03CC-29A6-C043-65EE7EABB29E}"/>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449DD69A-7AE4-9022-8491-34D3C0713B56}"/>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6" name="Group 385">
              <a:extLst>
                <a:ext uri="{FF2B5EF4-FFF2-40B4-BE49-F238E27FC236}">
                  <a16:creationId xmlns:a16="http://schemas.microsoft.com/office/drawing/2014/main" id="{15DDDED9-5C29-18F4-ED05-5FCB63F645CA}"/>
                </a:ext>
              </a:extLst>
            </p:cNvPr>
            <p:cNvGrpSpPr/>
            <p:nvPr/>
          </p:nvGrpSpPr>
          <p:grpSpPr>
            <a:xfrm>
              <a:off x="8575506" y="852317"/>
              <a:ext cx="903" cy="2535660"/>
              <a:chOff x="3126678" y="3429000"/>
              <a:chExt cx="2044" cy="2969406"/>
            </a:xfrm>
          </p:grpSpPr>
          <p:cxnSp>
            <p:nvCxnSpPr>
              <p:cNvPr id="419" name="Straight Connector 418">
                <a:extLst>
                  <a:ext uri="{FF2B5EF4-FFF2-40B4-BE49-F238E27FC236}">
                    <a16:creationId xmlns:a16="http://schemas.microsoft.com/office/drawing/2014/main" id="{55BE28CA-6ED1-C21B-AA94-2BC70F37DE6B}"/>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7EFC863-9B1C-1417-FF71-36BAD0ECC25A}"/>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879D300-4BD7-70B3-CE0C-27369CF9208D}"/>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079AA6C-B320-0CDD-911C-77C1E008F0A2}"/>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7" name="Group 386">
              <a:extLst>
                <a:ext uri="{FF2B5EF4-FFF2-40B4-BE49-F238E27FC236}">
                  <a16:creationId xmlns:a16="http://schemas.microsoft.com/office/drawing/2014/main" id="{E9C60D09-513D-824F-9450-A95F5371E273}"/>
                </a:ext>
              </a:extLst>
            </p:cNvPr>
            <p:cNvGrpSpPr/>
            <p:nvPr/>
          </p:nvGrpSpPr>
          <p:grpSpPr>
            <a:xfrm>
              <a:off x="7568241" y="2813559"/>
              <a:ext cx="4624417" cy="499041"/>
              <a:chOff x="7568241" y="2813559"/>
              <a:chExt cx="4624417" cy="499041"/>
            </a:xfrm>
          </p:grpSpPr>
          <p:grpSp>
            <p:nvGrpSpPr>
              <p:cNvPr id="388" name="Group 387">
                <a:extLst>
                  <a:ext uri="{FF2B5EF4-FFF2-40B4-BE49-F238E27FC236}">
                    <a16:creationId xmlns:a16="http://schemas.microsoft.com/office/drawing/2014/main" id="{D1206CF5-05FB-7340-60E0-354292D38B13}"/>
                  </a:ext>
                </a:extLst>
              </p:cNvPr>
              <p:cNvGrpSpPr/>
              <p:nvPr/>
            </p:nvGrpSpPr>
            <p:grpSpPr>
              <a:xfrm>
                <a:off x="8955231" y="2890190"/>
                <a:ext cx="740986" cy="338937"/>
                <a:chOff x="8646640" y="3111509"/>
                <a:chExt cx="1677654" cy="767381"/>
              </a:xfrm>
            </p:grpSpPr>
            <p:grpSp>
              <p:nvGrpSpPr>
                <p:cNvPr id="414" name="Group 413">
                  <a:extLst>
                    <a:ext uri="{FF2B5EF4-FFF2-40B4-BE49-F238E27FC236}">
                      <a16:creationId xmlns:a16="http://schemas.microsoft.com/office/drawing/2014/main" id="{3C88D6E7-81DE-C169-30E7-6363EA95D6D7}"/>
                    </a:ext>
                  </a:extLst>
                </p:cNvPr>
                <p:cNvGrpSpPr/>
                <p:nvPr/>
              </p:nvGrpSpPr>
              <p:grpSpPr>
                <a:xfrm rot="5400000">
                  <a:off x="8841587" y="3212326"/>
                  <a:ext cx="180885" cy="570780"/>
                  <a:chOff x="5924550" y="2736683"/>
                  <a:chExt cx="723900" cy="1549567"/>
                </a:xfrm>
              </p:grpSpPr>
              <p:sp>
                <p:nvSpPr>
                  <p:cNvPr id="416" name="Oval 415">
                    <a:extLst>
                      <a:ext uri="{FF2B5EF4-FFF2-40B4-BE49-F238E27FC236}">
                        <a16:creationId xmlns:a16="http://schemas.microsoft.com/office/drawing/2014/main" id="{EE1048ED-BCFF-9AF8-F685-4CA5E80BCB5E}"/>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7" name="Oval 416">
                    <a:extLst>
                      <a:ext uri="{FF2B5EF4-FFF2-40B4-BE49-F238E27FC236}">
                        <a16:creationId xmlns:a16="http://schemas.microsoft.com/office/drawing/2014/main" id="{B40C7285-FAB4-E732-E840-BE464754A443}"/>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8" name="Oval 417">
                    <a:extLst>
                      <a:ext uri="{FF2B5EF4-FFF2-40B4-BE49-F238E27FC236}">
                        <a16:creationId xmlns:a16="http://schemas.microsoft.com/office/drawing/2014/main" id="{AF1B932A-AF1C-688E-01FC-6720B505669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15" name="Picture 8" descr="Rocket, Star, Moon, Space Travel, Space, Research">
                  <a:extLst>
                    <a:ext uri="{FF2B5EF4-FFF2-40B4-BE49-F238E27FC236}">
                      <a16:creationId xmlns:a16="http://schemas.microsoft.com/office/drawing/2014/main" id="{F5F5A352-DC08-F978-98B1-05DCE0F0999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9" name="Group 388">
                <a:extLst>
                  <a:ext uri="{FF2B5EF4-FFF2-40B4-BE49-F238E27FC236}">
                    <a16:creationId xmlns:a16="http://schemas.microsoft.com/office/drawing/2014/main" id="{6EBFA6AA-E425-4A2F-F730-8D269BC16509}"/>
                  </a:ext>
                </a:extLst>
              </p:cNvPr>
              <p:cNvGrpSpPr/>
              <p:nvPr/>
            </p:nvGrpSpPr>
            <p:grpSpPr>
              <a:xfrm>
                <a:off x="10627919" y="2881633"/>
                <a:ext cx="741971" cy="338937"/>
                <a:chOff x="4920826" y="3092135"/>
                <a:chExt cx="1679884" cy="767381"/>
              </a:xfrm>
            </p:grpSpPr>
            <p:grpSp>
              <p:nvGrpSpPr>
                <p:cNvPr id="409" name="Group 408">
                  <a:extLst>
                    <a:ext uri="{FF2B5EF4-FFF2-40B4-BE49-F238E27FC236}">
                      <a16:creationId xmlns:a16="http://schemas.microsoft.com/office/drawing/2014/main" id="{C2C7EFB9-DC78-51BB-DEC0-71304F4C08E4}"/>
                    </a:ext>
                  </a:extLst>
                </p:cNvPr>
                <p:cNvGrpSpPr/>
                <p:nvPr/>
              </p:nvGrpSpPr>
              <p:grpSpPr>
                <a:xfrm rot="5400000">
                  <a:off x="5115773" y="3189466"/>
                  <a:ext cx="180885" cy="570780"/>
                  <a:chOff x="5924550" y="2736683"/>
                  <a:chExt cx="723900" cy="1549567"/>
                </a:xfrm>
              </p:grpSpPr>
              <p:sp>
                <p:nvSpPr>
                  <p:cNvPr id="411" name="Oval 410">
                    <a:extLst>
                      <a:ext uri="{FF2B5EF4-FFF2-40B4-BE49-F238E27FC236}">
                        <a16:creationId xmlns:a16="http://schemas.microsoft.com/office/drawing/2014/main" id="{1EDA742A-08A6-6BD7-1C62-A945D3796E4B}"/>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2" name="Oval 411">
                    <a:extLst>
                      <a:ext uri="{FF2B5EF4-FFF2-40B4-BE49-F238E27FC236}">
                        <a16:creationId xmlns:a16="http://schemas.microsoft.com/office/drawing/2014/main" id="{BD28836C-1BE4-718A-A2A9-9DA5CBF0A61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3" name="Oval 412">
                    <a:extLst>
                      <a:ext uri="{FF2B5EF4-FFF2-40B4-BE49-F238E27FC236}">
                        <a16:creationId xmlns:a16="http://schemas.microsoft.com/office/drawing/2014/main" id="{017DF0AB-7DC5-1479-00BB-E93864F7C41D}"/>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10" name="Picture 8" descr="Rocket, Star, Moon, Space Travel, Space, Research">
                  <a:extLst>
                    <a:ext uri="{FF2B5EF4-FFF2-40B4-BE49-F238E27FC236}">
                      <a16:creationId xmlns:a16="http://schemas.microsoft.com/office/drawing/2014/main" id="{80BCC749-B8DE-D3E6-14A2-18C81262B16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0" name="Group 389">
                <a:extLst>
                  <a:ext uri="{FF2B5EF4-FFF2-40B4-BE49-F238E27FC236}">
                    <a16:creationId xmlns:a16="http://schemas.microsoft.com/office/drawing/2014/main" id="{AFA3D3F8-9C38-DD90-7620-3CF2C79DA279}"/>
                  </a:ext>
                </a:extLst>
              </p:cNvPr>
              <p:cNvGrpSpPr/>
              <p:nvPr/>
            </p:nvGrpSpPr>
            <p:grpSpPr>
              <a:xfrm>
                <a:off x="9820783" y="2895047"/>
                <a:ext cx="747714" cy="338937"/>
                <a:chOff x="6772231" y="3122507"/>
                <a:chExt cx="1692886" cy="767381"/>
              </a:xfrm>
            </p:grpSpPr>
            <p:grpSp>
              <p:nvGrpSpPr>
                <p:cNvPr id="404" name="Group 403">
                  <a:extLst>
                    <a:ext uri="{FF2B5EF4-FFF2-40B4-BE49-F238E27FC236}">
                      <a16:creationId xmlns:a16="http://schemas.microsoft.com/office/drawing/2014/main" id="{C810CE6C-66B3-3A1B-FA21-EBA7A2D68503}"/>
                    </a:ext>
                  </a:extLst>
                </p:cNvPr>
                <p:cNvGrpSpPr/>
                <p:nvPr/>
              </p:nvGrpSpPr>
              <p:grpSpPr>
                <a:xfrm rot="5400000">
                  <a:off x="6967178" y="3225174"/>
                  <a:ext cx="180885" cy="570780"/>
                  <a:chOff x="5924550" y="2736683"/>
                  <a:chExt cx="723900" cy="1549567"/>
                </a:xfrm>
              </p:grpSpPr>
              <p:sp>
                <p:nvSpPr>
                  <p:cNvPr id="406" name="Oval 405">
                    <a:extLst>
                      <a:ext uri="{FF2B5EF4-FFF2-40B4-BE49-F238E27FC236}">
                        <a16:creationId xmlns:a16="http://schemas.microsoft.com/office/drawing/2014/main" id="{8BF4F735-33CB-EB26-BA1D-3EFB399D63E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7" name="Oval 406">
                    <a:extLst>
                      <a:ext uri="{FF2B5EF4-FFF2-40B4-BE49-F238E27FC236}">
                        <a16:creationId xmlns:a16="http://schemas.microsoft.com/office/drawing/2014/main" id="{25773D6B-F4DC-41EF-83C1-C8379D1E72D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8" name="Oval 407">
                    <a:extLst>
                      <a:ext uri="{FF2B5EF4-FFF2-40B4-BE49-F238E27FC236}">
                        <a16:creationId xmlns:a16="http://schemas.microsoft.com/office/drawing/2014/main" id="{6F0AA529-C026-097C-FD6C-E361C94E2C2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05" name="Picture 8" descr="Rocket, Star, Moon, Space Travel, Space, Research">
                  <a:extLst>
                    <a:ext uri="{FF2B5EF4-FFF2-40B4-BE49-F238E27FC236}">
                      <a16:creationId xmlns:a16="http://schemas.microsoft.com/office/drawing/2014/main" id="{C16BEDA2-0C6F-6117-CBF8-E7E93FE2CFA1}"/>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1" name="Group 390">
                <a:extLst>
                  <a:ext uri="{FF2B5EF4-FFF2-40B4-BE49-F238E27FC236}">
                    <a16:creationId xmlns:a16="http://schemas.microsoft.com/office/drawing/2014/main" id="{F32853BC-F222-CDEC-BE29-CC4A748CD02B}"/>
                  </a:ext>
                </a:extLst>
              </p:cNvPr>
              <p:cNvGrpSpPr/>
              <p:nvPr/>
            </p:nvGrpSpPr>
            <p:grpSpPr>
              <a:xfrm>
                <a:off x="11447420" y="2881632"/>
                <a:ext cx="745238" cy="338937"/>
                <a:chOff x="2869238" y="3092134"/>
                <a:chExt cx="1687281" cy="767381"/>
              </a:xfrm>
            </p:grpSpPr>
            <p:grpSp>
              <p:nvGrpSpPr>
                <p:cNvPr id="399" name="Group 398">
                  <a:extLst>
                    <a:ext uri="{FF2B5EF4-FFF2-40B4-BE49-F238E27FC236}">
                      <a16:creationId xmlns:a16="http://schemas.microsoft.com/office/drawing/2014/main" id="{963DC389-E79B-5F34-82CA-F634DEF94E10}"/>
                    </a:ext>
                  </a:extLst>
                </p:cNvPr>
                <p:cNvGrpSpPr/>
                <p:nvPr/>
              </p:nvGrpSpPr>
              <p:grpSpPr>
                <a:xfrm rot="5400000">
                  <a:off x="3064185" y="3197086"/>
                  <a:ext cx="180885" cy="570780"/>
                  <a:chOff x="5924550" y="2736683"/>
                  <a:chExt cx="723900" cy="1549567"/>
                </a:xfrm>
              </p:grpSpPr>
              <p:sp>
                <p:nvSpPr>
                  <p:cNvPr id="401" name="Oval 400">
                    <a:extLst>
                      <a:ext uri="{FF2B5EF4-FFF2-40B4-BE49-F238E27FC236}">
                        <a16:creationId xmlns:a16="http://schemas.microsoft.com/office/drawing/2014/main" id="{4DF28457-29EA-8B52-1FE5-CC6FB60BF18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2" name="Oval 401">
                    <a:extLst>
                      <a:ext uri="{FF2B5EF4-FFF2-40B4-BE49-F238E27FC236}">
                        <a16:creationId xmlns:a16="http://schemas.microsoft.com/office/drawing/2014/main" id="{0D5542F3-39AD-8B74-4C01-91D2364B513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3" name="Oval 402">
                    <a:extLst>
                      <a:ext uri="{FF2B5EF4-FFF2-40B4-BE49-F238E27FC236}">
                        <a16:creationId xmlns:a16="http://schemas.microsoft.com/office/drawing/2014/main" id="{E3DECD5C-7C1F-E462-F0A2-14BAD778C26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00" name="Picture 8" descr="Rocket, Star, Moon, Space Travel, Space, Research">
                  <a:extLst>
                    <a:ext uri="{FF2B5EF4-FFF2-40B4-BE49-F238E27FC236}">
                      <a16:creationId xmlns:a16="http://schemas.microsoft.com/office/drawing/2014/main" id="{0F16758C-88B9-3312-A58F-C4F83315F983}"/>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pic>
            <p:nvPicPr>
              <p:cNvPr id="392" name="Graphic 391" descr="Confused person with solid fill">
                <a:extLst>
                  <a:ext uri="{FF2B5EF4-FFF2-40B4-BE49-F238E27FC236}">
                    <a16:creationId xmlns:a16="http://schemas.microsoft.com/office/drawing/2014/main" id="{B39BEE5D-D9EC-BB63-A1B9-5468CDE08E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568241" y="2813559"/>
                <a:ext cx="499041" cy="499041"/>
              </a:xfrm>
              <a:prstGeom prst="rect">
                <a:avLst/>
              </a:prstGeom>
            </p:spPr>
          </p:pic>
          <p:grpSp>
            <p:nvGrpSpPr>
              <p:cNvPr id="393" name="Group 392">
                <a:extLst>
                  <a:ext uri="{FF2B5EF4-FFF2-40B4-BE49-F238E27FC236}">
                    <a16:creationId xmlns:a16="http://schemas.microsoft.com/office/drawing/2014/main" id="{BBE8685B-0C8F-AF27-8A55-A9EA162258C4}"/>
                  </a:ext>
                </a:extLst>
              </p:cNvPr>
              <p:cNvGrpSpPr/>
              <p:nvPr/>
            </p:nvGrpSpPr>
            <p:grpSpPr>
              <a:xfrm>
                <a:off x="8131305" y="2890190"/>
                <a:ext cx="736158" cy="338937"/>
                <a:chOff x="10474142" y="3111509"/>
                <a:chExt cx="1666722" cy="767381"/>
              </a:xfrm>
            </p:grpSpPr>
            <p:grpSp>
              <p:nvGrpSpPr>
                <p:cNvPr id="394" name="Group 393">
                  <a:extLst>
                    <a:ext uri="{FF2B5EF4-FFF2-40B4-BE49-F238E27FC236}">
                      <a16:creationId xmlns:a16="http://schemas.microsoft.com/office/drawing/2014/main" id="{96713EB0-4124-33DA-C5C7-FA1B8D5586F9}"/>
                    </a:ext>
                  </a:extLst>
                </p:cNvPr>
                <p:cNvGrpSpPr/>
                <p:nvPr/>
              </p:nvGrpSpPr>
              <p:grpSpPr>
                <a:xfrm rot="5400000">
                  <a:off x="10669089" y="3212326"/>
                  <a:ext cx="180885" cy="570780"/>
                  <a:chOff x="5924550" y="2736683"/>
                  <a:chExt cx="723900" cy="1549567"/>
                </a:xfrm>
              </p:grpSpPr>
              <p:sp>
                <p:nvSpPr>
                  <p:cNvPr id="396" name="Oval 395">
                    <a:extLst>
                      <a:ext uri="{FF2B5EF4-FFF2-40B4-BE49-F238E27FC236}">
                        <a16:creationId xmlns:a16="http://schemas.microsoft.com/office/drawing/2014/main" id="{6AF21441-F70A-150C-0137-8C9A59471F5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Oval 396">
                    <a:extLst>
                      <a:ext uri="{FF2B5EF4-FFF2-40B4-BE49-F238E27FC236}">
                        <a16:creationId xmlns:a16="http://schemas.microsoft.com/office/drawing/2014/main" id="{F1A84882-8800-6701-D551-D173C8E0158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Oval 397">
                    <a:extLst>
                      <a:ext uri="{FF2B5EF4-FFF2-40B4-BE49-F238E27FC236}">
                        <a16:creationId xmlns:a16="http://schemas.microsoft.com/office/drawing/2014/main" id="{51FE34D1-5B42-69FE-3637-FA0408AE1E0A}"/>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95" name="Picture 8" descr="Rocket, Star, Moon, Space Travel, Space, Research">
                  <a:extLst>
                    <a:ext uri="{FF2B5EF4-FFF2-40B4-BE49-F238E27FC236}">
                      <a16:creationId xmlns:a16="http://schemas.microsoft.com/office/drawing/2014/main" id="{9CBDF5F7-2C6D-A83D-CF72-E1591111E616}"/>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447" name="Group 446">
            <a:extLst>
              <a:ext uri="{FF2B5EF4-FFF2-40B4-BE49-F238E27FC236}">
                <a16:creationId xmlns:a16="http://schemas.microsoft.com/office/drawing/2014/main" id="{AEAA6AD1-F96B-C9B9-F8FD-0C2D3638A599}"/>
              </a:ext>
            </a:extLst>
          </p:cNvPr>
          <p:cNvGrpSpPr/>
          <p:nvPr/>
        </p:nvGrpSpPr>
        <p:grpSpPr>
          <a:xfrm>
            <a:off x="5856380" y="-225463"/>
            <a:ext cx="298108" cy="7083463"/>
            <a:chOff x="5856380" y="-225463"/>
            <a:chExt cx="298108" cy="7083463"/>
          </a:xfrm>
        </p:grpSpPr>
        <p:sp>
          <p:nvSpPr>
            <p:cNvPr id="448" name="Rectangle 447">
              <a:extLst>
                <a:ext uri="{FF2B5EF4-FFF2-40B4-BE49-F238E27FC236}">
                  <a16:creationId xmlns:a16="http://schemas.microsoft.com/office/drawing/2014/main" id="{F15BEEC9-CBC0-3DA4-3B52-9EA8876D1E9B}"/>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9" name="Straight Connector 448">
              <a:extLst>
                <a:ext uri="{FF2B5EF4-FFF2-40B4-BE49-F238E27FC236}">
                  <a16:creationId xmlns:a16="http://schemas.microsoft.com/office/drawing/2014/main" id="{7AD9CECE-8195-F47E-C14E-D79168A11790}"/>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B8293FA-4D7B-C120-C2A5-23B2756F1D15}"/>
                  </a:ext>
                </a:extLst>
              </p:cNvPr>
              <p:cNvSpPr txBox="1"/>
              <p:nvPr/>
            </p:nvSpPr>
            <p:spPr>
              <a:xfrm>
                <a:off x="847484" y="4723975"/>
                <a:ext cx="4255538" cy="1821461"/>
              </a:xfrm>
              <a:prstGeom prst="rect">
                <a:avLst/>
              </a:prstGeom>
              <a:solidFill>
                <a:schemeClr val="bg1"/>
              </a:solidFill>
              <a:ln w="38100">
                <a:solidFill>
                  <a:schemeClr val="tx1"/>
                </a:solidFill>
              </a:ln>
            </p:spPr>
            <p:txBody>
              <a:bodyPr wrap="square" rtlCol="0">
                <a:spAutoFit/>
              </a:bodyPr>
              <a:lstStyle/>
              <a:p>
                <a:pPr algn="ctr"/>
                <a14:m>
                  <m:oMath xmlns:m="http://schemas.openxmlformats.org/officeDocument/2006/math">
                    <m:f>
                      <m:fPr>
                        <m:ctrlPr>
                          <a:rPr lang="en-GB" sz="7200" i="1">
                            <a:latin typeface="Cambria Math" panose="02040503050406030204" pitchFamily="18" charset="0"/>
                          </a:rPr>
                        </m:ctrlPr>
                      </m:fPr>
                      <m:num>
                        <m:acc>
                          <m:accPr>
                            <m:chr m:val="̃"/>
                            <m:ctrlPr>
                              <a:rPr lang="en-GB" sz="7200" b="0" i="1" smtClean="0">
                                <a:solidFill>
                                  <a:srgbClr val="FF0000"/>
                                </a:solidFill>
                                <a:latin typeface="Cambria Math" panose="02040503050406030204" pitchFamily="18" charset="0"/>
                              </a:rPr>
                            </m:ctrlPr>
                          </m:accPr>
                          <m:e>
                            <m:r>
                              <a:rPr lang="en-GB" sz="7200" i="1">
                                <a:solidFill>
                                  <a:srgbClr val="FF0000"/>
                                </a:solidFill>
                                <a:latin typeface="Cambria Math" panose="02040503050406030204" pitchFamily="18" charset="0"/>
                              </a:rPr>
                              <m:t>𝑓</m:t>
                            </m:r>
                          </m:e>
                        </m:acc>
                      </m:num>
                      <m:den>
                        <m:r>
                          <a:rPr lang="en-GB" sz="7200" i="1">
                            <a:latin typeface="Cambria Math" panose="02040503050406030204" pitchFamily="18" charset="0"/>
                          </a:rPr>
                          <m:t>𝑐</m:t>
                        </m:r>
                      </m:den>
                    </m:f>
                    <m:r>
                      <a:rPr lang="en-CA" sz="7200" i="1">
                        <a:latin typeface="Cambria Math" panose="02040503050406030204" pitchFamily="18" charset="0"/>
                      </a:rPr>
                      <m:t>=</m:t>
                    </m:r>
                    <m:r>
                      <a:rPr lang="en-CA" sz="7200" i="1">
                        <a:solidFill>
                          <a:srgbClr val="C00000"/>
                        </a:solidFill>
                        <a:latin typeface="Cambria Math" panose="02040503050406030204" pitchFamily="18" charset="0"/>
                      </a:rPr>
                      <m:t>𝑎</m:t>
                    </m:r>
                    <m:f>
                      <m:fPr>
                        <m:ctrlPr>
                          <a:rPr lang="en-CA" sz="7200" i="1">
                            <a:latin typeface="Cambria Math" panose="02040503050406030204" pitchFamily="18" charset="0"/>
                          </a:rPr>
                        </m:ctrlPr>
                      </m:fPr>
                      <m:num>
                        <m:r>
                          <a:rPr lang="en-CA" sz="7200" i="1">
                            <a:latin typeface="Cambria Math" panose="02040503050406030204" pitchFamily="18" charset="0"/>
                          </a:rPr>
                          <m:t>𝐷</m:t>
                        </m:r>
                      </m:num>
                      <m:den>
                        <m:acc>
                          <m:accPr>
                            <m:chr m:val="̃"/>
                            <m:ctrlPr>
                              <a:rPr lang="en-CA" sz="7200" i="1">
                                <a:solidFill>
                                  <a:srgbClr val="FF0000"/>
                                </a:solidFill>
                                <a:latin typeface="Cambria Math" panose="02040503050406030204" pitchFamily="18" charset="0"/>
                              </a:rPr>
                            </m:ctrlPr>
                          </m:accPr>
                          <m:e>
                            <m:r>
                              <a:rPr lang="en-CA" sz="7200" i="1">
                                <a:solidFill>
                                  <a:srgbClr val="FF0000"/>
                                </a:solidFill>
                                <a:latin typeface="Cambria Math" panose="02040503050406030204" pitchFamily="18" charset="0"/>
                              </a:rPr>
                              <m:t>𝑥</m:t>
                            </m:r>
                          </m:e>
                        </m:acc>
                      </m:den>
                    </m:f>
                  </m:oMath>
                </a14:m>
                <a:r>
                  <a:rPr lang="en-CA" sz="7200" dirty="0"/>
                  <a:t>  </a:t>
                </a:r>
              </a:p>
            </p:txBody>
          </p:sp>
        </mc:Choice>
        <mc:Fallback xmlns="">
          <p:sp>
            <p:nvSpPr>
              <p:cNvPr id="62" name="TextBox 61">
                <a:extLst>
                  <a:ext uri="{FF2B5EF4-FFF2-40B4-BE49-F238E27FC236}">
                    <a16:creationId xmlns:a16="http://schemas.microsoft.com/office/drawing/2014/main" id="{3B8293FA-4D7B-C120-C2A5-23B2756F1D15}"/>
                  </a:ext>
                </a:extLst>
              </p:cNvPr>
              <p:cNvSpPr txBox="1">
                <a:spLocks noRot="1" noChangeAspect="1" noMove="1" noResize="1" noEditPoints="1" noAdjustHandles="1" noChangeArrowheads="1" noChangeShapeType="1" noTextEdit="1"/>
              </p:cNvSpPr>
              <p:nvPr/>
            </p:nvSpPr>
            <p:spPr>
              <a:xfrm>
                <a:off x="847484" y="4723975"/>
                <a:ext cx="4255538" cy="1821461"/>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582B1D2-CDB2-CB3A-39D8-D5945B325007}"/>
                  </a:ext>
                </a:extLst>
              </p:cNvPr>
              <p:cNvSpPr txBox="1"/>
              <p:nvPr/>
            </p:nvSpPr>
            <p:spPr>
              <a:xfrm>
                <a:off x="6768850" y="4486616"/>
                <a:ext cx="4886894" cy="2264851"/>
              </a:xfrm>
              <a:prstGeom prst="rect">
                <a:avLst/>
              </a:prstGeom>
              <a:solidFill>
                <a:schemeClr val="bg1"/>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4400" b="0" i="1" smtClean="0">
                              <a:solidFill>
                                <a:schemeClr val="tx1"/>
                              </a:solidFill>
                              <a:latin typeface="Cambria Math" panose="02040503050406030204" pitchFamily="18" charset="0"/>
                            </a:rPr>
                          </m:ctrlPr>
                        </m:fPr>
                        <m:num>
                          <m:r>
                            <a:rPr lang="en-GB" sz="4400" b="0" i="1" smtClean="0">
                              <a:solidFill>
                                <a:srgbClr val="0070C0"/>
                              </a:solidFill>
                              <a:latin typeface="Cambria Math" panose="02040503050406030204" pitchFamily="18" charset="0"/>
                            </a:rPr>
                            <m:t>𝑓</m:t>
                          </m:r>
                        </m:num>
                        <m:den>
                          <m:r>
                            <a:rPr lang="en-GB" sz="4400" b="0" i="1" smtClean="0">
                              <a:solidFill>
                                <a:schemeClr val="tx1"/>
                              </a:solidFill>
                              <a:latin typeface="Cambria Math" panose="02040503050406030204" pitchFamily="18" charset="0"/>
                            </a:rPr>
                            <m:t>𝑐</m:t>
                          </m:r>
                        </m:den>
                      </m:f>
                      <m:r>
                        <a:rPr lang="en-CA" sz="4400" i="1">
                          <a:latin typeface="Cambria Math" panose="02040503050406030204" pitchFamily="18" charset="0"/>
                        </a:rPr>
                        <m:t>=</m:t>
                      </m:r>
                      <m:r>
                        <a:rPr lang="en-CA" sz="4400" i="1" smtClean="0">
                          <a:solidFill>
                            <a:srgbClr val="C00000"/>
                          </a:solidFill>
                          <a:latin typeface="Cambria Math" panose="02040503050406030204" pitchFamily="18" charset="0"/>
                        </a:rPr>
                        <m:t>𝑎</m:t>
                      </m:r>
                      <m:f>
                        <m:fPr>
                          <m:ctrlPr>
                            <a:rPr lang="en-CA" sz="4400" i="1">
                              <a:latin typeface="Cambria Math" panose="02040503050406030204" pitchFamily="18" charset="0"/>
                            </a:rPr>
                          </m:ctrlPr>
                        </m:fPr>
                        <m:num>
                          <m:r>
                            <a:rPr lang="en-GB" sz="4400" b="0" i="1" smtClean="0">
                              <a:latin typeface="Cambria Math" panose="02040503050406030204" pitchFamily="18" charset="0"/>
                            </a:rPr>
                            <m:t>1</m:t>
                          </m:r>
                        </m:num>
                        <m:den>
                          <m:rad>
                            <m:radPr>
                              <m:degHide m:val="on"/>
                              <m:ctrlPr>
                                <a:rPr lang="en-CA" sz="4400" i="1">
                                  <a:latin typeface="Cambria Math" panose="02040503050406030204" pitchFamily="18" charset="0"/>
                                </a:rPr>
                              </m:ctrlPr>
                            </m:radPr>
                            <m:deg/>
                            <m:e>
                              <m:r>
                                <a:rPr lang="en-GB" sz="4400" i="1">
                                  <a:latin typeface="Cambria Math" panose="02040503050406030204" pitchFamily="18" charset="0"/>
                                </a:rPr>
                                <m:t>1−</m:t>
                              </m:r>
                              <m:f>
                                <m:fPr>
                                  <m:ctrlPr>
                                    <a:rPr lang="en-GB" sz="4400" i="1">
                                      <a:latin typeface="Cambria Math" panose="02040503050406030204" pitchFamily="18" charset="0"/>
                                    </a:rPr>
                                  </m:ctrlPr>
                                </m:fPr>
                                <m:num>
                                  <m:sSub>
                                    <m:sSubPr>
                                      <m:ctrlPr>
                                        <a:rPr lang="en-GB" sz="4400" i="1">
                                          <a:latin typeface="Cambria Math" panose="02040503050406030204" pitchFamily="18" charset="0"/>
                                        </a:rPr>
                                      </m:ctrlPr>
                                    </m:sSubPr>
                                    <m:e>
                                      <m:r>
                                        <a:rPr lang="en-GB" sz="4400" i="1">
                                          <a:latin typeface="Cambria Math" panose="02040503050406030204" pitchFamily="18" charset="0"/>
                                        </a:rPr>
                                        <m:t>𝑟</m:t>
                                      </m:r>
                                    </m:e>
                                    <m:sub>
                                      <m:r>
                                        <a:rPr lang="en-GB" sz="4400" i="1">
                                          <a:latin typeface="Cambria Math" panose="02040503050406030204" pitchFamily="18" charset="0"/>
                                        </a:rPr>
                                        <m:t>𝑠</m:t>
                                      </m:r>
                                    </m:sub>
                                  </m:sSub>
                                </m:num>
                                <m:den>
                                  <m:r>
                                    <a:rPr lang="en-CA" sz="4400" i="1">
                                      <a:solidFill>
                                        <a:srgbClr val="0070C0"/>
                                      </a:solidFill>
                                      <a:latin typeface="Cambria Math" panose="02040503050406030204" pitchFamily="18" charset="0"/>
                                    </a:rPr>
                                    <m:t>𝑟</m:t>
                                  </m:r>
                                </m:den>
                              </m:f>
                            </m:e>
                          </m:rad>
                        </m:den>
                      </m:f>
                    </m:oMath>
                  </m:oMathPara>
                </a14:m>
                <a:endParaRPr lang="en-CA" sz="4800" dirty="0"/>
              </a:p>
            </p:txBody>
          </p:sp>
        </mc:Choice>
        <mc:Fallback xmlns="">
          <p:sp>
            <p:nvSpPr>
              <p:cNvPr id="149" name="TextBox 148">
                <a:extLst>
                  <a:ext uri="{FF2B5EF4-FFF2-40B4-BE49-F238E27FC236}">
                    <a16:creationId xmlns:a16="http://schemas.microsoft.com/office/drawing/2014/main" id="{8582B1D2-CDB2-CB3A-39D8-D5945B325007}"/>
                  </a:ext>
                </a:extLst>
              </p:cNvPr>
              <p:cNvSpPr txBox="1">
                <a:spLocks noRot="1" noChangeAspect="1" noMove="1" noResize="1" noEditPoints="1" noAdjustHandles="1" noChangeArrowheads="1" noChangeShapeType="1" noTextEdit="1"/>
              </p:cNvSpPr>
              <p:nvPr/>
            </p:nvSpPr>
            <p:spPr>
              <a:xfrm>
                <a:off x="6768850" y="4486616"/>
                <a:ext cx="4886894" cy="2264851"/>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189397E7-CFC9-F9CE-E11D-922C07455D50}"/>
              </a:ext>
            </a:extLst>
          </p:cNvPr>
          <p:cNvGrpSpPr/>
          <p:nvPr/>
        </p:nvGrpSpPr>
        <p:grpSpPr>
          <a:xfrm>
            <a:off x="23047" y="3332130"/>
            <a:ext cx="1089259" cy="995301"/>
            <a:chOff x="23047" y="3332130"/>
            <a:chExt cx="1089259" cy="995301"/>
          </a:xfrm>
        </p:grpSpPr>
        <p:sp>
          <p:nvSpPr>
            <p:cNvPr id="11" name="Right Brace 10">
              <a:extLst>
                <a:ext uri="{FF2B5EF4-FFF2-40B4-BE49-F238E27FC236}">
                  <a16:creationId xmlns:a16="http://schemas.microsoft.com/office/drawing/2014/main" id="{E36AA1FD-9417-06E1-8089-49B3DCB99E85}"/>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2C556C8-D8C9-25D1-385B-B66A4EC75ADD}"/>
                    </a:ext>
                  </a:extLst>
                </p:cNvPr>
                <p:cNvSpPr txBox="1"/>
                <p:nvPr/>
              </p:nvSpPr>
              <p:spPr>
                <a:xfrm>
                  <a:off x="178484" y="3619545"/>
                  <a:ext cx="695215"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i="1" dirty="0" smtClean="0">
                            <a:solidFill>
                              <a:schemeClr val="tx1"/>
                            </a:solidFill>
                            <a:latin typeface="Cambria Math" panose="02040503050406030204" pitchFamily="18" charset="0"/>
                          </a:rPr>
                          <m:t>𝐷</m:t>
                        </m:r>
                      </m:oMath>
                    </m:oMathPara>
                  </a14:m>
                  <a:endParaRPr lang="en-CA" sz="4000" dirty="0">
                    <a:solidFill>
                      <a:schemeClr val="tx1"/>
                    </a:solidFill>
                  </a:endParaRPr>
                </a:p>
              </p:txBody>
            </p:sp>
          </mc:Choice>
          <mc:Fallback xmlns="">
            <p:sp>
              <p:nvSpPr>
                <p:cNvPr id="150" name="TextBox 149">
                  <a:extLst>
                    <a:ext uri="{FF2B5EF4-FFF2-40B4-BE49-F238E27FC236}">
                      <a16:creationId xmlns:a16="http://schemas.microsoft.com/office/drawing/2014/main" id="{72C556C8-D8C9-25D1-385B-B66A4EC75ADD}"/>
                    </a:ext>
                  </a:extLst>
                </p:cNvPr>
                <p:cNvSpPr txBox="1">
                  <a:spLocks noRot="1" noChangeAspect="1" noMove="1" noResize="1" noEditPoints="1" noAdjustHandles="1" noChangeArrowheads="1" noChangeShapeType="1" noTextEdit="1"/>
                </p:cNvSpPr>
                <p:nvPr/>
              </p:nvSpPr>
              <p:spPr>
                <a:xfrm>
                  <a:off x="178484" y="3619545"/>
                  <a:ext cx="695215" cy="707886"/>
                </a:xfrm>
                <a:prstGeom prst="rect">
                  <a:avLst/>
                </a:prstGeom>
                <a:blipFill>
                  <a:blip r:embed="rId11"/>
                  <a:stretch>
                    <a:fillRect/>
                  </a:stretch>
                </a:blipFill>
              </p:spPr>
              <p:txBody>
                <a:bodyPr/>
                <a:lstStyle/>
                <a:p>
                  <a:r>
                    <a:rPr lang="en-CA">
                      <a:noFill/>
                    </a:rPr>
                    <a:t> </a:t>
                  </a:r>
                </a:p>
              </p:txBody>
            </p:sp>
          </mc:Fallback>
        </mc:AlternateContent>
      </p:grpSp>
      <p:sp>
        <p:nvSpPr>
          <p:cNvPr id="7" name="TextBox 6">
            <a:extLst>
              <a:ext uri="{FF2B5EF4-FFF2-40B4-BE49-F238E27FC236}">
                <a16:creationId xmlns:a16="http://schemas.microsoft.com/office/drawing/2014/main" id="{2EEF9B46-9DFF-B8AB-8482-29B3F4849DEA}"/>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207" name="TextBox 206">
            <a:extLst>
              <a:ext uri="{FF2B5EF4-FFF2-40B4-BE49-F238E27FC236}">
                <a16:creationId xmlns:a16="http://schemas.microsoft.com/office/drawing/2014/main" id="{71BCF50B-9F5A-F1CE-8BCB-3BA562FB1AEB}"/>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16" name="Ink 15">
                <a:extLst>
                  <a:ext uri="{FF2B5EF4-FFF2-40B4-BE49-F238E27FC236}">
                    <a16:creationId xmlns:a16="http://schemas.microsoft.com/office/drawing/2014/main" id="{0E428568-3A19-46DE-F86C-D84F9E2261DD}"/>
                  </a:ext>
                </a:extLst>
              </p14:cNvPr>
              <p14:cNvContentPartPr/>
              <p14:nvPr>
                <p:extLst>
                  <p:ext uri="{42D2F446-02D8-4167-A562-619A0277C38B}">
                    <p15:isNarration xmlns:p15="http://schemas.microsoft.com/office/powerpoint/2012/main" val="1"/>
                  </p:ext>
                </p:extLst>
              </p14:nvPr>
            </p14:nvContentPartPr>
            <p14:xfrm>
              <a:off x="3506040" y="6343920"/>
              <a:ext cx="7937280" cy="481320"/>
            </p14:xfrm>
          </p:contentPart>
        </mc:Choice>
        <mc:Fallback xmlns="">
          <p:pic>
            <p:nvPicPr>
              <p:cNvPr id="16" name="Ink 15">
                <a:extLst>
                  <a:ext uri="{FF2B5EF4-FFF2-40B4-BE49-F238E27FC236}">
                    <a16:creationId xmlns:a16="http://schemas.microsoft.com/office/drawing/2014/main" id="{0E428568-3A19-46DE-F86C-D84F9E2261DD}"/>
                  </a:ext>
                </a:extLst>
              </p:cNvPr>
              <p:cNvPicPr>
                <a:picLocks noGrp="1" noRot="1" noChangeAspect="1" noMove="1" noResize="1" noEditPoints="1" noAdjustHandles="1" noChangeArrowheads="1" noChangeShapeType="1"/>
              </p:cNvPicPr>
              <p:nvPr/>
            </p:nvPicPr>
            <p:blipFill>
              <a:blip r:embed="rId13"/>
              <a:stretch>
                <a:fillRect/>
              </a:stretch>
            </p:blipFill>
            <p:spPr>
              <a:xfrm>
                <a:off x="3496680" y="6334560"/>
                <a:ext cx="7956000" cy="500040"/>
              </a:xfrm>
              <a:prstGeom prst="rect">
                <a:avLst/>
              </a:prstGeom>
            </p:spPr>
          </p:pic>
        </mc:Fallback>
      </mc:AlternateContent>
      <p:grpSp>
        <p:nvGrpSpPr>
          <p:cNvPr id="450" name="Group 449">
            <a:extLst>
              <a:ext uri="{FF2B5EF4-FFF2-40B4-BE49-F238E27FC236}">
                <a16:creationId xmlns:a16="http://schemas.microsoft.com/office/drawing/2014/main" id="{DC84F3DD-CB4B-7FEC-AF2B-D4C839DDC01E}"/>
              </a:ext>
            </a:extLst>
          </p:cNvPr>
          <p:cNvGrpSpPr/>
          <p:nvPr/>
        </p:nvGrpSpPr>
        <p:grpSpPr>
          <a:xfrm>
            <a:off x="3838554" y="3622084"/>
            <a:ext cx="1903085" cy="843643"/>
            <a:chOff x="3838554" y="3622084"/>
            <a:chExt cx="1903085" cy="843643"/>
          </a:xfrm>
        </p:grpSpPr>
        <p:cxnSp>
          <p:nvCxnSpPr>
            <p:cNvPr id="451" name="Straight Arrow Connector 450">
              <a:extLst>
                <a:ext uri="{FF2B5EF4-FFF2-40B4-BE49-F238E27FC236}">
                  <a16:creationId xmlns:a16="http://schemas.microsoft.com/office/drawing/2014/main" id="{0F26A4E3-1C18-A337-061C-4D5B746D4E16}"/>
                </a:ext>
              </a:extLst>
            </p:cNvPr>
            <p:cNvCxnSpPr/>
            <p:nvPr/>
          </p:nvCxnSpPr>
          <p:spPr>
            <a:xfrm>
              <a:off x="3990848" y="3622084"/>
              <a:ext cx="16672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2" name="TextBox 451">
              <a:extLst>
                <a:ext uri="{FF2B5EF4-FFF2-40B4-BE49-F238E27FC236}">
                  <a16:creationId xmlns:a16="http://schemas.microsoft.com/office/drawing/2014/main" id="{B8C2EA03-34EF-5C82-1FF8-C7A8F9E68244}"/>
                </a:ext>
              </a:extLst>
            </p:cNvPr>
            <p:cNvSpPr txBox="1"/>
            <p:nvPr/>
          </p:nvSpPr>
          <p:spPr>
            <a:xfrm>
              <a:off x="3838554" y="3757841"/>
              <a:ext cx="1903085" cy="707886"/>
            </a:xfrm>
            <a:prstGeom prst="rect">
              <a:avLst/>
            </a:prstGeom>
            <a:noFill/>
          </p:spPr>
          <p:txBody>
            <a:bodyPr wrap="none" rtlCol="0">
              <a:spAutoFit/>
            </a:bodyPr>
            <a:lstStyle/>
            <a:p>
              <a:r>
                <a:rPr lang="en-GB" sz="4000" dirty="0">
                  <a:solidFill>
                    <a:srgbClr val="FF0000"/>
                  </a:solidFill>
                </a:rPr>
                <a:t>Redshift</a:t>
              </a:r>
              <a:endParaRPr lang="en-CA" sz="4000" dirty="0">
                <a:solidFill>
                  <a:srgbClr val="FF0000"/>
                </a:solidFill>
              </a:endParaRPr>
            </a:p>
          </p:txBody>
        </p:sp>
      </p:grpSp>
      <p:grpSp>
        <p:nvGrpSpPr>
          <p:cNvPr id="453" name="Group 452">
            <a:extLst>
              <a:ext uri="{FF2B5EF4-FFF2-40B4-BE49-F238E27FC236}">
                <a16:creationId xmlns:a16="http://schemas.microsoft.com/office/drawing/2014/main" id="{338BA658-7112-F684-6C1D-7AE29B537782}"/>
              </a:ext>
            </a:extLst>
          </p:cNvPr>
          <p:cNvGrpSpPr/>
          <p:nvPr/>
        </p:nvGrpSpPr>
        <p:grpSpPr>
          <a:xfrm>
            <a:off x="1531306" y="3619545"/>
            <a:ext cx="2020105" cy="846182"/>
            <a:chOff x="1531306" y="3619545"/>
            <a:chExt cx="2020105" cy="846182"/>
          </a:xfrm>
        </p:grpSpPr>
        <p:cxnSp>
          <p:nvCxnSpPr>
            <p:cNvPr id="454" name="Straight Arrow Connector 453">
              <a:extLst>
                <a:ext uri="{FF2B5EF4-FFF2-40B4-BE49-F238E27FC236}">
                  <a16:creationId xmlns:a16="http://schemas.microsoft.com/office/drawing/2014/main" id="{F649EBD2-7D0D-16CD-A02A-E398056A4152}"/>
                </a:ext>
              </a:extLst>
            </p:cNvPr>
            <p:cNvCxnSpPr>
              <a:cxnSpLocks/>
            </p:cNvCxnSpPr>
            <p:nvPr/>
          </p:nvCxnSpPr>
          <p:spPr>
            <a:xfrm flipH="1">
              <a:off x="1660431" y="3619545"/>
              <a:ext cx="1667251" cy="0"/>
            </a:xfrm>
            <a:prstGeom prst="straightConnector1">
              <a:avLst/>
            </a:prstGeom>
            <a:ln w="1143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5" name="TextBox 454">
              <a:extLst>
                <a:ext uri="{FF2B5EF4-FFF2-40B4-BE49-F238E27FC236}">
                  <a16:creationId xmlns:a16="http://schemas.microsoft.com/office/drawing/2014/main" id="{31168AA8-F4C7-52E5-6EF6-E1C72529DD80}"/>
                </a:ext>
              </a:extLst>
            </p:cNvPr>
            <p:cNvSpPr txBox="1"/>
            <p:nvPr/>
          </p:nvSpPr>
          <p:spPr>
            <a:xfrm>
              <a:off x="1531306" y="3757841"/>
              <a:ext cx="2020105" cy="707886"/>
            </a:xfrm>
            <a:prstGeom prst="rect">
              <a:avLst/>
            </a:prstGeom>
            <a:noFill/>
          </p:spPr>
          <p:txBody>
            <a:bodyPr wrap="none" rtlCol="0">
              <a:spAutoFit/>
            </a:bodyPr>
            <a:lstStyle/>
            <a:p>
              <a:r>
                <a:rPr lang="en-GB" sz="4000" dirty="0">
                  <a:solidFill>
                    <a:srgbClr val="0070C0"/>
                  </a:solidFill>
                </a:rPr>
                <a:t>Blueshift</a:t>
              </a:r>
              <a:endParaRPr lang="en-CA" sz="4000" dirty="0">
                <a:solidFill>
                  <a:srgbClr val="0070C0"/>
                </a:solidFill>
              </a:endParaRPr>
            </a:p>
          </p:txBody>
        </p:sp>
      </p:grpSp>
      <p:grpSp>
        <p:nvGrpSpPr>
          <p:cNvPr id="456" name="Group 455">
            <a:extLst>
              <a:ext uri="{FF2B5EF4-FFF2-40B4-BE49-F238E27FC236}">
                <a16:creationId xmlns:a16="http://schemas.microsoft.com/office/drawing/2014/main" id="{7897BCA8-9CBA-55FB-2EA9-EA2C8531B7D2}"/>
              </a:ext>
            </a:extLst>
          </p:cNvPr>
          <p:cNvGrpSpPr/>
          <p:nvPr/>
        </p:nvGrpSpPr>
        <p:grpSpPr>
          <a:xfrm>
            <a:off x="10191586" y="3622084"/>
            <a:ext cx="1903085" cy="843643"/>
            <a:chOff x="3838554" y="3622084"/>
            <a:chExt cx="1903085" cy="843643"/>
          </a:xfrm>
        </p:grpSpPr>
        <p:cxnSp>
          <p:nvCxnSpPr>
            <p:cNvPr id="457" name="Straight Arrow Connector 456">
              <a:extLst>
                <a:ext uri="{FF2B5EF4-FFF2-40B4-BE49-F238E27FC236}">
                  <a16:creationId xmlns:a16="http://schemas.microsoft.com/office/drawing/2014/main" id="{999F7BB0-3B0F-EC60-4E34-D94DA2A824F8}"/>
                </a:ext>
              </a:extLst>
            </p:cNvPr>
            <p:cNvCxnSpPr/>
            <p:nvPr/>
          </p:nvCxnSpPr>
          <p:spPr>
            <a:xfrm>
              <a:off x="3990848" y="3622084"/>
              <a:ext cx="16672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8" name="TextBox 457">
              <a:extLst>
                <a:ext uri="{FF2B5EF4-FFF2-40B4-BE49-F238E27FC236}">
                  <a16:creationId xmlns:a16="http://schemas.microsoft.com/office/drawing/2014/main" id="{27C89483-6B89-80F8-7B9A-3260CB8DC95D}"/>
                </a:ext>
              </a:extLst>
            </p:cNvPr>
            <p:cNvSpPr txBox="1"/>
            <p:nvPr/>
          </p:nvSpPr>
          <p:spPr>
            <a:xfrm>
              <a:off x="3838554" y="3757841"/>
              <a:ext cx="1903085" cy="707886"/>
            </a:xfrm>
            <a:prstGeom prst="rect">
              <a:avLst/>
            </a:prstGeom>
            <a:noFill/>
          </p:spPr>
          <p:txBody>
            <a:bodyPr wrap="none" rtlCol="0">
              <a:spAutoFit/>
            </a:bodyPr>
            <a:lstStyle/>
            <a:p>
              <a:r>
                <a:rPr lang="en-GB" sz="4000" dirty="0">
                  <a:solidFill>
                    <a:srgbClr val="FF0000"/>
                  </a:solidFill>
                </a:rPr>
                <a:t>Redshift</a:t>
              </a:r>
              <a:endParaRPr lang="en-CA" sz="4000" dirty="0">
                <a:solidFill>
                  <a:srgbClr val="FF0000"/>
                </a:solidFill>
              </a:endParaRPr>
            </a:p>
          </p:txBody>
        </p:sp>
      </p:grpSp>
      <p:grpSp>
        <p:nvGrpSpPr>
          <p:cNvPr id="459" name="Group 458">
            <a:extLst>
              <a:ext uri="{FF2B5EF4-FFF2-40B4-BE49-F238E27FC236}">
                <a16:creationId xmlns:a16="http://schemas.microsoft.com/office/drawing/2014/main" id="{67B1DCAF-B518-6489-B8C5-0ECA435199EE}"/>
              </a:ext>
            </a:extLst>
          </p:cNvPr>
          <p:cNvGrpSpPr/>
          <p:nvPr/>
        </p:nvGrpSpPr>
        <p:grpSpPr>
          <a:xfrm>
            <a:off x="7884338" y="3619545"/>
            <a:ext cx="2020105" cy="846182"/>
            <a:chOff x="1531306" y="3619545"/>
            <a:chExt cx="2020105" cy="846182"/>
          </a:xfrm>
        </p:grpSpPr>
        <p:cxnSp>
          <p:nvCxnSpPr>
            <p:cNvPr id="460" name="Straight Arrow Connector 459">
              <a:extLst>
                <a:ext uri="{FF2B5EF4-FFF2-40B4-BE49-F238E27FC236}">
                  <a16:creationId xmlns:a16="http://schemas.microsoft.com/office/drawing/2014/main" id="{A6EA4169-4B7F-28E0-30B3-EBA3EA0E8430}"/>
                </a:ext>
              </a:extLst>
            </p:cNvPr>
            <p:cNvCxnSpPr>
              <a:cxnSpLocks/>
            </p:cNvCxnSpPr>
            <p:nvPr/>
          </p:nvCxnSpPr>
          <p:spPr>
            <a:xfrm flipH="1">
              <a:off x="1660431" y="3619545"/>
              <a:ext cx="1667251" cy="0"/>
            </a:xfrm>
            <a:prstGeom prst="straightConnector1">
              <a:avLst/>
            </a:prstGeom>
            <a:ln w="1143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61" name="TextBox 460">
              <a:extLst>
                <a:ext uri="{FF2B5EF4-FFF2-40B4-BE49-F238E27FC236}">
                  <a16:creationId xmlns:a16="http://schemas.microsoft.com/office/drawing/2014/main" id="{AAF43F11-E8DB-40CA-1549-566CABC39634}"/>
                </a:ext>
              </a:extLst>
            </p:cNvPr>
            <p:cNvSpPr txBox="1"/>
            <p:nvPr/>
          </p:nvSpPr>
          <p:spPr>
            <a:xfrm>
              <a:off x="1531306" y="3757841"/>
              <a:ext cx="2020105" cy="707886"/>
            </a:xfrm>
            <a:prstGeom prst="rect">
              <a:avLst/>
            </a:prstGeom>
            <a:noFill/>
          </p:spPr>
          <p:txBody>
            <a:bodyPr wrap="none" rtlCol="0">
              <a:spAutoFit/>
            </a:bodyPr>
            <a:lstStyle/>
            <a:p>
              <a:r>
                <a:rPr lang="en-GB" sz="4000" dirty="0">
                  <a:solidFill>
                    <a:srgbClr val="0070C0"/>
                  </a:solidFill>
                </a:rPr>
                <a:t>Blueshift</a:t>
              </a:r>
              <a:endParaRPr lang="en-CA" sz="4000" dirty="0">
                <a:solidFill>
                  <a:srgbClr val="0070C0"/>
                </a:solidFill>
              </a:endParaRPr>
            </a:p>
          </p:txBody>
        </p:sp>
      </p:grpSp>
    </p:spTree>
    <p:custDataLst>
      <p:tags r:id="rId1"/>
    </p:custDataLst>
    <p:extLst>
      <p:ext uri="{BB962C8B-B14F-4D97-AF65-F5344CB8AC3E}">
        <p14:creationId xmlns:p14="http://schemas.microsoft.com/office/powerpoint/2010/main" val="479203794"/>
      </p:ext>
    </p:extLst>
  </p:cSld>
  <p:clrMapOvr>
    <a:masterClrMapping/>
  </p:clrMapOvr>
  <mc:AlternateContent xmlns:mc="http://schemas.openxmlformats.org/markup-compatibility/2006" xmlns:p14="http://schemas.microsoft.com/office/powerpoint/2010/main">
    <mc:Choice Requires="p14">
      <p:transition spd="med" p14:dur="700" advTm="8017">
        <p:fade/>
      </p:transition>
    </mc:Choice>
    <mc:Fallback xmlns="">
      <p:transition spd="med" advTm="80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fade">
                                      <p:cBhvr>
                                        <p:cTn id="15"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3DF160-4E41-4E50-BAEC-33750D7720F0}"/>
              </a:ext>
            </a:extLst>
          </p:cNvPr>
          <p:cNvPicPr>
            <a:picLocks noChangeAspect="1"/>
          </p:cNvPicPr>
          <p:nvPr/>
        </p:nvPicPr>
        <p:blipFill rotWithShape="1">
          <a:blip r:embed="rId3"/>
          <a:srcRect l="8809" t="6805" r="12892"/>
          <a:stretch/>
        </p:blipFill>
        <p:spPr>
          <a:xfrm>
            <a:off x="1110555" y="538029"/>
            <a:ext cx="6318331" cy="5877822"/>
          </a:xfrm>
          <a:prstGeom prst="rect">
            <a:avLst/>
          </a:prstGeom>
          <a:scene3d>
            <a:camera prst="orthographicFront">
              <a:rot lat="0" lon="0" rev="0"/>
            </a:camera>
            <a:lightRig rig="threePt" dir="t"/>
          </a:scene3d>
        </p:spPr>
      </p:pic>
      <p:grpSp>
        <p:nvGrpSpPr>
          <p:cNvPr id="2" name="Group 1">
            <a:extLst>
              <a:ext uri="{FF2B5EF4-FFF2-40B4-BE49-F238E27FC236}">
                <a16:creationId xmlns:a16="http://schemas.microsoft.com/office/drawing/2014/main" id="{27FE2AE9-5A18-483A-AF76-0DA7DDB1C5D5}"/>
              </a:ext>
            </a:extLst>
          </p:cNvPr>
          <p:cNvGrpSpPr/>
          <p:nvPr/>
        </p:nvGrpSpPr>
        <p:grpSpPr>
          <a:xfrm>
            <a:off x="1594747" y="601730"/>
            <a:ext cx="6360635" cy="5573499"/>
            <a:chOff x="1594747" y="601730"/>
            <a:chExt cx="6360635" cy="5573499"/>
          </a:xfrm>
        </p:grpSpPr>
        <p:grpSp>
          <p:nvGrpSpPr>
            <p:cNvPr id="81" name="Group 80">
              <a:extLst>
                <a:ext uri="{FF2B5EF4-FFF2-40B4-BE49-F238E27FC236}">
                  <a16:creationId xmlns:a16="http://schemas.microsoft.com/office/drawing/2014/main" id="{E60A44C5-219E-4F78-8C68-742CE47251B9}"/>
                </a:ext>
              </a:extLst>
            </p:cNvPr>
            <p:cNvGrpSpPr/>
            <p:nvPr/>
          </p:nvGrpSpPr>
          <p:grpSpPr>
            <a:xfrm>
              <a:off x="1594747" y="601730"/>
              <a:ext cx="6360634" cy="1705064"/>
              <a:chOff x="1156597" y="601730"/>
              <a:chExt cx="6360634" cy="1705064"/>
            </a:xfrm>
          </p:grpSpPr>
          <p:sp>
            <p:nvSpPr>
              <p:cNvPr id="31" name="Rectangle 30">
                <a:extLst>
                  <a:ext uri="{FF2B5EF4-FFF2-40B4-BE49-F238E27FC236}">
                    <a16:creationId xmlns:a16="http://schemas.microsoft.com/office/drawing/2014/main" id="{23F4619A-D565-438F-A9EB-BCC683F14E59}"/>
                  </a:ext>
                </a:extLst>
              </p:cNvPr>
              <p:cNvSpPr/>
              <p:nvPr/>
            </p:nvSpPr>
            <p:spPr>
              <a:xfrm>
                <a:off x="1156597" y="601730"/>
                <a:ext cx="6360634" cy="1705064"/>
              </a:xfrm>
              <a:prstGeom prst="rect">
                <a:avLst/>
              </a:prstGeom>
              <a:solidFill>
                <a:schemeClr val="bg1">
                  <a:alpha val="56000"/>
                </a:schemeClr>
              </a:solidFill>
              <a:ln>
                <a:solidFill>
                  <a:schemeClr val="tx1"/>
                </a:solidFill>
              </a:ln>
              <a:scene3d>
                <a:camera prst="perspectiveRelaxedModerately" fov="270000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2" name="Group 31">
                <a:extLst>
                  <a:ext uri="{FF2B5EF4-FFF2-40B4-BE49-F238E27FC236}">
                    <a16:creationId xmlns:a16="http://schemas.microsoft.com/office/drawing/2014/main" id="{B046751C-0025-4841-9175-DD7B5A744EE3}"/>
                  </a:ext>
                </a:extLst>
              </p:cNvPr>
              <p:cNvGrpSpPr/>
              <p:nvPr/>
            </p:nvGrpSpPr>
            <p:grpSpPr>
              <a:xfrm>
                <a:off x="1285151" y="791843"/>
                <a:ext cx="3700135" cy="1379488"/>
                <a:chOff x="1094565" y="2736164"/>
                <a:chExt cx="8679866" cy="1392931"/>
              </a:xfrm>
              <a:scene3d>
                <a:camera prst="perspectiveRelaxedModerately" fov="2700000">
                  <a:rot lat="0" lon="0" rev="0"/>
                </a:camera>
                <a:lightRig rig="threePt" dir="t"/>
              </a:scene3d>
            </p:grpSpPr>
            <p:grpSp>
              <p:nvGrpSpPr>
                <p:cNvPr id="33" name="Group 32">
                  <a:extLst>
                    <a:ext uri="{FF2B5EF4-FFF2-40B4-BE49-F238E27FC236}">
                      <a16:creationId xmlns:a16="http://schemas.microsoft.com/office/drawing/2014/main" id="{CCC5DCAD-C419-4381-AC74-2B7C2C51C1BA}"/>
                    </a:ext>
                  </a:extLst>
                </p:cNvPr>
                <p:cNvGrpSpPr/>
                <p:nvPr/>
              </p:nvGrpSpPr>
              <p:grpSpPr>
                <a:xfrm>
                  <a:off x="1101822" y="2736164"/>
                  <a:ext cx="8672609" cy="1385672"/>
                  <a:chOff x="5717365" y="4875155"/>
                  <a:chExt cx="8672609" cy="1385672"/>
                </a:xfrm>
              </p:grpSpPr>
              <p:sp>
                <p:nvSpPr>
                  <p:cNvPr id="38" name="Freeform: Shape 37">
                    <a:extLst>
                      <a:ext uri="{FF2B5EF4-FFF2-40B4-BE49-F238E27FC236}">
                        <a16:creationId xmlns:a16="http://schemas.microsoft.com/office/drawing/2014/main" id="{5DDA245A-C988-4364-BE2A-6957BB240A95}"/>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8660539D-E22F-4265-9833-D2543268E8DB}"/>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892F8C1-76CF-4B3A-8672-15B750B5B7F3}"/>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4" name="Group 33">
                  <a:extLst>
                    <a:ext uri="{FF2B5EF4-FFF2-40B4-BE49-F238E27FC236}">
                      <a16:creationId xmlns:a16="http://schemas.microsoft.com/office/drawing/2014/main" id="{D937C788-2B59-4260-9645-7B1780B03E95}"/>
                    </a:ext>
                  </a:extLst>
                </p:cNvPr>
                <p:cNvGrpSpPr/>
                <p:nvPr/>
              </p:nvGrpSpPr>
              <p:grpSpPr>
                <a:xfrm rot="10800000">
                  <a:off x="1094565" y="2743422"/>
                  <a:ext cx="8672609" cy="1385673"/>
                  <a:chOff x="5717365" y="4875155"/>
                  <a:chExt cx="8672609" cy="1385673"/>
                </a:xfrm>
              </p:grpSpPr>
              <p:sp>
                <p:nvSpPr>
                  <p:cNvPr id="35" name="Freeform: Shape 34">
                    <a:extLst>
                      <a:ext uri="{FF2B5EF4-FFF2-40B4-BE49-F238E27FC236}">
                        <a16:creationId xmlns:a16="http://schemas.microsoft.com/office/drawing/2014/main" id="{1BA1F1C5-E44B-4A16-B526-6EE596609A1C}"/>
                      </a:ext>
                    </a:extLst>
                  </p:cNvPr>
                  <p:cNvSpPr/>
                  <p:nvPr/>
                </p:nvSpPr>
                <p:spPr>
                  <a:xfrm>
                    <a:off x="8608238" y="4875157"/>
                    <a:ext cx="2879781"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Freeform: Shape 35">
                    <a:extLst>
                      <a:ext uri="{FF2B5EF4-FFF2-40B4-BE49-F238E27FC236}">
                        <a16:creationId xmlns:a16="http://schemas.microsoft.com/office/drawing/2014/main" id="{AD0AD531-02D9-4F1A-9DBC-F01E820C2F19}"/>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 name="Freeform: Shape 36">
                    <a:extLst>
                      <a:ext uri="{FF2B5EF4-FFF2-40B4-BE49-F238E27FC236}">
                        <a16:creationId xmlns:a16="http://schemas.microsoft.com/office/drawing/2014/main" id="{AB8306E2-A43F-4706-946B-B1DCD2C5D8BE}"/>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grpSp>
          <p:nvGrpSpPr>
            <p:cNvPr id="83" name="Group 82">
              <a:extLst>
                <a:ext uri="{FF2B5EF4-FFF2-40B4-BE49-F238E27FC236}">
                  <a16:creationId xmlns:a16="http://schemas.microsoft.com/office/drawing/2014/main" id="{72ED6EE5-AFCA-457A-B31B-06BCF9C79299}"/>
                </a:ext>
              </a:extLst>
            </p:cNvPr>
            <p:cNvGrpSpPr/>
            <p:nvPr/>
          </p:nvGrpSpPr>
          <p:grpSpPr>
            <a:xfrm>
              <a:off x="1594748" y="4470165"/>
              <a:ext cx="6360634" cy="1705064"/>
              <a:chOff x="1156598" y="4470165"/>
              <a:chExt cx="6360634" cy="1705064"/>
            </a:xfrm>
          </p:grpSpPr>
          <p:sp>
            <p:nvSpPr>
              <p:cNvPr id="42" name="Rectangle 41">
                <a:extLst>
                  <a:ext uri="{FF2B5EF4-FFF2-40B4-BE49-F238E27FC236}">
                    <a16:creationId xmlns:a16="http://schemas.microsoft.com/office/drawing/2014/main" id="{CE0E2746-3FC8-453A-A3BB-1E68FD9BBEEA}"/>
                  </a:ext>
                </a:extLst>
              </p:cNvPr>
              <p:cNvSpPr/>
              <p:nvPr/>
            </p:nvSpPr>
            <p:spPr>
              <a:xfrm>
                <a:off x="1156598" y="4470165"/>
                <a:ext cx="6360634" cy="1705064"/>
              </a:xfrm>
              <a:prstGeom prst="rect">
                <a:avLst/>
              </a:prstGeom>
              <a:solidFill>
                <a:schemeClr val="bg1">
                  <a:alpha val="60000"/>
                </a:schemeClr>
              </a:solidFill>
              <a:ln>
                <a:solidFill>
                  <a:schemeClr val="tx1"/>
                </a:solidFill>
              </a:ln>
              <a:scene3d>
                <a:camera prst="perspectiveRelaxedModerately" fov="270000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3" name="Group 42">
                <a:extLst>
                  <a:ext uri="{FF2B5EF4-FFF2-40B4-BE49-F238E27FC236}">
                    <a16:creationId xmlns:a16="http://schemas.microsoft.com/office/drawing/2014/main" id="{AB14F0CB-6FEE-4EE4-9363-4CBB8F8845A1}"/>
                  </a:ext>
                </a:extLst>
              </p:cNvPr>
              <p:cNvGrpSpPr/>
              <p:nvPr/>
            </p:nvGrpSpPr>
            <p:grpSpPr>
              <a:xfrm>
                <a:off x="3713285" y="4660278"/>
                <a:ext cx="3700135" cy="1379488"/>
                <a:chOff x="1094565" y="2736164"/>
                <a:chExt cx="8679866" cy="1392931"/>
              </a:xfrm>
              <a:scene3d>
                <a:camera prst="perspectiveRelaxedModerately" fov="2700000">
                  <a:rot lat="0" lon="0" rev="0"/>
                </a:camera>
                <a:lightRig rig="threePt" dir="t"/>
              </a:scene3d>
            </p:grpSpPr>
            <p:grpSp>
              <p:nvGrpSpPr>
                <p:cNvPr id="44" name="Group 43">
                  <a:extLst>
                    <a:ext uri="{FF2B5EF4-FFF2-40B4-BE49-F238E27FC236}">
                      <a16:creationId xmlns:a16="http://schemas.microsoft.com/office/drawing/2014/main" id="{5C40C6D4-11B7-433D-B27B-863240971199}"/>
                    </a:ext>
                  </a:extLst>
                </p:cNvPr>
                <p:cNvGrpSpPr/>
                <p:nvPr/>
              </p:nvGrpSpPr>
              <p:grpSpPr>
                <a:xfrm>
                  <a:off x="1101822" y="2736164"/>
                  <a:ext cx="8672609" cy="1385672"/>
                  <a:chOff x="5717365" y="4875155"/>
                  <a:chExt cx="8672609" cy="1385672"/>
                </a:xfrm>
              </p:grpSpPr>
              <p:sp>
                <p:nvSpPr>
                  <p:cNvPr id="49" name="Freeform: Shape 48">
                    <a:extLst>
                      <a:ext uri="{FF2B5EF4-FFF2-40B4-BE49-F238E27FC236}">
                        <a16:creationId xmlns:a16="http://schemas.microsoft.com/office/drawing/2014/main" id="{65D09ED6-3FD7-4A4B-B322-DA6C742E85AA}"/>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0" name="Freeform: Shape 49">
                    <a:extLst>
                      <a:ext uri="{FF2B5EF4-FFF2-40B4-BE49-F238E27FC236}">
                        <a16:creationId xmlns:a16="http://schemas.microsoft.com/office/drawing/2014/main" id="{045B38FF-4F4B-4F88-B10A-63F659E17457}"/>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 name="Freeform: Shape 50">
                    <a:extLst>
                      <a:ext uri="{FF2B5EF4-FFF2-40B4-BE49-F238E27FC236}">
                        <a16:creationId xmlns:a16="http://schemas.microsoft.com/office/drawing/2014/main" id="{C7F4FCE8-FD7B-4DBC-B7FF-27DEF78E0F12}"/>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5" name="Group 44">
                  <a:extLst>
                    <a:ext uri="{FF2B5EF4-FFF2-40B4-BE49-F238E27FC236}">
                      <a16:creationId xmlns:a16="http://schemas.microsoft.com/office/drawing/2014/main" id="{4968A72D-9086-412E-8128-FD9B3C5536BD}"/>
                    </a:ext>
                  </a:extLst>
                </p:cNvPr>
                <p:cNvGrpSpPr/>
                <p:nvPr/>
              </p:nvGrpSpPr>
              <p:grpSpPr>
                <a:xfrm rot="10800000">
                  <a:off x="1094565" y="2743422"/>
                  <a:ext cx="8672609" cy="1385673"/>
                  <a:chOff x="5717365" y="4875155"/>
                  <a:chExt cx="8672609" cy="1385673"/>
                </a:xfrm>
              </p:grpSpPr>
              <p:sp>
                <p:nvSpPr>
                  <p:cNvPr id="46" name="Freeform: Shape 45">
                    <a:extLst>
                      <a:ext uri="{FF2B5EF4-FFF2-40B4-BE49-F238E27FC236}">
                        <a16:creationId xmlns:a16="http://schemas.microsoft.com/office/drawing/2014/main" id="{51955120-2F01-43A6-922C-4E82AFF9F076}"/>
                      </a:ext>
                    </a:extLst>
                  </p:cNvPr>
                  <p:cNvSpPr/>
                  <p:nvPr/>
                </p:nvSpPr>
                <p:spPr>
                  <a:xfrm>
                    <a:off x="8608238" y="4875157"/>
                    <a:ext cx="2879781"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7" name="Freeform: Shape 46">
                    <a:extLst>
                      <a:ext uri="{FF2B5EF4-FFF2-40B4-BE49-F238E27FC236}">
                        <a16:creationId xmlns:a16="http://schemas.microsoft.com/office/drawing/2014/main" id="{ADE4F0C5-E2AC-4BB3-A57A-15269D6F11DF}"/>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8" name="Freeform: Shape 47">
                    <a:extLst>
                      <a:ext uri="{FF2B5EF4-FFF2-40B4-BE49-F238E27FC236}">
                        <a16:creationId xmlns:a16="http://schemas.microsoft.com/office/drawing/2014/main" id="{5D58ABEA-C3A3-4456-B099-C7AB5EF2A0FC}"/>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grpSp>
          <p:nvGrpSpPr>
            <p:cNvPr id="82" name="Group 81">
              <a:extLst>
                <a:ext uri="{FF2B5EF4-FFF2-40B4-BE49-F238E27FC236}">
                  <a16:creationId xmlns:a16="http://schemas.microsoft.com/office/drawing/2014/main" id="{C80B9011-04ED-4704-B333-587440698A03}"/>
                </a:ext>
              </a:extLst>
            </p:cNvPr>
            <p:cNvGrpSpPr/>
            <p:nvPr/>
          </p:nvGrpSpPr>
          <p:grpSpPr>
            <a:xfrm>
              <a:off x="1594748" y="2504097"/>
              <a:ext cx="6360634" cy="1705064"/>
              <a:chOff x="1156598" y="2504097"/>
              <a:chExt cx="6360634" cy="1705064"/>
            </a:xfrm>
          </p:grpSpPr>
          <p:sp>
            <p:nvSpPr>
              <p:cNvPr id="53" name="Rectangle 52">
                <a:extLst>
                  <a:ext uri="{FF2B5EF4-FFF2-40B4-BE49-F238E27FC236}">
                    <a16:creationId xmlns:a16="http://schemas.microsoft.com/office/drawing/2014/main" id="{AFDD2E1D-FAC2-49A2-A291-0932D5790FF3}"/>
                  </a:ext>
                </a:extLst>
              </p:cNvPr>
              <p:cNvSpPr/>
              <p:nvPr/>
            </p:nvSpPr>
            <p:spPr>
              <a:xfrm>
                <a:off x="1156598" y="2504097"/>
                <a:ext cx="6360634" cy="1705064"/>
              </a:xfrm>
              <a:prstGeom prst="rect">
                <a:avLst/>
              </a:prstGeom>
              <a:solidFill>
                <a:schemeClr val="bg1">
                  <a:alpha val="60000"/>
                </a:schemeClr>
              </a:solidFill>
              <a:ln>
                <a:solidFill>
                  <a:schemeClr val="tx1"/>
                </a:solidFill>
              </a:ln>
              <a:scene3d>
                <a:camera prst="perspectiveRelaxedModerately"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4" name="Group 53">
                <a:extLst>
                  <a:ext uri="{FF2B5EF4-FFF2-40B4-BE49-F238E27FC236}">
                    <a16:creationId xmlns:a16="http://schemas.microsoft.com/office/drawing/2014/main" id="{CA8C0F91-12E5-4ED8-852D-5B4A3C338F43}"/>
                  </a:ext>
                </a:extLst>
              </p:cNvPr>
              <p:cNvGrpSpPr/>
              <p:nvPr/>
            </p:nvGrpSpPr>
            <p:grpSpPr>
              <a:xfrm>
                <a:off x="2568041" y="2694210"/>
                <a:ext cx="3700135" cy="1379488"/>
                <a:chOff x="1094565" y="2736164"/>
                <a:chExt cx="8679866" cy="1392931"/>
              </a:xfrm>
              <a:scene3d>
                <a:camera prst="perspectiveRelaxedModerately" fov="0">
                  <a:rot lat="0" lon="0" rev="0"/>
                </a:camera>
                <a:lightRig rig="threePt" dir="t"/>
              </a:scene3d>
            </p:grpSpPr>
            <p:grpSp>
              <p:nvGrpSpPr>
                <p:cNvPr id="55" name="Group 54">
                  <a:extLst>
                    <a:ext uri="{FF2B5EF4-FFF2-40B4-BE49-F238E27FC236}">
                      <a16:creationId xmlns:a16="http://schemas.microsoft.com/office/drawing/2014/main" id="{9011B16B-18BF-4FD9-B894-400AD5650485}"/>
                    </a:ext>
                  </a:extLst>
                </p:cNvPr>
                <p:cNvGrpSpPr/>
                <p:nvPr/>
              </p:nvGrpSpPr>
              <p:grpSpPr>
                <a:xfrm>
                  <a:off x="1101822" y="2736164"/>
                  <a:ext cx="8672609" cy="1385672"/>
                  <a:chOff x="5717365" y="4875155"/>
                  <a:chExt cx="8672609" cy="1385672"/>
                </a:xfrm>
              </p:grpSpPr>
              <p:sp>
                <p:nvSpPr>
                  <p:cNvPr id="60" name="Freeform: Shape 59">
                    <a:extLst>
                      <a:ext uri="{FF2B5EF4-FFF2-40B4-BE49-F238E27FC236}">
                        <a16:creationId xmlns:a16="http://schemas.microsoft.com/office/drawing/2014/main" id="{FBDBCFC3-D3CF-42B9-A285-9B6B2A77656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1" name="Freeform: Shape 60">
                    <a:extLst>
                      <a:ext uri="{FF2B5EF4-FFF2-40B4-BE49-F238E27FC236}">
                        <a16:creationId xmlns:a16="http://schemas.microsoft.com/office/drawing/2014/main" id="{993088BC-F71F-4F3B-85C4-D2031A2264ED}"/>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2" name="Freeform: Shape 61">
                    <a:extLst>
                      <a:ext uri="{FF2B5EF4-FFF2-40B4-BE49-F238E27FC236}">
                        <a16:creationId xmlns:a16="http://schemas.microsoft.com/office/drawing/2014/main" id="{920B92F9-62C5-4C20-BC14-10A2AB883B1A}"/>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56" name="Group 55">
                  <a:extLst>
                    <a:ext uri="{FF2B5EF4-FFF2-40B4-BE49-F238E27FC236}">
                      <a16:creationId xmlns:a16="http://schemas.microsoft.com/office/drawing/2014/main" id="{EFD93BCB-F49E-4D89-B183-D475089C17DB}"/>
                    </a:ext>
                  </a:extLst>
                </p:cNvPr>
                <p:cNvGrpSpPr/>
                <p:nvPr/>
              </p:nvGrpSpPr>
              <p:grpSpPr>
                <a:xfrm rot="10800000">
                  <a:off x="1094565" y="2743422"/>
                  <a:ext cx="8672609" cy="1385673"/>
                  <a:chOff x="5717365" y="4875155"/>
                  <a:chExt cx="8672609" cy="1385673"/>
                </a:xfrm>
              </p:grpSpPr>
              <p:sp>
                <p:nvSpPr>
                  <p:cNvPr id="57" name="Freeform: Shape 56">
                    <a:extLst>
                      <a:ext uri="{FF2B5EF4-FFF2-40B4-BE49-F238E27FC236}">
                        <a16:creationId xmlns:a16="http://schemas.microsoft.com/office/drawing/2014/main" id="{5215AEAA-70F0-49FF-9455-13402BE35EFB}"/>
                      </a:ext>
                    </a:extLst>
                  </p:cNvPr>
                  <p:cNvSpPr/>
                  <p:nvPr/>
                </p:nvSpPr>
                <p:spPr>
                  <a:xfrm>
                    <a:off x="8608238" y="4875157"/>
                    <a:ext cx="2879781"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Freeform: Shape 57">
                    <a:extLst>
                      <a:ext uri="{FF2B5EF4-FFF2-40B4-BE49-F238E27FC236}">
                        <a16:creationId xmlns:a16="http://schemas.microsoft.com/office/drawing/2014/main" id="{B37C3F55-FDF1-4CB4-9485-7B723862C8DC}"/>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9" name="Freeform: Shape 58">
                    <a:extLst>
                      <a:ext uri="{FF2B5EF4-FFF2-40B4-BE49-F238E27FC236}">
                        <a16:creationId xmlns:a16="http://schemas.microsoft.com/office/drawing/2014/main" id="{09CE6DA2-DBD0-4875-8CCB-DF24D0C1591E}"/>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grpSp>
      <p:cxnSp>
        <p:nvCxnSpPr>
          <p:cNvPr id="76" name="Straight Arrow Connector 75">
            <a:extLst>
              <a:ext uri="{FF2B5EF4-FFF2-40B4-BE49-F238E27FC236}">
                <a16:creationId xmlns:a16="http://schemas.microsoft.com/office/drawing/2014/main" id="{8EEC3798-C285-42D6-899C-ED8E525C0FF6}"/>
              </a:ext>
            </a:extLst>
          </p:cNvPr>
          <p:cNvCxnSpPr/>
          <p:nvPr/>
        </p:nvCxnSpPr>
        <p:spPr>
          <a:xfrm flipV="1">
            <a:off x="789628" y="741500"/>
            <a:ext cx="0" cy="17418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F9853B4-0AF4-48B0-AB08-C68AD459E7CB}"/>
              </a:ext>
            </a:extLst>
          </p:cNvPr>
          <p:cNvCxnSpPr>
            <a:cxnSpLocks/>
          </p:cNvCxnSpPr>
          <p:nvPr/>
        </p:nvCxnSpPr>
        <p:spPr>
          <a:xfrm flipV="1">
            <a:off x="6553200" y="6536161"/>
            <a:ext cx="1736902"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A5AE6AA-FA23-466A-BB79-FA5D223316D3}"/>
                  </a:ext>
                </a:extLst>
              </p:cNvPr>
              <p:cNvSpPr txBox="1"/>
              <p:nvPr/>
            </p:nvSpPr>
            <p:spPr>
              <a:xfrm>
                <a:off x="8362950" y="6112519"/>
                <a:ext cx="1889748" cy="707886"/>
              </a:xfrm>
              <a:prstGeom prst="rect">
                <a:avLst/>
              </a:prstGeom>
              <a:noFill/>
            </p:spPr>
            <p:txBody>
              <a:bodyPr wrap="none" rtlCol="0">
                <a:spAutoFit/>
              </a:bodyPr>
              <a:lstStyle/>
              <a:p>
                <a:r>
                  <a:rPr lang="en-GB" sz="4000" dirty="0">
                    <a:solidFill>
                      <a:srgbClr val="002060"/>
                    </a:solidFill>
                  </a:rPr>
                  <a:t>space </a:t>
                </a:r>
                <a14:m>
                  <m:oMath xmlns:m="http://schemas.openxmlformats.org/officeDocument/2006/math">
                    <m:r>
                      <a:rPr lang="en-GB" sz="4000" b="0" i="1" smtClean="0">
                        <a:solidFill>
                          <a:srgbClr val="002060"/>
                        </a:solidFill>
                        <a:latin typeface="Cambria Math" panose="02040503050406030204" pitchFamily="18" charset="0"/>
                      </a:rPr>
                      <m:t>𝑥</m:t>
                    </m:r>
                  </m:oMath>
                </a14:m>
                <a:r>
                  <a:rPr lang="en-GB" sz="4000" dirty="0">
                    <a:solidFill>
                      <a:srgbClr val="002060"/>
                    </a:solidFill>
                  </a:rPr>
                  <a:t> </a:t>
                </a:r>
                <a:endParaRPr lang="en-CA" sz="4000" dirty="0">
                  <a:solidFill>
                    <a:srgbClr val="002060"/>
                  </a:solidFill>
                </a:endParaRPr>
              </a:p>
            </p:txBody>
          </p:sp>
        </mc:Choice>
        <mc:Fallback xmlns="">
          <p:sp>
            <p:nvSpPr>
              <p:cNvPr id="79" name="TextBox 78">
                <a:extLst>
                  <a:ext uri="{FF2B5EF4-FFF2-40B4-BE49-F238E27FC236}">
                    <a16:creationId xmlns:a16="http://schemas.microsoft.com/office/drawing/2014/main" id="{FA5AE6AA-FA23-466A-BB79-FA5D223316D3}"/>
                  </a:ext>
                </a:extLst>
              </p:cNvPr>
              <p:cNvSpPr txBox="1">
                <a:spLocks noRot="1" noChangeAspect="1" noMove="1" noResize="1" noEditPoints="1" noAdjustHandles="1" noChangeArrowheads="1" noChangeShapeType="1" noTextEdit="1"/>
              </p:cNvSpPr>
              <p:nvPr/>
            </p:nvSpPr>
            <p:spPr>
              <a:xfrm>
                <a:off x="8362950" y="6112519"/>
                <a:ext cx="1889748" cy="707886"/>
              </a:xfrm>
              <a:prstGeom prst="rect">
                <a:avLst/>
              </a:prstGeom>
              <a:blipFill>
                <a:blip r:embed="rId4"/>
                <a:stretch>
                  <a:fillRect l="-11613" t="-15517"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D1E6AB6-BB92-4184-8AA6-2C46E2E64861}"/>
                  </a:ext>
                </a:extLst>
              </p:cNvPr>
              <p:cNvSpPr txBox="1"/>
              <p:nvPr/>
            </p:nvSpPr>
            <p:spPr>
              <a:xfrm>
                <a:off x="29584" y="33614"/>
                <a:ext cx="1583767" cy="707886"/>
              </a:xfrm>
              <a:prstGeom prst="rect">
                <a:avLst/>
              </a:prstGeom>
              <a:noFill/>
            </p:spPr>
            <p:txBody>
              <a:bodyPr wrap="none" rtlCol="0">
                <a:spAutoFit/>
              </a:bodyPr>
              <a:lstStyle/>
              <a:p>
                <a:r>
                  <a:rPr lang="en-GB" sz="4000" dirty="0">
                    <a:solidFill>
                      <a:schemeClr val="accent6">
                        <a:lumMod val="50000"/>
                      </a:schemeClr>
                    </a:solidFill>
                  </a:rPr>
                  <a:t>time </a:t>
                </a:r>
                <a14:m>
                  <m:oMath xmlns:m="http://schemas.openxmlformats.org/officeDocument/2006/math">
                    <m:r>
                      <a:rPr lang="en-GB" sz="4000" b="0" i="1" smtClean="0">
                        <a:solidFill>
                          <a:schemeClr val="accent6">
                            <a:lumMod val="50000"/>
                          </a:schemeClr>
                        </a:solidFill>
                        <a:latin typeface="Cambria Math" panose="02040503050406030204" pitchFamily="18" charset="0"/>
                      </a:rPr>
                      <m:t>𝑡</m:t>
                    </m:r>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0D1E6AB6-BB92-4184-8AA6-2C46E2E64861}"/>
                  </a:ext>
                </a:extLst>
              </p:cNvPr>
              <p:cNvSpPr txBox="1">
                <a:spLocks noRot="1" noChangeAspect="1" noMove="1" noResize="1" noEditPoints="1" noAdjustHandles="1" noChangeArrowheads="1" noChangeShapeType="1" noTextEdit="1"/>
              </p:cNvSpPr>
              <p:nvPr/>
            </p:nvSpPr>
            <p:spPr>
              <a:xfrm>
                <a:off x="29584" y="33614"/>
                <a:ext cx="1583767" cy="707886"/>
              </a:xfrm>
              <a:prstGeom prst="rect">
                <a:avLst/>
              </a:prstGeom>
              <a:blipFill>
                <a:blip r:embed="rId5"/>
                <a:stretch>
                  <a:fillRect l="-13846" t="-15517" b="-36207"/>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BDCF9C63-D0C2-4099-B80F-81D7D3DBF01F}"/>
              </a:ext>
            </a:extLst>
          </p:cNvPr>
          <p:cNvGrpSpPr/>
          <p:nvPr/>
        </p:nvGrpSpPr>
        <p:grpSpPr>
          <a:xfrm>
            <a:off x="7288348" y="186138"/>
            <a:ext cx="4754315" cy="993266"/>
            <a:chOff x="7303080" y="1124049"/>
            <a:chExt cx="4754315" cy="993266"/>
          </a:xfrm>
        </p:grpSpPr>
        <p:sp>
          <p:nvSpPr>
            <p:cNvPr id="74" name="TextBox 73">
              <a:extLst>
                <a:ext uri="{FF2B5EF4-FFF2-40B4-BE49-F238E27FC236}">
                  <a16:creationId xmlns:a16="http://schemas.microsoft.com/office/drawing/2014/main" id="{B3D1F140-C5DD-4A97-A0C1-EC84C45ECFE5}"/>
                </a:ext>
              </a:extLst>
            </p:cNvPr>
            <p:cNvSpPr txBox="1"/>
            <p:nvPr/>
          </p:nvSpPr>
          <p:spPr>
            <a:xfrm>
              <a:off x="7303080" y="1124049"/>
              <a:ext cx="4754315" cy="707886"/>
            </a:xfrm>
            <a:prstGeom prst="rect">
              <a:avLst/>
            </a:prstGeom>
            <a:noFill/>
          </p:spPr>
          <p:txBody>
            <a:bodyPr wrap="none" rtlCol="0">
              <a:spAutoFit/>
            </a:bodyPr>
            <a:lstStyle/>
            <a:p>
              <a:r>
                <a:rPr lang="en-GB" sz="4000" dirty="0"/>
                <a:t>Wave is travelling left.</a:t>
              </a:r>
              <a:endParaRPr lang="en-CA" sz="4000" dirty="0"/>
            </a:p>
          </p:txBody>
        </p:sp>
        <p:cxnSp>
          <p:nvCxnSpPr>
            <p:cNvPr id="52" name="Straight Arrow Connector 51">
              <a:extLst>
                <a:ext uri="{FF2B5EF4-FFF2-40B4-BE49-F238E27FC236}">
                  <a16:creationId xmlns:a16="http://schemas.microsoft.com/office/drawing/2014/main" id="{395A4AD5-3FF9-4174-B7AC-98947087808B}"/>
                </a:ext>
              </a:extLst>
            </p:cNvPr>
            <p:cNvCxnSpPr>
              <a:cxnSpLocks/>
            </p:cNvCxnSpPr>
            <p:nvPr/>
          </p:nvCxnSpPr>
          <p:spPr>
            <a:xfrm flipH="1" flipV="1">
              <a:off x="8661233" y="2117314"/>
              <a:ext cx="1628048" cy="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086282485"/>
      </p:ext>
    </p:extLst>
  </p:cSld>
  <p:clrMapOvr>
    <a:masterClrMapping/>
  </p:clrMapOvr>
  <mc:AlternateContent xmlns:mc="http://schemas.openxmlformats.org/markup-compatibility/2006" xmlns:p14="http://schemas.microsoft.com/office/powerpoint/2010/main">
    <mc:Choice Requires="p14">
      <p:transition spd="med" p14:dur="700" advTm="11201">
        <p:fade/>
      </p:transition>
    </mc:Choice>
    <mc:Fallback xmlns="">
      <p:transition spd="med" advTm="112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3000"/>
                                        <p:tgtEl>
                                          <p:spTgt spid="2"/>
                                        </p:tgtEl>
                                      </p:cBhvr>
                                    </p:animEffect>
                                    <p:set>
                                      <p:cBhvr>
                                        <p:cTn id="7" dur="1" fill="hold">
                                          <p:stCondLst>
                                            <p:cond delay="2999"/>
                                          </p:stCondLst>
                                        </p:cTn>
                                        <p:tgtEl>
                                          <p:spTgt spid="2"/>
                                        </p:tgtEl>
                                        <p:attrNameLst>
                                          <p:attrName>style.visibility</p:attrName>
                                        </p:attrNameLst>
                                      </p:cBhvr>
                                      <p:to>
                                        <p:strVal val="hidden"/>
                                      </p:to>
                                    </p:set>
                                  </p:childTnLst>
                                </p:cTn>
                              </p:par>
                              <p:par>
                                <p:cTn id="8" presetID="22" presetClass="entr" presetSubtype="4" fill="hold"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3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3DF160-4E41-4E50-BAEC-33750D7720F0}"/>
              </a:ext>
            </a:extLst>
          </p:cNvPr>
          <p:cNvPicPr>
            <a:picLocks noChangeAspect="1"/>
          </p:cNvPicPr>
          <p:nvPr/>
        </p:nvPicPr>
        <p:blipFill rotWithShape="1">
          <a:blip r:embed="rId3"/>
          <a:srcRect l="8809" t="6805" r="12892"/>
          <a:stretch/>
        </p:blipFill>
        <p:spPr>
          <a:xfrm>
            <a:off x="1110555" y="538029"/>
            <a:ext cx="6318331" cy="5877822"/>
          </a:xfrm>
          <a:prstGeom prst="rect">
            <a:avLst/>
          </a:prstGeom>
          <a:scene3d>
            <a:camera prst="orthographicFront">
              <a:rot lat="0" lon="0" rev="0"/>
            </a:camera>
            <a:lightRig rig="threePt" dir="t"/>
          </a:scene3d>
        </p:spPr>
      </p:pic>
      <p:grpSp>
        <p:nvGrpSpPr>
          <p:cNvPr id="3" name="Group 2">
            <a:extLst>
              <a:ext uri="{FF2B5EF4-FFF2-40B4-BE49-F238E27FC236}">
                <a16:creationId xmlns:a16="http://schemas.microsoft.com/office/drawing/2014/main" id="{45698B70-AE6C-4C5F-BC89-B42293C9BF18}"/>
              </a:ext>
            </a:extLst>
          </p:cNvPr>
          <p:cNvGrpSpPr/>
          <p:nvPr/>
        </p:nvGrpSpPr>
        <p:grpSpPr>
          <a:xfrm>
            <a:off x="1065124" y="206172"/>
            <a:ext cx="6355386" cy="6209679"/>
            <a:chOff x="1065124" y="206172"/>
            <a:chExt cx="6355386" cy="6209679"/>
          </a:xfrm>
        </p:grpSpPr>
        <p:cxnSp>
          <p:nvCxnSpPr>
            <p:cNvPr id="7" name="Straight Connector 6">
              <a:extLst>
                <a:ext uri="{FF2B5EF4-FFF2-40B4-BE49-F238E27FC236}">
                  <a16:creationId xmlns:a16="http://schemas.microsoft.com/office/drawing/2014/main" id="{DC406E3B-2D16-4231-B771-4C14B978B1AB}"/>
                </a:ext>
              </a:extLst>
            </p:cNvPr>
            <p:cNvCxnSpPr>
              <a:cxnSpLocks/>
            </p:cNvCxnSpPr>
            <p:nvPr/>
          </p:nvCxnSpPr>
          <p:spPr>
            <a:xfrm>
              <a:off x="1806323" y="307443"/>
              <a:ext cx="3424310" cy="59986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79F353-7247-492F-BFB6-0BF2DF3B5CCD}"/>
                </a:ext>
              </a:extLst>
            </p:cNvPr>
            <p:cNvCxnSpPr>
              <a:cxnSpLocks/>
            </p:cNvCxnSpPr>
            <p:nvPr/>
          </p:nvCxnSpPr>
          <p:spPr>
            <a:xfrm>
              <a:off x="3192643" y="375658"/>
              <a:ext cx="3351295" cy="587070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12847E-641C-4481-88E5-EC08F194FD2C}"/>
                </a:ext>
              </a:extLst>
            </p:cNvPr>
            <p:cNvCxnSpPr>
              <a:cxnSpLocks/>
            </p:cNvCxnSpPr>
            <p:nvPr/>
          </p:nvCxnSpPr>
          <p:spPr>
            <a:xfrm>
              <a:off x="4373448" y="265862"/>
              <a:ext cx="3047062" cy="533775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1F5EEF-78FB-4036-BED6-60E884A91E86}"/>
                </a:ext>
              </a:extLst>
            </p:cNvPr>
            <p:cNvCxnSpPr>
              <a:cxnSpLocks/>
            </p:cNvCxnSpPr>
            <p:nvPr/>
          </p:nvCxnSpPr>
          <p:spPr>
            <a:xfrm>
              <a:off x="5466860" y="206172"/>
              <a:ext cx="1867119" cy="32707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32C89E-1CFF-425B-BFCF-DF4F0C88D958}"/>
                </a:ext>
              </a:extLst>
            </p:cNvPr>
            <p:cNvCxnSpPr>
              <a:cxnSpLocks/>
            </p:cNvCxnSpPr>
            <p:nvPr/>
          </p:nvCxnSpPr>
          <p:spPr>
            <a:xfrm>
              <a:off x="1231130" y="1570613"/>
              <a:ext cx="2703229" cy="47354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288EA2-55BE-4153-8A1D-9D72BD3CFF8D}"/>
                </a:ext>
              </a:extLst>
            </p:cNvPr>
            <p:cNvCxnSpPr>
              <a:cxnSpLocks/>
            </p:cNvCxnSpPr>
            <p:nvPr/>
          </p:nvCxnSpPr>
          <p:spPr>
            <a:xfrm>
              <a:off x="1065124" y="3654485"/>
              <a:ext cx="1576327" cy="27613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Straight Arrow Connector 75">
            <a:extLst>
              <a:ext uri="{FF2B5EF4-FFF2-40B4-BE49-F238E27FC236}">
                <a16:creationId xmlns:a16="http://schemas.microsoft.com/office/drawing/2014/main" id="{8EEC3798-C285-42D6-899C-ED8E525C0FF6}"/>
              </a:ext>
            </a:extLst>
          </p:cNvPr>
          <p:cNvCxnSpPr/>
          <p:nvPr/>
        </p:nvCxnSpPr>
        <p:spPr>
          <a:xfrm flipV="1">
            <a:off x="789628" y="741500"/>
            <a:ext cx="0" cy="17418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F9853B4-0AF4-48B0-AB08-C68AD459E7CB}"/>
              </a:ext>
            </a:extLst>
          </p:cNvPr>
          <p:cNvCxnSpPr>
            <a:cxnSpLocks/>
          </p:cNvCxnSpPr>
          <p:nvPr/>
        </p:nvCxnSpPr>
        <p:spPr>
          <a:xfrm flipV="1">
            <a:off x="6553200" y="6536161"/>
            <a:ext cx="1736902"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A5AE6AA-FA23-466A-BB79-FA5D223316D3}"/>
                  </a:ext>
                </a:extLst>
              </p:cNvPr>
              <p:cNvSpPr txBox="1"/>
              <p:nvPr/>
            </p:nvSpPr>
            <p:spPr>
              <a:xfrm>
                <a:off x="8362950" y="6112519"/>
                <a:ext cx="1889748" cy="707886"/>
              </a:xfrm>
              <a:prstGeom prst="rect">
                <a:avLst/>
              </a:prstGeom>
              <a:noFill/>
            </p:spPr>
            <p:txBody>
              <a:bodyPr wrap="none" rtlCol="0">
                <a:spAutoFit/>
              </a:bodyPr>
              <a:lstStyle/>
              <a:p>
                <a:r>
                  <a:rPr lang="en-GB" sz="4000" dirty="0">
                    <a:solidFill>
                      <a:srgbClr val="002060"/>
                    </a:solidFill>
                  </a:rPr>
                  <a:t>space </a:t>
                </a:r>
                <a14:m>
                  <m:oMath xmlns:m="http://schemas.openxmlformats.org/officeDocument/2006/math">
                    <m:r>
                      <a:rPr lang="en-GB" sz="4000" b="0" i="1" smtClean="0">
                        <a:solidFill>
                          <a:srgbClr val="002060"/>
                        </a:solidFill>
                        <a:latin typeface="Cambria Math" panose="02040503050406030204" pitchFamily="18" charset="0"/>
                      </a:rPr>
                      <m:t>𝑥</m:t>
                    </m:r>
                  </m:oMath>
                </a14:m>
                <a:r>
                  <a:rPr lang="en-GB" sz="4000" dirty="0">
                    <a:solidFill>
                      <a:srgbClr val="002060"/>
                    </a:solidFill>
                  </a:rPr>
                  <a:t> </a:t>
                </a:r>
                <a:endParaRPr lang="en-CA" sz="4000" dirty="0">
                  <a:solidFill>
                    <a:srgbClr val="002060"/>
                  </a:solidFill>
                </a:endParaRPr>
              </a:p>
            </p:txBody>
          </p:sp>
        </mc:Choice>
        <mc:Fallback xmlns="">
          <p:sp>
            <p:nvSpPr>
              <p:cNvPr id="79" name="TextBox 78">
                <a:extLst>
                  <a:ext uri="{FF2B5EF4-FFF2-40B4-BE49-F238E27FC236}">
                    <a16:creationId xmlns:a16="http://schemas.microsoft.com/office/drawing/2014/main" id="{FA5AE6AA-FA23-466A-BB79-FA5D223316D3}"/>
                  </a:ext>
                </a:extLst>
              </p:cNvPr>
              <p:cNvSpPr txBox="1">
                <a:spLocks noRot="1" noChangeAspect="1" noMove="1" noResize="1" noEditPoints="1" noAdjustHandles="1" noChangeArrowheads="1" noChangeShapeType="1" noTextEdit="1"/>
              </p:cNvSpPr>
              <p:nvPr/>
            </p:nvSpPr>
            <p:spPr>
              <a:xfrm>
                <a:off x="8362950" y="6112519"/>
                <a:ext cx="1889748" cy="707886"/>
              </a:xfrm>
              <a:prstGeom prst="rect">
                <a:avLst/>
              </a:prstGeom>
              <a:blipFill>
                <a:blip r:embed="rId4"/>
                <a:stretch>
                  <a:fillRect l="-11613" t="-15517"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D1E6AB6-BB92-4184-8AA6-2C46E2E64861}"/>
                  </a:ext>
                </a:extLst>
              </p:cNvPr>
              <p:cNvSpPr txBox="1"/>
              <p:nvPr/>
            </p:nvSpPr>
            <p:spPr>
              <a:xfrm>
                <a:off x="29584" y="33614"/>
                <a:ext cx="1583767" cy="707886"/>
              </a:xfrm>
              <a:prstGeom prst="rect">
                <a:avLst/>
              </a:prstGeom>
              <a:noFill/>
            </p:spPr>
            <p:txBody>
              <a:bodyPr wrap="none" rtlCol="0">
                <a:spAutoFit/>
              </a:bodyPr>
              <a:lstStyle/>
              <a:p>
                <a:r>
                  <a:rPr lang="en-GB" sz="4000" dirty="0">
                    <a:solidFill>
                      <a:schemeClr val="accent6">
                        <a:lumMod val="50000"/>
                      </a:schemeClr>
                    </a:solidFill>
                  </a:rPr>
                  <a:t>time </a:t>
                </a:r>
                <a14:m>
                  <m:oMath xmlns:m="http://schemas.openxmlformats.org/officeDocument/2006/math">
                    <m:r>
                      <a:rPr lang="en-GB" sz="4000" b="0" i="1" smtClean="0">
                        <a:solidFill>
                          <a:schemeClr val="accent6">
                            <a:lumMod val="50000"/>
                          </a:schemeClr>
                        </a:solidFill>
                        <a:latin typeface="Cambria Math" panose="02040503050406030204" pitchFamily="18" charset="0"/>
                      </a:rPr>
                      <m:t>𝑡</m:t>
                    </m:r>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0D1E6AB6-BB92-4184-8AA6-2C46E2E64861}"/>
                  </a:ext>
                </a:extLst>
              </p:cNvPr>
              <p:cNvSpPr txBox="1">
                <a:spLocks noRot="1" noChangeAspect="1" noMove="1" noResize="1" noEditPoints="1" noAdjustHandles="1" noChangeArrowheads="1" noChangeShapeType="1" noTextEdit="1"/>
              </p:cNvSpPr>
              <p:nvPr/>
            </p:nvSpPr>
            <p:spPr>
              <a:xfrm>
                <a:off x="29584" y="33614"/>
                <a:ext cx="1583767" cy="707886"/>
              </a:xfrm>
              <a:prstGeom prst="rect">
                <a:avLst/>
              </a:prstGeom>
              <a:blipFill>
                <a:blip r:embed="rId5"/>
                <a:stretch>
                  <a:fillRect l="-13846" t="-15517" b="-36207"/>
                </a:stretch>
              </a:blipFill>
            </p:spPr>
            <p:txBody>
              <a:bodyPr/>
              <a:lstStyle/>
              <a:p>
                <a:r>
                  <a:rPr lang="en-CA">
                    <a:noFill/>
                  </a:rPr>
                  <a:t> </a:t>
                </a:r>
              </a:p>
            </p:txBody>
          </p:sp>
        </mc:Fallback>
      </mc:AlternateContent>
      <p:grpSp>
        <p:nvGrpSpPr>
          <p:cNvPr id="70" name="Group 69">
            <a:extLst>
              <a:ext uri="{FF2B5EF4-FFF2-40B4-BE49-F238E27FC236}">
                <a16:creationId xmlns:a16="http://schemas.microsoft.com/office/drawing/2014/main" id="{EAA9E707-EBEF-4F98-8E17-D41EE7141D3E}"/>
              </a:ext>
            </a:extLst>
          </p:cNvPr>
          <p:cNvGrpSpPr/>
          <p:nvPr/>
        </p:nvGrpSpPr>
        <p:grpSpPr>
          <a:xfrm>
            <a:off x="7288348" y="186138"/>
            <a:ext cx="4754315" cy="993266"/>
            <a:chOff x="7303080" y="1124049"/>
            <a:chExt cx="4754315" cy="993266"/>
          </a:xfrm>
        </p:grpSpPr>
        <p:sp>
          <p:nvSpPr>
            <p:cNvPr id="71" name="TextBox 70">
              <a:extLst>
                <a:ext uri="{FF2B5EF4-FFF2-40B4-BE49-F238E27FC236}">
                  <a16:creationId xmlns:a16="http://schemas.microsoft.com/office/drawing/2014/main" id="{70FA53D3-7875-4633-862E-F6B135C98A20}"/>
                </a:ext>
              </a:extLst>
            </p:cNvPr>
            <p:cNvSpPr txBox="1"/>
            <p:nvPr/>
          </p:nvSpPr>
          <p:spPr>
            <a:xfrm>
              <a:off x="7303080" y="1124049"/>
              <a:ext cx="4754315" cy="707886"/>
            </a:xfrm>
            <a:prstGeom prst="rect">
              <a:avLst/>
            </a:prstGeom>
            <a:noFill/>
          </p:spPr>
          <p:txBody>
            <a:bodyPr wrap="none" rtlCol="0">
              <a:spAutoFit/>
            </a:bodyPr>
            <a:lstStyle/>
            <a:p>
              <a:r>
                <a:rPr lang="en-GB" sz="4000" dirty="0"/>
                <a:t>Wave is travelling left.</a:t>
              </a:r>
              <a:endParaRPr lang="en-CA" sz="4000" dirty="0"/>
            </a:p>
          </p:txBody>
        </p:sp>
        <p:cxnSp>
          <p:nvCxnSpPr>
            <p:cNvPr id="72" name="Straight Arrow Connector 71">
              <a:extLst>
                <a:ext uri="{FF2B5EF4-FFF2-40B4-BE49-F238E27FC236}">
                  <a16:creationId xmlns:a16="http://schemas.microsoft.com/office/drawing/2014/main" id="{98791331-9586-47B8-8EC5-E4CCFBD4675E}"/>
                </a:ext>
              </a:extLst>
            </p:cNvPr>
            <p:cNvCxnSpPr>
              <a:cxnSpLocks/>
            </p:cNvCxnSpPr>
            <p:nvPr/>
          </p:nvCxnSpPr>
          <p:spPr>
            <a:xfrm flipH="1" flipV="1">
              <a:off x="8661233" y="2117314"/>
              <a:ext cx="1628048" cy="1"/>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84437B3B-48D5-450F-BAAF-526FE3FA3336}"/>
              </a:ext>
            </a:extLst>
          </p:cNvPr>
          <p:cNvSpPr txBox="1"/>
          <p:nvPr/>
        </p:nvSpPr>
        <p:spPr>
          <a:xfrm>
            <a:off x="7064817" y="4683496"/>
            <a:ext cx="5038559" cy="1246495"/>
          </a:xfrm>
          <a:prstGeom prst="rect">
            <a:avLst/>
          </a:prstGeom>
          <a:solidFill>
            <a:schemeClr val="accent1">
              <a:lumMod val="20000"/>
              <a:lumOff val="80000"/>
            </a:schemeClr>
          </a:solidFill>
          <a:ln w="38100">
            <a:solidFill>
              <a:schemeClr val="tx1"/>
            </a:solidFill>
          </a:ln>
        </p:spPr>
        <p:txBody>
          <a:bodyPr wrap="none" rtlCol="0">
            <a:spAutoFit/>
          </a:bodyPr>
          <a:lstStyle/>
          <a:p>
            <a:pPr algn="ctr"/>
            <a:r>
              <a:rPr lang="en-GB" sz="4800" dirty="0"/>
              <a:t>Wave </a:t>
            </a:r>
            <a:r>
              <a:rPr lang="en-GB" sz="4800" dirty="0" err="1"/>
              <a:t>covector</a:t>
            </a:r>
            <a:endParaRPr lang="en-GB" sz="4800" dirty="0"/>
          </a:p>
          <a:p>
            <a:pPr algn="ctr"/>
            <a:r>
              <a:rPr lang="en-GB" sz="2700" dirty="0"/>
              <a:t>(frequency-wavenumber </a:t>
            </a:r>
            <a:r>
              <a:rPr lang="en-GB" sz="2700" dirty="0" err="1"/>
              <a:t>covector</a:t>
            </a:r>
            <a:r>
              <a:rPr lang="en-GB" sz="2700" dirty="0"/>
              <a:t>)</a:t>
            </a:r>
            <a:endParaRPr lang="en-CA" sz="2700" dirty="0"/>
          </a:p>
        </p:txBody>
      </p:sp>
    </p:spTree>
    <p:custDataLst>
      <p:tags r:id="rId1"/>
    </p:custDataLst>
    <p:extLst>
      <p:ext uri="{BB962C8B-B14F-4D97-AF65-F5344CB8AC3E}">
        <p14:creationId xmlns:p14="http://schemas.microsoft.com/office/powerpoint/2010/main" val="152909469"/>
      </p:ext>
    </p:extLst>
  </p:cSld>
  <p:clrMapOvr>
    <a:masterClrMapping/>
  </p:clrMapOvr>
  <mc:AlternateContent xmlns:mc="http://schemas.openxmlformats.org/markup-compatibility/2006" xmlns:p14="http://schemas.microsoft.com/office/powerpoint/2010/main">
    <mc:Choice Requires="p14">
      <p:transition spd="med" p14:dur="700" advTm="8229">
        <p:fade/>
      </p:transition>
    </mc:Choice>
    <mc:Fallback xmlns="">
      <p:transition spd="med" advTm="82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5698B70-AE6C-4C5F-BC89-B42293C9BF18}"/>
              </a:ext>
            </a:extLst>
          </p:cNvPr>
          <p:cNvGrpSpPr/>
          <p:nvPr/>
        </p:nvGrpSpPr>
        <p:grpSpPr>
          <a:xfrm>
            <a:off x="1065124" y="206172"/>
            <a:ext cx="6355386" cy="6209679"/>
            <a:chOff x="1065124" y="206172"/>
            <a:chExt cx="6355386" cy="6209679"/>
          </a:xfrm>
        </p:grpSpPr>
        <p:cxnSp>
          <p:nvCxnSpPr>
            <p:cNvPr id="7" name="Straight Connector 6">
              <a:extLst>
                <a:ext uri="{FF2B5EF4-FFF2-40B4-BE49-F238E27FC236}">
                  <a16:creationId xmlns:a16="http://schemas.microsoft.com/office/drawing/2014/main" id="{DC406E3B-2D16-4231-B771-4C14B978B1AB}"/>
                </a:ext>
              </a:extLst>
            </p:cNvPr>
            <p:cNvCxnSpPr>
              <a:cxnSpLocks/>
            </p:cNvCxnSpPr>
            <p:nvPr/>
          </p:nvCxnSpPr>
          <p:spPr>
            <a:xfrm>
              <a:off x="1806323" y="307443"/>
              <a:ext cx="3424310" cy="59986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79F353-7247-492F-BFB6-0BF2DF3B5CCD}"/>
                </a:ext>
              </a:extLst>
            </p:cNvPr>
            <p:cNvCxnSpPr>
              <a:cxnSpLocks/>
            </p:cNvCxnSpPr>
            <p:nvPr/>
          </p:nvCxnSpPr>
          <p:spPr>
            <a:xfrm>
              <a:off x="3192643" y="375658"/>
              <a:ext cx="3351295" cy="587070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12847E-641C-4481-88E5-EC08F194FD2C}"/>
                </a:ext>
              </a:extLst>
            </p:cNvPr>
            <p:cNvCxnSpPr>
              <a:cxnSpLocks/>
            </p:cNvCxnSpPr>
            <p:nvPr/>
          </p:nvCxnSpPr>
          <p:spPr>
            <a:xfrm>
              <a:off x="4373448" y="265862"/>
              <a:ext cx="3047062" cy="533775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1F5EEF-78FB-4036-BED6-60E884A91E86}"/>
                </a:ext>
              </a:extLst>
            </p:cNvPr>
            <p:cNvCxnSpPr>
              <a:cxnSpLocks/>
            </p:cNvCxnSpPr>
            <p:nvPr/>
          </p:nvCxnSpPr>
          <p:spPr>
            <a:xfrm>
              <a:off x="5466860" y="206172"/>
              <a:ext cx="1867119" cy="32707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32C89E-1CFF-425B-BFCF-DF4F0C88D958}"/>
                </a:ext>
              </a:extLst>
            </p:cNvPr>
            <p:cNvCxnSpPr>
              <a:cxnSpLocks/>
            </p:cNvCxnSpPr>
            <p:nvPr/>
          </p:nvCxnSpPr>
          <p:spPr>
            <a:xfrm>
              <a:off x="1231130" y="1570613"/>
              <a:ext cx="2703229" cy="47354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288EA2-55BE-4153-8A1D-9D72BD3CFF8D}"/>
                </a:ext>
              </a:extLst>
            </p:cNvPr>
            <p:cNvCxnSpPr>
              <a:cxnSpLocks/>
            </p:cNvCxnSpPr>
            <p:nvPr/>
          </p:nvCxnSpPr>
          <p:spPr>
            <a:xfrm>
              <a:off x="1065124" y="3654485"/>
              <a:ext cx="1576327" cy="276136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Straight Arrow Connector 75">
            <a:extLst>
              <a:ext uri="{FF2B5EF4-FFF2-40B4-BE49-F238E27FC236}">
                <a16:creationId xmlns:a16="http://schemas.microsoft.com/office/drawing/2014/main" id="{8EEC3798-C285-42D6-899C-ED8E525C0FF6}"/>
              </a:ext>
            </a:extLst>
          </p:cNvPr>
          <p:cNvCxnSpPr/>
          <p:nvPr/>
        </p:nvCxnSpPr>
        <p:spPr>
          <a:xfrm flipV="1">
            <a:off x="789628" y="741500"/>
            <a:ext cx="0" cy="17418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F9853B4-0AF4-48B0-AB08-C68AD459E7CB}"/>
              </a:ext>
            </a:extLst>
          </p:cNvPr>
          <p:cNvCxnSpPr>
            <a:cxnSpLocks/>
          </p:cNvCxnSpPr>
          <p:nvPr/>
        </p:nvCxnSpPr>
        <p:spPr>
          <a:xfrm flipV="1">
            <a:off x="6553200" y="6536161"/>
            <a:ext cx="1736902"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A5AE6AA-FA23-466A-BB79-FA5D223316D3}"/>
                  </a:ext>
                </a:extLst>
              </p:cNvPr>
              <p:cNvSpPr txBox="1"/>
              <p:nvPr/>
            </p:nvSpPr>
            <p:spPr>
              <a:xfrm>
                <a:off x="8362950" y="6112519"/>
                <a:ext cx="1889748" cy="707886"/>
              </a:xfrm>
              <a:prstGeom prst="rect">
                <a:avLst/>
              </a:prstGeom>
              <a:noFill/>
            </p:spPr>
            <p:txBody>
              <a:bodyPr wrap="none" rtlCol="0">
                <a:spAutoFit/>
              </a:bodyPr>
              <a:lstStyle/>
              <a:p>
                <a:r>
                  <a:rPr lang="en-GB" sz="4000" dirty="0">
                    <a:solidFill>
                      <a:srgbClr val="002060"/>
                    </a:solidFill>
                  </a:rPr>
                  <a:t>space </a:t>
                </a:r>
                <a14:m>
                  <m:oMath xmlns:m="http://schemas.openxmlformats.org/officeDocument/2006/math">
                    <m:r>
                      <a:rPr lang="en-GB" sz="4000" b="0" i="1" smtClean="0">
                        <a:solidFill>
                          <a:srgbClr val="002060"/>
                        </a:solidFill>
                        <a:latin typeface="Cambria Math" panose="02040503050406030204" pitchFamily="18" charset="0"/>
                      </a:rPr>
                      <m:t>𝑥</m:t>
                    </m:r>
                  </m:oMath>
                </a14:m>
                <a:r>
                  <a:rPr lang="en-GB" sz="4000" dirty="0">
                    <a:solidFill>
                      <a:srgbClr val="002060"/>
                    </a:solidFill>
                  </a:rPr>
                  <a:t> </a:t>
                </a:r>
                <a:endParaRPr lang="en-CA" sz="4000" dirty="0">
                  <a:solidFill>
                    <a:srgbClr val="002060"/>
                  </a:solidFill>
                </a:endParaRPr>
              </a:p>
            </p:txBody>
          </p:sp>
        </mc:Choice>
        <mc:Fallback xmlns="">
          <p:sp>
            <p:nvSpPr>
              <p:cNvPr id="79" name="TextBox 78">
                <a:extLst>
                  <a:ext uri="{FF2B5EF4-FFF2-40B4-BE49-F238E27FC236}">
                    <a16:creationId xmlns:a16="http://schemas.microsoft.com/office/drawing/2014/main" id="{FA5AE6AA-FA23-466A-BB79-FA5D223316D3}"/>
                  </a:ext>
                </a:extLst>
              </p:cNvPr>
              <p:cNvSpPr txBox="1">
                <a:spLocks noRot="1" noChangeAspect="1" noMove="1" noResize="1" noEditPoints="1" noAdjustHandles="1" noChangeArrowheads="1" noChangeShapeType="1" noTextEdit="1"/>
              </p:cNvSpPr>
              <p:nvPr/>
            </p:nvSpPr>
            <p:spPr>
              <a:xfrm>
                <a:off x="8362950" y="6112519"/>
                <a:ext cx="1889748" cy="707886"/>
              </a:xfrm>
              <a:prstGeom prst="rect">
                <a:avLst/>
              </a:prstGeom>
              <a:blipFill>
                <a:blip r:embed="rId3"/>
                <a:stretch>
                  <a:fillRect l="-11613" t="-15517"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D1E6AB6-BB92-4184-8AA6-2C46E2E64861}"/>
                  </a:ext>
                </a:extLst>
              </p:cNvPr>
              <p:cNvSpPr txBox="1"/>
              <p:nvPr/>
            </p:nvSpPr>
            <p:spPr>
              <a:xfrm>
                <a:off x="29584" y="33614"/>
                <a:ext cx="1583767" cy="707886"/>
              </a:xfrm>
              <a:prstGeom prst="rect">
                <a:avLst/>
              </a:prstGeom>
              <a:noFill/>
            </p:spPr>
            <p:txBody>
              <a:bodyPr wrap="none" rtlCol="0">
                <a:spAutoFit/>
              </a:bodyPr>
              <a:lstStyle/>
              <a:p>
                <a:r>
                  <a:rPr lang="en-GB" sz="4000" dirty="0">
                    <a:solidFill>
                      <a:schemeClr val="accent6">
                        <a:lumMod val="50000"/>
                      </a:schemeClr>
                    </a:solidFill>
                  </a:rPr>
                  <a:t>time </a:t>
                </a:r>
                <a14:m>
                  <m:oMath xmlns:m="http://schemas.openxmlformats.org/officeDocument/2006/math">
                    <m:r>
                      <a:rPr lang="en-GB" sz="4000" b="0" i="1" smtClean="0">
                        <a:solidFill>
                          <a:schemeClr val="accent6">
                            <a:lumMod val="50000"/>
                          </a:schemeClr>
                        </a:solidFill>
                        <a:latin typeface="Cambria Math" panose="02040503050406030204" pitchFamily="18" charset="0"/>
                      </a:rPr>
                      <m:t>𝑡</m:t>
                    </m:r>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0D1E6AB6-BB92-4184-8AA6-2C46E2E64861}"/>
                  </a:ext>
                </a:extLst>
              </p:cNvPr>
              <p:cNvSpPr txBox="1">
                <a:spLocks noRot="1" noChangeAspect="1" noMove="1" noResize="1" noEditPoints="1" noAdjustHandles="1" noChangeArrowheads="1" noChangeShapeType="1" noTextEdit="1"/>
              </p:cNvSpPr>
              <p:nvPr/>
            </p:nvSpPr>
            <p:spPr>
              <a:xfrm>
                <a:off x="29584" y="33614"/>
                <a:ext cx="1583767" cy="707886"/>
              </a:xfrm>
              <a:prstGeom prst="rect">
                <a:avLst/>
              </a:prstGeom>
              <a:blipFill>
                <a:blip r:embed="rId4"/>
                <a:stretch>
                  <a:fillRect l="-13846" t="-15517" b="-36207"/>
                </a:stretch>
              </a:blipFill>
            </p:spPr>
            <p:txBody>
              <a:bodyPr/>
              <a:lstStyle/>
              <a:p>
                <a:r>
                  <a:rPr lang="en-CA">
                    <a:noFill/>
                  </a:rPr>
                  <a:t> </a:t>
                </a:r>
              </a:p>
            </p:txBody>
          </p:sp>
        </mc:Fallback>
      </mc:AlternateContent>
      <p:sp>
        <p:nvSpPr>
          <p:cNvPr id="85" name="TextBox 84">
            <a:extLst>
              <a:ext uri="{FF2B5EF4-FFF2-40B4-BE49-F238E27FC236}">
                <a16:creationId xmlns:a16="http://schemas.microsoft.com/office/drawing/2014/main" id="{84437B3B-48D5-450F-BAAF-526FE3FA3336}"/>
              </a:ext>
            </a:extLst>
          </p:cNvPr>
          <p:cNvSpPr txBox="1"/>
          <p:nvPr/>
        </p:nvSpPr>
        <p:spPr>
          <a:xfrm>
            <a:off x="7064817" y="4683496"/>
            <a:ext cx="5038559" cy="1246495"/>
          </a:xfrm>
          <a:prstGeom prst="rect">
            <a:avLst/>
          </a:prstGeom>
          <a:solidFill>
            <a:schemeClr val="accent1">
              <a:lumMod val="20000"/>
              <a:lumOff val="80000"/>
            </a:schemeClr>
          </a:solidFill>
          <a:ln w="38100">
            <a:solidFill>
              <a:schemeClr val="tx1"/>
            </a:solidFill>
          </a:ln>
        </p:spPr>
        <p:txBody>
          <a:bodyPr wrap="none" rtlCol="0">
            <a:spAutoFit/>
          </a:bodyPr>
          <a:lstStyle/>
          <a:p>
            <a:pPr algn="ctr"/>
            <a:r>
              <a:rPr lang="en-GB" sz="4800" dirty="0"/>
              <a:t>Wave </a:t>
            </a:r>
            <a:r>
              <a:rPr lang="en-GB" sz="4800" dirty="0" err="1"/>
              <a:t>covector</a:t>
            </a:r>
            <a:endParaRPr lang="en-GB" sz="4800" dirty="0"/>
          </a:p>
          <a:p>
            <a:pPr algn="ctr"/>
            <a:r>
              <a:rPr lang="en-GB" sz="2700" dirty="0"/>
              <a:t>(frequency-wavenumber </a:t>
            </a:r>
            <a:r>
              <a:rPr lang="en-GB" sz="2700" dirty="0" err="1"/>
              <a:t>covector</a:t>
            </a:r>
            <a:r>
              <a:rPr lang="en-GB" sz="2700" dirty="0"/>
              <a:t>)</a:t>
            </a:r>
            <a:endParaRPr lang="en-CA" sz="27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1A4FC1-9920-6F8F-7AA8-53B190F7B542}"/>
                  </a:ext>
                </a:extLst>
              </p:cNvPr>
              <p:cNvSpPr txBox="1"/>
              <p:nvPr/>
            </p:nvSpPr>
            <p:spPr>
              <a:xfrm>
                <a:off x="7747591" y="928009"/>
                <a:ext cx="1589922" cy="22159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3800" b="0" i="1" smtClean="0">
                          <a:latin typeface="Cambria Math" panose="02040503050406030204" pitchFamily="18" charset="0"/>
                        </a:rPr>
                        <m:t>𝜅</m:t>
                      </m:r>
                    </m:oMath>
                  </m:oMathPara>
                </a14:m>
                <a:endParaRPr lang="en-CA" sz="13800" dirty="0"/>
              </a:p>
            </p:txBody>
          </p:sp>
        </mc:Choice>
        <mc:Fallback xmlns="">
          <p:sp>
            <p:nvSpPr>
              <p:cNvPr id="4" name="TextBox 3">
                <a:extLst>
                  <a:ext uri="{FF2B5EF4-FFF2-40B4-BE49-F238E27FC236}">
                    <a16:creationId xmlns:a16="http://schemas.microsoft.com/office/drawing/2014/main" id="{151A4FC1-9920-6F8F-7AA8-53B190F7B542}"/>
                  </a:ext>
                </a:extLst>
              </p:cNvPr>
              <p:cNvSpPr txBox="1">
                <a:spLocks noRot="1" noChangeAspect="1" noMove="1" noResize="1" noEditPoints="1" noAdjustHandles="1" noChangeArrowheads="1" noChangeShapeType="1" noTextEdit="1"/>
              </p:cNvSpPr>
              <p:nvPr/>
            </p:nvSpPr>
            <p:spPr>
              <a:xfrm>
                <a:off x="7747591" y="928009"/>
                <a:ext cx="1589922" cy="221599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5" name="Ink 4">
                <a:extLst>
                  <a:ext uri="{FF2B5EF4-FFF2-40B4-BE49-F238E27FC236}">
                    <a16:creationId xmlns:a16="http://schemas.microsoft.com/office/drawing/2014/main" id="{B6EB174A-59FF-004F-50C6-F53F8943AC41}"/>
                  </a:ext>
                </a:extLst>
              </p14:cNvPr>
              <p14:cNvContentPartPr/>
              <p14:nvPr>
                <p:extLst>
                  <p:ext uri="{42D2F446-02D8-4167-A562-619A0277C38B}">
                    <p15:isNarration xmlns:p15="http://schemas.microsoft.com/office/powerpoint/2012/main" val="1"/>
                  </p:ext>
                </p:extLst>
              </p14:nvPr>
            </p14:nvContentPartPr>
            <p14:xfrm>
              <a:off x="7805520" y="2823120"/>
              <a:ext cx="1276560" cy="233280"/>
            </p14:xfrm>
          </p:contentPart>
        </mc:Choice>
        <mc:Fallback xmlns="">
          <p:pic>
            <p:nvPicPr>
              <p:cNvPr id="5" name="Ink 4">
                <a:extLst>
                  <a:ext uri="{FF2B5EF4-FFF2-40B4-BE49-F238E27FC236}">
                    <a16:creationId xmlns:a16="http://schemas.microsoft.com/office/drawing/2014/main" id="{B6EB174A-59FF-004F-50C6-F53F8943AC41}"/>
                  </a:ext>
                </a:extLst>
              </p:cNvPr>
              <p:cNvPicPr>
                <a:picLocks noGrp="1" noRot="1" noChangeAspect="1" noMove="1" noResize="1" noEditPoints="1" noAdjustHandles="1" noChangeArrowheads="1" noChangeShapeType="1"/>
              </p:cNvPicPr>
              <p:nvPr/>
            </p:nvPicPr>
            <p:blipFill>
              <a:blip r:embed="rId7"/>
              <a:stretch>
                <a:fillRect/>
              </a:stretch>
            </p:blipFill>
            <p:spPr>
              <a:xfrm>
                <a:off x="7796160" y="2813760"/>
                <a:ext cx="1295280" cy="252000"/>
              </a:xfrm>
              <a:prstGeom prst="rect">
                <a:avLst/>
              </a:prstGeom>
            </p:spPr>
          </p:pic>
        </mc:Fallback>
      </mc:AlternateContent>
    </p:spTree>
    <p:custDataLst>
      <p:tags r:id="rId1"/>
    </p:custDataLst>
    <p:extLst>
      <p:ext uri="{BB962C8B-B14F-4D97-AF65-F5344CB8AC3E}">
        <p14:creationId xmlns:p14="http://schemas.microsoft.com/office/powerpoint/2010/main" val="1787198865"/>
      </p:ext>
    </p:extLst>
  </p:cSld>
  <p:clrMapOvr>
    <a:masterClrMapping/>
  </p:clrMapOvr>
  <mc:AlternateContent xmlns:mc="http://schemas.openxmlformats.org/markup-compatibility/2006" xmlns:p14="http://schemas.microsoft.com/office/powerpoint/2010/main">
    <mc:Choice Requires="p14">
      <p:transition spd="med" p14:dur="700" advTm="6966">
        <p:fade/>
      </p:transition>
    </mc:Choice>
    <mc:Fallback xmlns="">
      <p:transition spd="med" advTm="69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DC7F35-74B0-408B-A189-FD744171442B}"/>
              </a:ext>
            </a:extLst>
          </p:cNvPr>
          <p:cNvPicPr>
            <a:picLocks noChangeAspect="1"/>
          </p:cNvPicPr>
          <p:nvPr/>
        </p:nvPicPr>
        <p:blipFill rotWithShape="1">
          <a:blip r:embed="rId3">
            <a:grayscl/>
          </a:blip>
          <a:srcRect l="33255" t="5535" r="40396" b="47276"/>
          <a:stretch/>
        </p:blipFill>
        <p:spPr>
          <a:xfrm>
            <a:off x="2476498" y="457847"/>
            <a:ext cx="6064975" cy="6082138"/>
          </a:xfrm>
          <a:prstGeom prst="rect">
            <a:avLst/>
          </a:prstGeom>
        </p:spPr>
      </p:pic>
      <p:cxnSp>
        <p:nvCxnSpPr>
          <p:cNvPr id="37" name="Straight Arrow Connector 36">
            <a:extLst>
              <a:ext uri="{FF2B5EF4-FFF2-40B4-BE49-F238E27FC236}">
                <a16:creationId xmlns:a16="http://schemas.microsoft.com/office/drawing/2014/main" id="{626CF295-701C-45A3-97FA-D2C7EC80761B}"/>
              </a:ext>
            </a:extLst>
          </p:cNvPr>
          <p:cNvCxnSpPr/>
          <p:nvPr/>
        </p:nvCxnSpPr>
        <p:spPr>
          <a:xfrm flipV="1">
            <a:off x="4391963" y="741500"/>
            <a:ext cx="0" cy="1741807"/>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BAB345E-3ABA-40E8-9907-D0294A7D1F0E}"/>
                  </a:ext>
                </a:extLst>
              </p:cNvPr>
              <p:cNvSpPr txBox="1"/>
              <p:nvPr/>
            </p:nvSpPr>
            <p:spPr>
              <a:xfrm>
                <a:off x="3693397" y="-61792"/>
                <a:ext cx="1583767" cy="707886"/>
              </a:xfrm>
              <a:prstGeom prst="rect">
                <a:avLst/>
              </a:prstGeom>
              <a:noFill/>
            </p:spPr>
            <p:txBody>
              <a:bodyPr wrap="none" rtlCol="0">
                <a:spAutoFit/>
              </a:bodyPr>
              <a:lstStyle/>
              <a:p>
                <a:r>
                  <a:rPr lang="en-GB" sz="4000" dirty="0">
                    <a:solidFill>
                      <a:schemeClr val="accent6">
                        <a:lumMod val="50000"/>
                      </a:schemeClr>
                    </a:solidFill>
                  </a:rPr>
                  <a:t>time </a:t>
                </a:r>
                <a14:m>
                  <m:oMath xmlns:m="http://schemas.openxmlformats.org/officeDocument/2006/math">
                    <m:r>
                      <a:rPr lang="en-GB" sz="4000" b="0" i="1" smtClean="0">
                        <a:solidFill>
                          <a:schemeClr val="accent6">
                            <a:lumMod val="50000"/>
                          </a:schemeClr>
                        </a:solidFill>
                        <a:latin typeface="Cambria Math" panose="02040503050406030204" pitchFamily="18" charset="0"/>
                      </a:rPr>
                      <m:t>𝑡</m:t>
                    </m:r>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41" name="TextBox 40">
                <a:extLst>
                  <a:ext uri="{FF2B5EF4-FFF2-40B4-BE49-F238E27FC236}">
                    <a16:creationId xmlns:a16="http://schemas.microsoft.com/office/drawing/2014/main" id="{6BAB345E-3ABA-40E8-9907-D0294A7D1F0E}"/>
                  </a:ext>
                </a:extLst>
              </p:cNvPr>
              <p:cNvSpPr txBox="1">
                <a:spLocks noRot="1" noChangeAspect="1" noMove="1" noResize="1" noEditPoints="1" noAdjustHandles="1" noChangeArrowheads="1" noChangeShapeType="1" noTextEdit="1"/>
              </p:cNvSpPr>
              <p:nvPr/>
            </p:nvSpPr>
            <p:spPr>
              <a:xfrm>
                <a:off x="3693397" y="-61792"/>
                <a:ext cx="1583767" cy="707886"/>
              </a:xfrm>
              <a:prstGeom prst="rect">
                <a:avLst/>
              </a:prstGeom>
              <a:blipFill>
                <a:blip r:embed="rId4"/>
                <a:stretch>
                  <a:fillRect l="-13846" t="-15517" b="-36207"/>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5248CA8D-27EE-18D6-7BB4-33E11677977C}"/>
              </a:ext>
            </a:extLst>
          </p:cNvPr>
          <p:cNvGrpSpPr/>
          <p:nvPr/>
        </p:nvGrpSpPr>
        <p:grpSpPr>
          <a:xfrm>
            <a:off x="2371484" y="-5858"/>
            <a:ext cx="1115823" cy="6628563"/>
            <a:chOff x="2371484" y="-5858"/>
            <a:chExt cx="1115823" cy="6628563"/>
          </a:xfrm>
        </p:grpSpPr>
        <p:cxnSp>
          <p:nvCxnSpPr>
            <p:cNvPr id="6" name="Straight Connector 5">
              <a:extLst>
                <a:ext uri="{FF2B5EF4-FFF2-40B4-BE49-F238E27FC236}">
                  <a16:creationId xmlns:a16="http://schemas.microsoft.com/office/drawing/2014/main" id="{C9A11D90-FB1E-47F0-B845-4EB9112746A1}"/>
                </a:ext>
              </a:extLst>
            </p:cNvPr>
            <p:cNvCxnSpPr/>
            <p:nvPr/>
          </p:nvCxnSpPr>
          <p:spPr>
            <a:xfrm>
              <a:off x="2905003" y="318015"/>
              <a:ext cx="0" cy="630469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7F9DA3F-C6A1-4B0D-A94F-EA4E6A51FE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2371484" y="-5858"/>
              <a:ext cx="1115823" cy="15283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42E9907F-B95E-4B34-BB0F-950F74A6D4B7}"/>
              </a:ext>
            </a:extLst>
          </p:cNvPr>
          <p:cNvGrpSpPr/>
          <p:nvPr/>
        </p:nvGrpSpPr>
        <p:grpSpPr>
          <a:xfrm>
            <a:off x="2051702" y="396052"/>
            <a:ext cx="6930920" cy="6807166"/>
            <a:chOff x="-424798" y="396052"/>
            <a:chExt cx="6930920" cy="6807166"/>
          </a:xfrm>
        </p:grpSpPr>
        <p:grpSp>
          <p:nvGrpSpPr>
            <p:cNvPr id="68" name="Group 67">
              <a:extLst>
                <a:ext uri="{FF2B5EF4-FFF2-40B4-BE49-F238E27FC236}">
                  <a16:creationId xmlns:a16="http://schemas.microsoft.com/office/drawing/2014/main" id="{7CDF05BE-045D-4B42-A516-2362E5E01DBA}"/>
                </a:ext>
              </a:extLst>
            </p:cNvPr>
            <p:cNvGrpSpPr/>
            <p:nvPr/>
          </p:nvGrpSpPr>
          <p:grpSpPr>
            <a:xfrm rot="3777103">
              <a:off x="-559445" y="1191879"/>
              <a:ext cx="6800426" cy="5222251"/>
              <a:chOff x="1259196" y="-1597193"/>
              <a:chExt cx="3780936" cy="9615202"/>
            </a:xfrm>
          </p:grpSpPr>
          <p:cxnSp>
            <p:nvCxnSpPr>
              <p:cNvPr id="71" name="Straight Connector 70">
                <a:extLst>
                  <a:ext uri="{FF2B5EF4-FFF2-40B4-BE49-F238E27FC236}">
                    <a16:creationId xmlns:a16="http://schemas.microsoft.com/office/drawing/2014/main" id="{701C5A90-56A8-4DE5-AF17-A72B89ED09C1}"/>
                  </a:ext>
                </a:extLst>
              </p:cNvPr>
              <p:cNvCxnSpPr>
                <a:cxnSpLocks/>
              </p:cNvCxnSpPr>
              <p:nvPr/>
            </p:nvCxnSpPr>
            <p:spPr>
              <a:xfrm rot="17822897">
                <a:off x="377817" y="302223"/>
                <a:ext cx="5713179" cy="33788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F7CA482-3E63-4700-BA32-0F61FC33B1B6}"/>
                  </a:ext>
                </a:extLst>
              </p:cNvPr>
              <p:cNvCxnSpPr>
                <a:cxnSpLocks/>
              </p:cNvCxnSpPr>
              <p:nvPr/>
            </p:nvCxnSpPr>
            <p:spPr>
              <a:xfrm rot="17822897">
                <a:off x="279668" y="1011592"/>
                <a:ext cx="5714263" cy="33795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A65E0A-D394-4B1D-8B67-14A3B81DA877}"/>
                  </a:ext>
                </a:extLst>
              </p:cNvPr>
              <p:cNvCxnSpPr>
                <a:cxnSpLocks/>
              </p:cNvCxnSpPr>
              <p:nvPr/>
            </p:nvCxnSpPr>
            <p:spPr>
              <a:xfrm rot="17822897">
                <a:off x="84075" y="1710275"/>
                <a:ext cx="5812242" cy="34374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2F976F6-7683-445D-96EA-52418FBEB9EA}"/>
                  </a:ext>
                </a:extLst>
              </p:cNvPr>
              <p:cNvCxnSpPr>
                <a:cxnSpLocks/>
              </p:cNvCxnSpPr>
              <p:nvPr/>
            </p:nvCxnSpPr>
            <p:spPr>
              <a:xfrm rot="17822897">
                <a:off x="113303" y="2484996"/>
                <a:ext cx="5638247" cy="33345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2241FA4-5093-43C4-81E1-3E1282DA7250}"/>
                  </a:ext>
                </a:extLst>
              </p:cNvPr>
              <p:cNvCxnSpPr>
                <a:cxnSpLocks/>
              </p:cNvCxnSpPr>
              <p:nvPr/>
            </p:nvCxnSpPr>
            <p:spPr>
              <a:xfrm rot="17822897">
                <a:off x="140858" y="3243194"/>
                <a:ext cx="5474206" cy="32375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2EC528F-F9BD-40DE-8C8D-CE7A060B3A68}"/>
                  </a:ext>
                </a:extLst>
              </p:cNvPr>
              <p:cNvCxnSpPr>
                <a:cxnSpLocks/>
              </p:cNvCxnSpPr>
              <p:nvPr/>
            </p:nvCxnSpPr>
            <p:spPr>
              <a:xfrm rot="17822897">
                <a:off x="549130" y="4153426"/>
                <a:ext cx="4856788" cy="2872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6D2C633-F19E-4673-8CCA-9B4C8DB01B5C}"/>
                  </a:ext>
                </a:extLst>
              </p:cNvPr>
              <p:cNvCxnSpPr>
                <a:cxnSpLocks/>
              </p:cNvCxnSpPr>
              <p:nvPr/>
            </p:nvCxnSpPr>
            <p:spPr>
              <a:xfrm rot="17822897">
                <a:off x="482291" y="-426999"/>
                <a:ext cx="5728036" cy="3387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1A7E487F-8F02-4402-84AD-E86677091E0C}"/>
                </a:ext>
              </a:extLst>
            </p:cNvPr>
            <p:cNvGrpSpPr/>
            <p:nvPr/>
          </p:nvGrpSpPr>
          <p:grpSpPr>
            <a:xfrm rot="3777103">
              <a:off x="-1149730" y="3204878"/>
              <a:ext cx="4364323" cy="2914460"/>
              <a:chOff x="1491969" y="-59784"/>
              <a:chExt cx="3541521" cy="5366100"/>
            </a:xfrm>
          </p:grpSpPr>
          <p:cxnSp>
            <p:nvCxnSpPr>
              <p:cNvPr id="79" name="Straight Connector 78">
                <a:extLst>
                  <a:ext uri="{FF2B5EF4-FFF2-40B4-BE49-F238E27FC236}">
                    <a16:creationId xmlns:a16="http://schemas.microsoft.com/office/drawing/2014/main" id="{E67867F2-80C5-4272-93A4-EE4209928014}"/>
                  </a:ext>
                </a:extLst>
              </p:cNvPr>
              <p:cNvCxnSpPr>
                <a:cxnSpLocks/>
              </p:cNvCxnSpPr>
              <p:nvPr/>
            </p:nvCxnSpPr>
            <p:spPr>
              <a:xfrm rot="17822897">
                <a:off x="1211295" y="220890"/>
                <a:ext cx="4102870" cy="3541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2267E5C-43CE-4372-B0D8-86067B0C1530}"/>
                  </a:ext>
                </a:extLst>
              </p:cNvPr>
              <p:cNvCxnSpPr>
                <a:cxnSpLocks/>
              </p:cNvCxnSpPr>
              <p:nvPr/>
            </p:nvCxnSpPr>
            <p:spPr>
              <a:xfrm rot="17822897">
                <a:off x="1854319" y="1281795"/>
                <a:ext cx="3289104" cy="28390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425CB71-9058-497E-82A5-8A662544E517}"/>
                  </a:ext>
                </a:extLst>
              </p:cNvPr>
              <p:cNvCxnSpPr>
                <a:cxnSpLocks/>
              </p:cNvCxnSpPr>
              <p:nvPr/>
            </p:nvCxnSpPr>
            <p:spPr>
              <a:xfrm rot="17822897">
                <a:off x="2544545" y="2388751"/>
                <a:ext cx="2410265" cy="20804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0AE74ED-D646-439D-AB55-70E65E8D7175}"/>
                  </a:ext>
                </a:extLst>
              </p:cNvPr>
              <p:cNvCxnSpPr>
                <a:cxnSpLocks/>
              </p:cNvCxnSpPr>
              <p:nvPr/>
            </p:nvCxnSpPr>
            <p:spPr>
              <a:xfrm rot="17822897">
                <a:off x="3126219" y="3423000"/>
                <a:ext cx="1689721" cy="14585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80285BF-035F-491D-9FEF-1A8A51F49150}"/>
                  </a:ext>
                </a:extLst>
              </p:cNvPr>
              <p:cNvCxnSpPr>
                <a:cxnSpLocks/>
              </p:cNvCxnSpPr>
              <p:nvPr/>
            </p:nvCxnSpPr>
            <p:spPr>
              <a:xfrm rot="17822897">
                <a:off x="3797686" y="4478395"/>
                <a:ext cx="888717" cy="767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B05A402F-E5A9-4137-A293-2B7D57293792}"/>
                </a:ext>
              </a:extLst>
            </p:cNvPr>
            <p:cNvGrpSpPr/>
            <p:nvPr/>
          </p:nvGrpSpPr>
          <p:grpSpPr>
            <a:xfrm rot="3777103">
              <a:off x="1859652" y="1289887"/>
              <a:ext cx="5540305" cy="3752635"/>
              <a:chOff x="1134502" y="556815"/>
              <a:chExt cx="3947430" cy="6909343"/>
            </a:xfrm>
          </p:grpSpPr>
          <p:cxnSp>
            <p:nvCxnSpPr>
              <p:cNvPr id="87" name="Straight Connector 86">
                <a:extLst>
                  <a:ext uri="{FF2B5EF4-FFF2-40B4-BE49-F238E27FC236}">
                    <a16:creationId xmlns:a16="http://schemas.microsoft.com/office/drawing/2014/main" id="{EF279A9C-EA33-46A0-A74A-F2F065A020B3}"/>
                  </a:ext>
                </a:extLst>
              </p:cNvPr>
              <p:cNvCxnSpPr>
                <a:cxnSpLocks/>
              </p:cNvCxnSpPr>
              <p:nvPr/>
            </p:nvCxnSpPr>
            <p:spPr>
              <a:xfrm rot="17822897">
                <a:off x="1299197" y="1140560"/>
                <a:ext cx="2245937" cy="1702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B7BC213-4B50-4C74-980E-4530660DB285}"/>
                  </a:ext>
                </a:extLst>
              </p:cNvPr>
              <p:cNvCxnSpPr>
                <a:cxnSpLocks/>
              </p:cNvCxnSpPr>
              <p:nvPr/>
            </p:nvCxnSpPr>
            <p:spPr>
              <a:xfrm rot="17822897">
                <a:off x="1101887" y="1567597"/>
                <a:ext cx="2991825" cy="22674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128A71-26A7-41EE-AB6D-EE528B2BFB25}"/>
                  </a:ext>
                </a:extLst>
              </p:cNvPr>
              <p:cNvCxnSpPr>
                <a:cxnSpLocks/>
              </p:cNvCxnSpPr>
              <p:nvPr/>
            </p:nvCxnSpPr>
            <p:spPr>
              <a:xfrm rot="17822897">
                <a:off x="926539" y="1982767"/>
                <a:ext cx="3816437" cy="2892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9E75CCE-1905-4E7F-9227-6A0F9D58FE9D}"/>
                  </a:ext>
                </a:extLst>
              </p:cNvPr>
              <p:cNvCxnSpPr>
                <a:cxnSpLocks/>
              </p:cNvCxnSpPr>
              <p:nvPr/>
            </p:nvCxnSpPr>
            <p:spPr>
              <a:xfrm rot="17822897">
                <a:off x="722158" y="2432095"/>
                <a:ext cx="4539330" cy="34403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EBC1E76-E95E-4D60-87A1-B43746B38A9F}"/>
                  </a:ext>
                </a:extLst>
              </p:cNvPr>
              <p:cNvCxnSpPr>
                <a:cxnSpLocks/>
              </p:cNvCxnSpPr>
              <p:nvPr/>
            </p:nvCxnSpPr>
            <p:spPr>
              <a:xfrm rot="17822897">
                <a:off x="504018" y="2888244"/>
                <a:ext cx="5208398" cy="39474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23B087-B892-4E45-BDCB-FC274E2C1201}"/>
                  </a:ext>
                </a:extLst>
              </p:cNvPr>
              <p:cNvCxnSpPr>
                <a:cxnSpLocks/>
              </p:cNvCxnSpPr>
              <p:nvPr/>
            </p:nvCxnSpPr>
            <p:spPr>
              <a:xfrm rot="17822897">
                <a:off x="1488782" y="728711"/>
                <a:ext cx="1420017" cy="10762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42" name="Straight Connector 41">
            <a:extLst>
              <a:ext uri="{FF2B5EF4-FFF2-40B4-BE49-F238E27FC236}">
                <a16:creationId xmlns:a16="http://schemas.microsoft.com/office/drawing/2014/main" id="{EAF581EA-4C89-47FD-B6FF-21CDB7B3C8A7}"/>
              </a:ext>
            </a:extLst>
          </p:cNvPr>
          <p:cNvCxnSpPr/>
          <p:nvPr/>
        </p:nvCxnSpPr>
        <p:spPr>
          <a:xfrm>
            <a:off x="8080622" y="457847"/>
            <a:ext cx="0" cy="6304690"/>
          </a:xfrm>
          <a:prstGeom prst="line">
            <a:avLst/>
          </a:prstGeom>
          <a:ln w="76200">
            <a:solidFill>
              <a:srgbClr val="0BE600"/>
            </a:solidFill>
          </a:ln>
        </p:spPr>
        <p:style>
          <a:lnRef idx="1">
            <a:schemeClr val="accent1"/>
          </a:lnRef>
          <a:fillRef idx="0">
            <a:schemeClr val="accent1"/>
          </a:fillRef>
          <a:effectRef idx="0">
            <a:schemeClr val="accent1"/>
          </a:effectRef>
          <a:fontRef idx="minor">
            <a:schemeClr val="tx1"/>
          </a:fontRef>
        </p:style>
      </p:cxnSp>
      <p:pic>
        <p:nvPicPr>
          <p:cNvPr id="43" name="Picture 6" descr="The Phonograph, Sound, Record, Edison, Retro, Trumpet">
            <a:extLst>
              <a:ext uri="{FF2B5EF4-FFF2-40B4-BE49-F238E27FC236}">
                <a16:creationId xmlns:a16="http://schemas.microsoft.com/office/drawing/2014/main" id="{D37EF0A3-F45D-49C2-8262-A8473B85C6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6302" y="5208366"/>
            <a:ext cx="1585030" cy="178037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089AFB7A-CE3A-4712-9C69-39E27869E2FE}"/>
              </a:ext>
            </a:extLst>
          </p:cNvPr>
          <p:cNvCxnSpPr>
            <a:cxnSpLocks/>
          </p:cNvCxnSpPr>
          <p:nvPr/>
        </p:nvCxnSpPr>
        <p:spPr>
          <a:xfrm flipV="1">
            <a:off x="6713624" y="6554421"/>
            <a:ext cx="1736902"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8A20975-5B17-4D11-AAD6-3B1875089663}"/>
                  </a:ext>
                </a:extLst>
              </p:cNvPr>
              <p:cNvSpPr txBox="1"/>
              <p:nvPr/>
            </p:nvSpPr>
            <p:spPr>
              <a:xfrm>
                <a:off x="8523374" y="6130779"/>
                <a:ext cx="1889748" cy="707886"/>
              </a:xfrm>
              <a:prstGeom prst="rect">
                <a:avLst/>
              </a:prstGeom>
              <a:noFill/>
            </p:spPr>
            <p:txBody>
              <a:bodyPr wrap="none" rtlCol="0">
                <a:spAutoFit/>
              </a:bodyPr>
              <a:lstStyle/>
              <a:p>
                <a:r>
                  <a:rPr lang="en-GB" sz="4000" dirty="0">
                    <a:solidFill>
                      <a:srgbClr val="002060"/>
                    </a:solidFill>
                  </a:rPr>
                  <a:t>space </a:t>
                </a:r>
                <a14:m>
                  <m:oMath xmlns:m="http://schemas.openxmlformats.org/officeDocument/2006/math">
                    <m:r>
                      <a:rPr lang="en-GB" sz="4000" b="0" i="1" smtClean="0">
                        <a:solidFill>
                          <a:srgbClr val="002060"/>
                        </a:solidFill>
                        <a:latin typeface="Cambria Math" panose="02040503050406030204" pitchFamily="18" charset="0"/>
                      </a:rPr>
                      <m:t>𝑥</m:t>
                    </m:r>
                  </m:oMath>
                </a14:m>
                <a:r>
                  <a:rPr lang="en-GB" sz="4000" dirty="0">
                    <a:solidFill>
                      <a:srgbClr val="002060"/>
                    </a:solidFill>
                  </a:rPr>
                  <a:t> </a:t>
                </a:r>
                <a:endParaRPr lang="en-CA" sz="4000" dirty="0">
                  <a:solidFill>
                    <a:srgbClr val="002060"/>
                  </a:solidFill>
                </a:endParaRPr>
              </a:p>
            </p:txBody>
          </p:sp>
        </mc:Choice>
        <mc:Fallback xmlns="">
          <p:sp>
            <p:nvSpPr>
              <p:cNvPr id="40" name="TextBox 39">
                <a:extLst>
                  <a:ext uri="{FF2B5EF4-FFF2-40B4-BE49-F238E27FC236}">
                    <a16:creationId xmlns:a16="http://schemas.microsoft.com/office/drawing/2014/main" id="{D8A20975-5B17-4D11-AAD6-3B1875089663}"/>
                  </a:ext>
                </a:extLst>
              </p:cNvPr>
              <p:cNvSpPr txBox="1">
                <a:spLocks noRot="1" noChangeAspect="1" noMove="1" noResize="1" noEditPoints="1" noAdjustHandles="1" noChangeArrowheads="1" noChangeShapeType="1" noTextEdit="1"/>
              </p:cNvSpPr>
              <p:nvPr/>
            </p:nvSpPr>
            <p:spPr>
              <a:xfrm>
                <a:off x="8523374" y="6130779"/>
                <a:ext cx="1889748" cy="707886"/>
              </a:xfrm>
              <a:prstGeom prst="rect">
                <a:avLst/>
              </a:prstGeom>
              <a:blipFill>
                <a:blip r:embed="rId7"/>
                <a:stretch>
                  <a:fillRect l="-11290" t="-15517" b="-36207"/>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10DCFADC-16B3-5D86-1F39-3281CD532CB1}"/>
              </a:ext>
            </a:extLst>
          </p:cNvPr>
          <p:cNvGrpSpPr/>
          <p:nvPr/>
        </p:nvGrpSpPr>
        <p:grpSpPr>
          <a:xfrm>
            <a:off x="2771468" y="143556"/>
            <a:ext cx="3893965" cy="6396429"/>
            <a:chOff x="2771468" y="143556"/>
            <a:chExt cx="3893965" cy="6396429"/>
          </a:xfrm>
        </p:grpSpPr>
        <p:cxnSp>
          <p:nvCxnSpPr>
            <p:cNvPr id="45" name="Straight Connector 44">
              <a:extLst>
                <a:ext uri="{FF2B5EF4-FFF2-40B4-BE49-F238E27FC236}">
                  <a16:creationId xmlns:a16="http://schemas.microsoft.com/office/drawing/2014/main" id="{CD07E302-F744-45A3-BDBF-523C0DF5096F}"/>
                </a:ext>
              </a:extLst>
            </p:cNvPr>
            <p:cNvCxnSpPr>
              <a:cxnSpLocks/>
            </p:cNvCxnSpPr>
            <p:nvPr/>
          </p:nvCxnSpPr>
          <p:spPr>
            <a:xfrm flipH="1">
              <a:off x="2771468" y="371436"/>
              <a:ext cx="2959740" cy="6168549"/>
            </a:xfrm>
            <a:prstGeom prst="line">
              <a:avLst/>
            </a:prstGeom>
            <a:ln w="76200">
              <a:solidFill>
                <a:srgbClr val="FF3BE3"/>
              </a:solidFill>
            </a:ln>
          </p:spPr>
          <p:style>
            <a:lnRef idx="1">
              <a:schemeClr val="accent1"/>
            </a:lnRef>
            <a:fillRef idx="0">
              <a:schemeClr val="accent1"/>
            </a:fillRef>
            <a:effectRef idx="0">
              <a:schemeClr val="accent1"/>
            </a:effectRef>
            <a:fontRef idx="minor">
              <a:schemeClr val="tx1"/>
            </a:fontRef>
          </p:style>
        </p:cxnSp>
        <p:pic>
          <p:nvPicPr>
            <p:cNvPr id="54" name="Picture 53" descr="Ford Mustang, Car, Racing Car, Sports Car, Automobile">
              <a:extLst>
                <a:ext uri="{FF2B5EF4-FFF2-40B4-BE49-F238E27FC236}">
                  <a16:creationId xmlns:a16="http://schemas.microsoft.com/office/drawing/2014/main" id="{33D14130-49CE-422F-BF6F-388D7DA290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10357" y="143556"/>
              <a:ext cx="1955076" cy="965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E8C02A8-958E-40B8-B4BA-E4B4E5B000AD}"/>
              </a:ext>
            </a:extLst>
          </p:cNvPr>
          <p:cNvGrpSpPr/>
          <p:nvPr/>
        </p:nvGrpSpPr>
        <p:grpSpPr>
          <a:xfrm>
            <a:off x="2794066" y="3670512"/>
            <a:ext cx="2372681" cy="2530249"/>
            <a:chOff x="317566" y="3670512"/>
            <a:chExt cx="2372681" cy="2530249"/>
          </a:xfrm>
        </p:grpSpPr>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7F690713-8D19-4DF9-82AC-39A0A2AEAA7A}"/>
                    </a:ext>
                  </a:extLst>
                </p:cNvPr>
                <p:cNvSpPr txBox="1"/>
                <p:nvPr/>
              </p:nvSpPr>
              <p:spPr>
                <a:xfrm>
                  <a:off x="1802460" y="5166615"/>
                  <a:ext cx="887787" cy="830997"/>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GB" sz="4800" b="0" i="1" smtClean="0">
                                    <a:solidFill>
                                      <a:srgbClr val="002060"/>
                                    </a:solidFill>
                                    <a:latin typeface="Cambria Math" panose="02040503050406030204" pitchFamily="18" charset="0"/>
                                  </a:rPr>
                                  <m:t>𝑥</m:t>
                                </m:r>
                              </m:sub>
                            </m:sSub>
                          </m:e>
                        </m:acc>
                      </m:oMath>
                    </m:oMathPara>
                  </a14:m>
                  <a:endParaRPr lang="en-CA" sz="4800" dirty="0">
                    <a:solidFill>
                      <a:srgbClr val="002060"/>
                    </a:solidFill>
                  </a:endParaRPr>
                </a:p>
              </p:txBody>
            </p:sp>
          </mc:Choice>
          <mc:Fallback xmlns="">
            <p:sp>
              <p:nvSpPr>
                <p:cNvPr id="123" name="TextBox 122">
                  <a:extLst>
                    <a:ext uri="{FF2B5EF4-FFF2-40B4-BE49-F238E27FC236}">
                      <a16:creationId xmlns:a16="http://schemas.microsoft.com/office/drawing/2014/main" id="{7F690713-8D19-4DF9-82AC-39A0A2AEAA7A}"/>
                    </a:ext>
                  </a:extLst>
                </p:cNvPr>
                <p:cNvSpPr txBox="1">
                  <a:spLocks noRot="1" noChangeAspect="1" noMove="1" noResize="1" noEditPoints="1" noAdjustHandles="1" noChangeArrowheads="1" noChangeShapeType="1" noTextEdit="1"/>
                </p:cNvSpPr>
                <p:nvPr/>
              </p:nvSpPr>
              <p:spPr>
                <a:xfrm>
                  <a:off x="1802460" y="5166615"/>
                  <a:ext cx="887787" cy="830997"/>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10AA29CD-A787-4276-A5AC-1B9C7697B1BB}"/>
                    </a:ext>
                  </a:extLst>
                </p:cNvPr>
                <p:cNvSpPr txBox="1"/>
                <p:nvPr/>
              </p:nvSpPr>
              <p:spPr>
                <a:xfrm>
                  <a:off x="317566" y="3670512"/>
                  <a:ext cx="887787" cy="830997"/>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GB" sz="4800" b="0" i="1" smtClean="0">
                                    <a:solidFill>
                                      <a:srgbClr val="002060"/>
                                    </a:solidFill>
                                    <a:latin typeface="Cambria Math" panose="02040503050406030204" pitchFamily="18" charset="0"/>
                                  </a:rPr>
                                  <m:t>𝑡</m:t>
                                </m:r>
                              </m:sub>
                            </m:sSub>
                          </m:e>
                        </m:acc>
                      </m:oMath>
                    </m:oMathPara>
                  </a14:m>
                  <a:endParaRPr lang="en-CA" sz="4800" dirty="0">
                    <a:solidFill>
                      <a:srgbClr val="002060"/>
                    </a:solidFill>
                  </a:endParaRPr>
                </a:p>
              </p:txBody>
            </p:sp>
          </mc:Choice>
          <mc:Fallback xmlns="">
            <p:sp>
              <p:nvSpPr>
                <p:cNvPr id="124" name="TextBox 123">
                  <a:extLst>
                    <a:ext uri="{FF2B5EF4-FFF2-40B4-BE49-F238E27FC236}">
                      <a16:creationId xmlns:a16="http://schemas.microsoft.com/office/drawing/2014/main" id="{10AA29CD-A787-4276-A5AC-1B9C7697B1BB}"/>
                    </a:ext>
                  </a:extLst>
                </p:cNvPr>
                <p:cNvSpPr txBox="1">
                  <a:spLocks noRot="1" noChangeAspect="1" noMove="1" noResize="1" noEditPoints="1" noAdjustHandles="1" noChangeArrowheads="1" noChangeShapeType="1" noTextEdit="1"/>
                </p:cNvSpPr>
                <p:nvPr/>
              </p:nvSpPr>
              <p:spPr>
                <a:xfrm>
                  <a:off x="317566" y="3670512"/>
                  <a:ext cx="887787" cy="830997"/>
                </a:xfrm>
                <a:prstGeom prst="rect">
                  <a:avLst/>
                </a:prstGeom>
                <a:blipFill>
                  <a:blip r:embed="rId10"/>
                  <a:stretch>
                    <a:fillRect/>
                  </a:stretch>
                </a:blipFill>
                <a:effectLst>
                  <a:softEdge rad="127000"/>
                </a:effectLst>
              </p:spPr>
              <p:txBody>
                <a:bodyPr/>
                <a:lstStyle/>
                <a:p>
                  <a:r>
                    <a:rPr lang="en-CA">
                      <a:noFill/>
                    </a:rPr>
                    <a:t> </a:t>
                  </a:r>
                </a:p>
              </p:txBody>
            </p:sp>
          </mc:Fallback>
        </mc:AlternateContent>
        <p:grpSp>
          <p:nvGrpSpPr>
            <p:cNvPr id="3" name="Group 2">
              <a:extLst>
                <a:ext uri="{FF2B5EF4-FFF2-40B4-BE49-F238E27FC236}">
                  <a16:creationId xmlns:a16="http://schemas.microsoft.com/office/drawing/2014/main" id="{B80EE4CD-9FC2-47EE-A1C1-590F5545535A}"/>
                </a:ext>
              </a:extLst>
            </p:cNvPr>
            <p:cNvGrpSpPr/>
            <p:nvPr/>
          </p:nvGrpSpPr>
          <p:grpSpPr>
            <a:xfrm>
              <a:off x="398340" y="4405138"/>
              <a:ext cx="1794244" cy="1795623"/>
              <a:chOff x="398340" y="4405138"/>
              <a:chExt cx="1794244" cy="1795623"/>
            </a:xfrm>
          </p:grpSpPr>
          <p:cxnSp>
            <p:nvCxnSpPr>
              <p:cNvPr id="130" name="Straight Arrow Connector 129">
                <a:extLst>
                  <a:ext uri="{FF2B5EF4-FFF2-40B4-BE49-F238E27FC236}">
                    <a16:creationId xmlns:a16="http://schemas.microsoft.com/office/drawing/2014/main" id="{B9FEFF8D-B430-4FDD-B7F2-08F0ED953F12}"/>
                  </a:ext>
                </a:extLst>
              </p:cNvPr>
              <p:cNvCxnSpPr>
                <a:cxnSpLocks/>
              </p:cNvCxnSpPr>
              <p:nvPr/>
            </p:nvCxnSpPr>
            <p:spPr>
              <a:xfrm>
                <a:off x="398340" y="6200761"/>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15B3D96-B688-4AF6-B34D-9E12DF308BB8}"/>
                  </a:ext>
                </a:extLst>
              </p:cNvPr>
              <p:cNvCxnSpPr>
                <a:cxnSpLocks/>
              </p:cNvCxnSpPr>
              <p:nvPr/>
            </p:nvCxnSpPr>
            <p:spPr>
              <a:xfrm rot="16200000">
                <a:off x="-468619" y="5302260"/>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46" name="Group 45">
            <a:extLst>
              <a:ext uri="{FF2B5EF4-FFF2-40B4-BE49-F238E27FC236}">
                <a16:creationId xmlns:a16="http://schemas.microsoft.com/office/drawing/2014/main" id="{273F4E8B-438B-4A6E-B85A-BE7998AFD2A0}"/>
              </a:ext>
            </a:extLst>
          </p:cNvPr>
          <p:cNvGrpSpPr/>
          <p:nvPr/>
        </p:nvGrpSpPr>
        <p:grpSpPr>
          <a:xfrm>
            <a:off x="2853931" y="3966239"/>
            <a:ext cx="2706640" cy="2815506"/>
            <a:chOff x="377431" y="3966239"/>
            <a:chExt cx="2706640" cy="2815506"/>
          </a:xfrm>
        </p:grpSpPr>
        <p:grpSp>
          <p:nvGrpSpPr>
            <p:cNvPr id="47" name="Group 46">
              <a:extLst>
                <a:ext uri="{FF2B5EF4-FFF2-40B4-BE49-F238E27FC236}">
                  <a16:creationId xmlns:a16="http://schemas.microsoft.com/office/drawing/2014/main" id="{55BBFDDF-F488-457B-8B86-E824C3C627AA}"/>
                </a:ext>
              </a:extLst>
            </p:cNvPr>
            <p:cNvGrpSpPr/>
            <p:nvPr/>
          </p:nvGrpSpPr>
          <p:grpSpPr>
            <a:xfrm>
              <a:off x="377431" y="4405138"/>
              <a:ext cx="1794244" cy="1876090"/>
              <a:chOff x="360240" y="4381821"/>
              <a:chExt cx="1794244" cy="1876090"/>
            </a:xfrm>
          </p:grpSpPr>
          <p:cxnSp>
            <p:nvCxnSpPr>
              <p:cNvPr id="52" name="Straight Arrow Connector 51">
                <a:extLst>
                  <a:ext uri="{FF2B5EF4-FFF2-40B4-BE49-F238E27FC236}">
                    <a16:creationId xmlns:a16="http://schemas.microsoft.com/office/drawing/2014/main" id="{185DF383-768A-4D7B-8269-7D2E52FE8504}"/>
                  </a:ext>
                </a:extLst>
              </p:cNvPr>
              <p:cNvCxnSpPr>
                <a:cxnSpLocks/>
              </p:cNvCxnSpPr>
              <p:nvPr/>
            </p:nvCxnSpPr>
            <p:spPr>
              <a:xfrm>
                <a:off x="360240" y="6257911"/>
                <a:ext cx="1794244" cy="0"/>
              </a:xfrm>
              <a:prstGeom prst="straightConnector1">
                <a:avLst/>
              </a:prstGeom>
              <a:ln w="1270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3" name="Straight Arrow Connector 52">
                <a:extLst>
                  <a:ext uri="{FF2B5EF4-FFF2-40B4-BE49-F238E27FC236}">
                    <a16:creationId xmlns:a16="http://schemas.microsoft.com/office/drawing/2014/main" id="{2437E0AD-0E6F-4C5B-A250-5904C5D14C0E}"/>
                  </a:ext>
                </a:extLst>
              </p:cNvPr>
              <p:cNvCxnSpPr>
                <a:cxnSpLocks/>
              </p:cNvCxnSpPr>
              <p:nvPr/>
            </p:nvCxnSpPr>
            <p:spPr>
              <a:xfrm flipV="1">
                <a:off x="428503" y="4381821"/>
                <a:ext cx="892262" cy="1817561"/>
              </a:xfrm>
              <a:prstGeom prst="straightConnector1">
                <a:avLst/>
              </a:prstGeom>
              <a:ln w="1270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6471B61-91C6-43A4-B26A-B4EB5411D57B}"/>
                    </a:ext>
                  </a:extLst>
                </p:cNvPr>
                <p:cNvSpPr txBox="1"/>
                <p:nvPr/>
              </p:nvSpPr>
              <p:spPr>
                <a:xfrm>
                  <a:off x="2196284" y="5860595"/>
                  <a:ext cx="887787" cy="921150"/>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C00000"/>
                                </a:solidFill>
                                <a:latin typeface="Cambria Math" panose="02040503050406030204" pitchFamily="18" charset="0"/>
                              </a:rPr>
                            </m:ctrlPr>
                          </m:accPr>
                          <m:e>
                            <m:acc>
                              <m:accPr>
                                <m:chr m:val="⃗"/>
                                <m:ctrlPr>
                                  <a:rPr lang="en-GB" sz="4800" b="0" i="1" smtClean="0">
                                    <a:solidFill>
                                      <a:srgbClr val="C00000"/>
                                    </a:solidFill>
                                    <a:latin typeface="Cambria Math" panose="02040503050406030204" pitchFamily="18" charset="0"/>
                                  </a:rPr>
                                </m:ctrlPr>
                              </m:accPr>
                              <m:e>
                                <m:sSub>
                                  <m:sSubPr>
                                    <m:ctrlPr>
                                      <a:rPr lang="en-GB" sz="4800" b="0" i="1" smtClean="0">
                                        <a:solidFill>
                                          <a:srgbClr val="C00000"/>
                                        </a:solidFill>
                                        <a:latin typeface="Cambria Math" panose="02040503050406030204" pitchFamily="18" charset="0"/>
                                      </a:rPr>
                                    </m:ctrlPr>
                                  </m:sSubPr>
                                  <m:e>
                                    <m:r>
                                      <a:rPr lang="en-GB" sz="4800" b="0" i="1" smtClean="0">
                                        <a:solidFill>
                                          <a:srgbClr val="C00000"/>
                                        </a:solidFill>
                                        <a:latin typeface="Cambria Math" panose="02040503050406030204" pitchFamily="18" charset="0"/>
                                      </a:rPr>
                                      <m:t>𝑒</m:t>
                                    </m:r>
                                  </m:e>
                                  <m:sub>
                                    <m:r>
                                      <a:rPr lang="en-GB" sz="4800" b="0" i="1" smtClean="0">
                                        <a:solidFill>
                                          <a:srgbClr val="C00000"/>
                                        </a:solidFill>
                                        <a:latin typeface="Cambria Math" panose="02040503050406030204" pitchFamily="18" charset="0"/>
                                      </a:rPr>
                                      <m:t>𝑥</m:t>
                                    </m:r>
                                  </m:sub>
                                </m:sSub>
                              </m:e>
                            </m:acc>
                          </m:e>
                        </m:acc>
                      </m:oMath>
                    </m:oMathPara>
                  </a14:m>
                  <a:endParaRPr lang="en-CA" sz="4800" dirty="0">
                    <a:solidFill>
                      <a:srgbClr val="002060"/>
                    </a:solidFill>
                  </a:endParaRPr>
                </a:p>
              </p:txBody>
            </p:sp>
          </mc:Choice>
          <mc:Fallback xmlns="">
            <p:sp>
              <p:nvSpPr>
                <p:cNvPr id="48" name="TextBox 47">
                  <a:extLst>
                    <a:ext uri="{FF2B5EF4-FFF2-40B4-BE49-F238E27FC236}">
                      <a16:creationId xmlns:a16="http://schemas.microsoft.com/office/drawing/2014/main" id="{66471B61-91C6-43A4-B26A-B4EB5411D57B}"/>
                    </a:ext>
                  </a:extLst>
                </p:cNvPr>
                <p:cNvSpPr txBox="1">
                  <a:spLocks noRot="1" noChangeAspect="1" noMove="1" noResize="1" noEditPoints="1" noAdjustHandles="1" noChangeArrowheads="1" noChangeShapeType="1" noTextEdit="1"/>
                </p:cNvSpPr>
                <p:nvPr/>
              </p:nvSpPr>
              <p:spPr>
                <a:xfrm>
                  <a:off x="2196284" y="5860595"/>
                  <a:ext cx="887787" cy="921150"/>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A6E15B5-3890-422E-9D27-B60E9056EB3C}"/>
                    </a:ext>
                  </a:extLst>
                </p:cNvPr>
                <p:cNvSpPr txBox="1"/>
                <p:nvPr/>
              </p:nvSpPr>
              <p:spPr>
                <a:xfrm>
                  <a:off x="1378950" y="3966239"/>
                  <a:ext cx="887787" cy="921150"/>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C00000"/>
                                </a:solidFill>
                                <a:latin typeface="Cambria Math" panose="02040503050406030204" pitchFamily="18" charset="0"/>
                              </a:rPr>
                            </m:ctrlPr>
                          </m:accPr>
                          <m:e>
                            <m:acc>
                              <m:accPr>
                                <m:chr m:val="⃗"/>
                                <m:ctrlPr>
                                  <a:rPr lang="en-GB" sz="4800" b="0" i="1" smtClean="0">
                                    <a:solidFill>
                                      <a:srgbClr val="C00000"/>
                                    </a:solidFill>
                                    <a:latin typeface="Cambria Math" panose="02040503050406030204" pitchFamily="18" charset="0"/>
                                  </a:rPr>
                                </m:ctrlPr>
                              </m:accPr>
                              <m:e>
                                <m:sSub>
                                  <m:sSubPr>
                                    <m:ctrlPr>
                                      <a:rPr lang="en-GB" sz="4800" b="0" i="1" smtClean="0">
                                        <a:solidFill>
                                          <a:srgbClr val="C00000"/>
                                        </a:solidFill>
                                        <a:latin typeface="Cambria Math" panose="02040503050406030204" pitchFamily="18" charset="0"/>
                                      </a:rPr>
                                    </m:ctrlPr>
                                  </m:sSubPr>
                                  <m:e>
                                    <m:r>
                                      <a:rPr lang="en-GB" sz="4800" b="0" i="1" smtClean="0">
                                        <a:solidFill>
                                          <a:srgbClr val="C00000"/>
                                        </a:solidFill>
                                        <a:latin typeface="Cambria Math" panose="02040503050406030204" pitchFamily="18" charset="0"/>
                                      </a:rPr>
                                      <m:t>𝑒</m:t>
                                    </m:r>
                                  </m:e>
                                  <m:sub>
                                    <m:r>
                                      <a:rPr lang="en-GB" sz="4800" b="0" i="1" smtClean="0">
                                        <a:solidFill>
                                          <a:srgbClr val="C00000"/>
                                        </a:solidFill>
                                        <a:latin typeface="Cambria Math" panose="02040503050406030204" pitchFamily="18" charset="0"/>
                                      </a:rPr>
                                      <m:t>𝑡</m:t>
                                    </m:r>
                                  </m:sub>
                                </m:sSub>
                              </m:e>
                            </m:acc>
                          </m:e>
                        </m:acc>
                      </m:oMath>
                    </m:oMathPara>
                  </a14:m>
                  <a:endParaRPr lang="en-CA" sz="4800" dirty="0">
                    <a:solidFill>
                      <a:srgbClr val="002060"/>
                    </a:solidFill>
                  </a:endParaRPr>
                </a:p>
              </p:txBody>
            </p:sp>
          </mc:Choice>
          <mc:Fallback xmlns="">
            <p:sp>
              <p:nvSpPr>
                <p:cNvPr id="51" name="TextBox 50">
                  <a:extLst>
                    <a:ext uri="{FF2B5EF4-FFF2-40B4-BE49-F238E27FC236}">
                      <a16:creationId xmlns:a16="http://schemas.microsoft.com/office/drawing/2014/main" id="{DA6E15B5-3890-422E-9D27-B60E9056EB3C}"/>
                    </a:ext>
                  </a:extLst>
                </p:cNvPr>
                <p:cNvSpPr txBox="1">
                  <a:spLocks noRot="1" noChangeAspect="1" noMove="1" noResize="1" noEditPoints="1" noAdjustHandles="1" noChangeArrowheads="1" noChangeShapeType="1" noTextEdit="1"/>
                </p:cNvSpPr>
                <p:nvPr/>
              </p:nvSpPr>
              <p:spPr>
                <a:xfrm>
                  <a:off x="1378950" y="3966239"/>
                  <a:ext cx="887787" cy="921150"/>
                </a:xfrm>
                <a:prstGeom prst="rect">
                  <a:avLst/>
                </a:prstGeom>
                <a:blipFill>
                  <a:blip r:embed="rId12"/>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10" name="Ink 9">
                <a:extLst>
                  <a:ext uri="{FF2B5EF4-FFF2-40B4-BE49-F238E27FC236}">
                    <a16:creationId xmlns:a16="http://schemas.microsoft.com/office/drawing/2014/main" id="{7E92519C-C4BB-E288-3636-BFCABA4412D0}"/>
                  </a:ext>
                </a:extLst>
              </p14:cNvPr>
              <p14:cNvContentPartPr/>
              <p14:nvPr>
                <p:extLst>
                  <p:ext uri="{42D2F446-02D8-4167-A562-619A0277C38B}">
                    <p15:isNarration xmlns:p15="http://schemas.microsoft.com/office/powerpoint/2012/main" val="1"/>
                  </p:ext>
                </p:extLst>
              </p14:nvPr>
            </p14:nvContentPartPr>
            <p14:xfrm>
              <a:off x="2682000" y="4217040"/>
              <a:ext cx="1233720" cy="1683000"/>
            </p14:xfrm>
          </p:contentPart>
        </mc:Choice>
        <mc:Fallback xmlns="">
          <p:pic>
            <p:nvPicPr>
              <p:cNvPr id="10" name="Ink 9">
                <a:extLst>
                  <a:ext uri="{FF2B5EF4-FFF2-40B4-BE49-F238E27FC236}">
                    <a16:creationId xmlns:a16="http://schemas.microsoft.com/office/drawing/2014/main" id="{7E92519C-C4BB-E288-3636-BFCABA4412D0}"/>
                  </a:ext>
                </a:extLst>
              </p:cNvPr>
              <p:cNvPicPr>
                <a:picLocks noGrp="1" noRot="1" noChangeAspect="1" noMove="1" noResize="1" noEditPoints="1" noAdjustHandles="1" noChangeArrowheads="1" noChangeShapeType="1"/>
              </p:cNvPicPr>
              <p:nvPr/>
            </p:nvPicPr>
            <p:blipFill>
              <a:blip r:embed="rId14"/>
              <a:stretch>
                <a:fillRect/>
              </a:stretch>
            </p:blipFill>
            <p:spPr>
              <a:xfrm>
                <a:off x="2672640" y="4207680"/>
                <a:ext cx="1252440" cy="1701720"/>
              </a:xfrm>
              <a:prstGeom prst="rect">
                <a:avLst/>
              </a:prstGeom>
            </p:spPr>
          </p:pic>
        </mc:Fallback>
      </mc:AlternateContent>
    </p:spTree>
    <p:custDataLst>
      <p:tags r:id="rId1"/>
    </p:custDataLst>
    <p:extLst>
      <p:ext uri="{BB962C8B-B14F-4D97-AF65-F5344CB8AC3E}">
        <p14:creationId xmlns:p14="http://schemas.microsoft.com/office/powerpoint/2010/main" val="859938774"/>
      </p:ext>
    </p:extLst>
  </p:cSld>
  <p:clrMapOvr>
    <a:masterClrMapping/>
  </p:clrMapOvr>
  <mc:AlternateContent xmlns:mc="http://schemas.openxmlformats.org/markup-compatibility/2006" xmlns:p14="http://schemas.microsoft.com/office/powerpoint/2010/main">
    <mc:Choice Requires="p14">
      <p:transition spd="med" p14:dur="700" advTm="32395">
        <p:fade/>
      </p:transition>
    </mc:Choice>
    <mc:Fallback xmlns="">
      <p:transition spd="med" advTm="323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2.70833E-6 -3.7037E-7 L -2.70833E-6 -0.82245 " pathEditMode="relative" rAng="0" ptsTypes="AA">
                                      <p:cBhvr>
                                        <p:cTn id="11" dur="2500" fill="hold"/>
                                        <p:tgtEl>
                                          <p:spTgt spid="43"/>
                                        </p:tgtEl>
                                        <p:attrNameLst>
                                          <p:attrName>ppt_x</p:attrName>
                                          <p:attrName>ppt_y</p:attrName>
                                        </p:attrNameLst>
                                      </p:cBhvr>
                                      <p:rCtr x="0" y="-41134"/>
                                    </p:animMotion>
                                  </p:childTnLst>
                                </p:cTn>
                              </p:par>
                              <p:par>
                                <p:cTn id="12" presetID="22" presetClass="entr" presetSubtype="4"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down)">
                                      <p:cBhvr>
                                        <p:cTn id="14" dur="2500"/>
                                        <p:tgtEl>
                                          <p:spTgt spid="42"/>
                                        </p:tgtEl>
                                      </p:cBhvr>
                                    </p:animEffect>
                                  </p:childTnLst>
                                </p:cTn>
                              </p:par>
                              <p:par>
                                <p:cTn id="15" presetID="2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2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anim calcmode="lin" valueType="num">
                                      <p:cBhvr>
                                        <p:cTn id="36" dur="1000" fill="hold"/>
                                        <p:tgtEl>
                                          <p:spTgt spid="46"/>
                                        </p:tgtEl>
                                        <p:attrNameLst>
                                          <p:attrName>ppt_x</p:attrName>
                                        </p:attrNameLst>
                                      </p:cBhvr>
                                      <p:tavLst>
                                        <p:tav tm="0">
                                          <p:val>
                                            <p:strVal val="#ppt_x"/>
                                          </p:val>
                                        </p:tav>
                                        <p:tav tm="100000">
                                          <p:val>
                                            <p:strVal val="#ppt_x"/>
                                          </p:val>
                                        </p:tav>
                                      </p:tavLst>
                                    </p:anim>
                                    <p:anim calcmode="lin" valueType="num">
                                      <p:cBhvr>
                                        <p:cTn id="3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15F04A48-2E6D-4FBC-AE15-1E6A65947FF2}"/>
              </a:ext>
            </a:extLst>
          </p:cNvPr>
          <p:cNvPicPr>
            <a:picLocks noChangeAspect="1"/>
          </p:cNvPicPr>
          <p:nvPr/>
        </p:nvPicPr>
        <p:blipFill rotWithShape="1">
          <a:blip r:embed="rId3">
            <a:grayscl/>
          </a:blip>
          <a:srcRect l="33255" t="30843" r="54285" b="47276"/>
          <a:stretch/>
        </p:blipFill>
        <p:spPr>
          <a:xfrm>
            <a:off x="7059884" y="26406"/>
            <a:ext cx="5399873" cy="5309873"/>
          </a:xfrm>
          <a:prstGeom prst="rect">
            <a:avLst/>
          </a:prstGeom>
        </p:spPr>
      </p:pic>
      <p:grpSp>
        <p:nvGrpSpPr>
          <p:cNvPr id="60" name="Group 59">
            <a:extLst>
              <a:ext uri="{FF2B5EF4-FFF2-40B4-BE49-F238E27FC236}">
                <a16:creationId xmlns:a16="http://schemas.microsoft.com/office/drawing/2014/main" id="{833E26E8-2A05-4ED3-9B72-8F46D9079D09}"/>
              </a:ext>
            </a:extLst>
          </p:cNvPr>
          <p:cNvGrpSpPr/>
          <p:nvPr/>
        </p:nvGrpSpPr>
        <p:grpSpPr>
          <a:xfrm rot="3777103">
            <a:off x="9412830" y="1341540"/>
            <a:ext cx="2970223" cy="1836937"/>
            <a:chOff x="3057051" y="4534781"/>
            <a:chExt cx="877106" cy="1796365"/>
          </a:xfrm>
        </p:grpSpPr>
        <p:cxnSp>
          <p:nvCxnSpPr>
            <p:cNvPr id="89" name="Straight Connector 88">
              <a:extLst>
                <a:ext uri="{FF2B5EF4-FFF2-40B4-BE49-F238E27FC236}">
                  <a16:creationId xmlns:a16="http://schemas.microsoft.com/office/drawing/2014/main" id="{CD0A5260-DBB2-4AF7-860A-292A844DE7CD}"/>
                </a:ext>
              </a:extLst>
            </p:cNvPr>
            <p:cNvCxnSpPr>
              <a:cxnSpLocks/>
            </p:cNvCxnSpPr>
            <p:nvPr/>
          </p:nvCxnSpPr>
          <p:spPr>
            <a:xfrm rot="17822897">
              <a:off x="3013229" y="4668460"/>
              <a:ext cx="654354" cy="3869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4C85B26-D3C3-4577-926F-1F04D2142D73}"/>
                </a:ext>
              </a:extLst>
            </p:cNvPr>
            <p:cNvCxnSpPr>
              <a:cxnSpLocks/>
            </p:cNvCxnSpPr>
            <p:nvPr/>
          </p:nvCxnSpPr>
          <p:spPr>
            <a:xfrm rot="17822897">
              <a:off x="2754073" y="5151062"/>
              <a:ext cx="1483062" cy="8771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08ECE37-8A21-41BE-A6B3-C33CF1648270}"/>
                  </a:ext>
                </a:extLst>
              </p:cNvPr>
              <p:cNvSpPr txBox="1"/>
              <p:nvPr/>
            </p:nvSpPr>
            <p:spPr>
              <a:xfrm>
                <a:off x="11232751" y="3961200"/>
                <a:ext cx="873581" cy="113640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b="0" i="1" smtClean="0">
                              <a:solidFill>
                                <a:srgbClr val="C00000"/>
                              </a:solidFill>
                              <a:latin typeface="Cambria Math" panose="02040503050406030204" pitchFamily="18" charset="0"/>
                            </a:rPr>
                          </m:ctrlPr>
                        </m:accPr>
                        <m:e>
                          <m:acc>
                            <m:accPr>
                              <m:chr m:val="⃗"/>
                              <m:ctrlPr>
                                <a:rPr lang="en-GB" sz="6000" b="0" i="1" smtClean="0">
                                  <a:solidFill>
                                    <a:srgbClr val="C00000"/>
                                  </a:solidFill>
                                  <a:latin typeface="Cambria Math" panose="02040503050406030204" pitchFamily="18" charset="0"/>
                                </a:rPr>
                              </m:ctrlPr>
                            </m:accPr>
                            <m:e>
                              <m:sSub>
                                <m:sSubPr>
                                  <m:ctrlPr>
                                    <a:rPr lang="en-GB" sz="6000" b="0" i="1" smtClean="0">
                                      <a:solidFill>
                                        <a:srgbClr val="C00000"/>
                                      </a:solidFill>
                                      <a:latin typeface="Cambria Math" panose="02040503050406030204" pitchFamily="18" charset="0"/>
                                    </a:rPr>
                                  </m:ctrlPr>
                                </m:sSubPr>
                                <m:e>
                                  <m:r>
                                    <a:rPr lang="en-GB" sz="6000" b="0" i="1" smtClean="0">
                                      <a:solidFill>
                                        <a:srgbClr val="C00000"/>
                                      </a:solidFill>
                                      <a:latin typeface="Cambria Math" panose="02040503050406030204" pitchFamily="18" charset="0"/>
                                    </a:rPr>
                                    <m:t>𝑒</m:t>
                                  </m:r>
                                </m:e>
                                <m:sub>
                                  <m:r>
                                    <a:rPr lang="en-GB" sz="6000" b="0" i="1" smtClean="0">
                                      <a:solidFill>
                                        <a:srgbClr val="C00000"/>
                                      </a:solidFill>
                                      <a:latin typeface="Cambria Math" panose="02040503050406030204" pitchFamily="18" charset="0"/>
                                    </a:rPr>
                                    <m:t>𝑥</m:t>
                                  </m:r>
                                </m:sub>
                              </m:sSub>
                            </m:e>
                          </m:acc>
                        </m:e>
                      </m:acc>
                    </m:oMath>
                  </m:oMathPara>
                </a14:m>
                <a:endParaRPr lang="en-CA" sz="6000" dirty="0">
                  <a:solidFill>
                    <a:srgbClr val="C00000"/>
                  </a:solidFill>
                </a:endParaRPr>
              </a:p>
            </p:txBody>
          </p:sp>
        </mc:Choice>
        <mc:Fallback xmlns="">
          <p:sp>
            <p:nvSpPr>
              <p:cNvPr id="61" name="TextBox 60">
                <a:extLst>
                  <a:ext uri="{FF2B5EF4-FFF2-40B4-BE49-F238E27FC236}">
                    <a16:creationId xmlns:a16="http://schemas.microsoft.com/office/drawing/2014/main" id="{208ECE37-8A21-41BE-A6B3-C33CF1648270}"/>
                  </a:ext>
                </a:extLst>
              </p:cNvPr>
              <p:cNvSpPr txBox="1">
                <a:spLocks noRot="1" noChangeAspect="1" noMove="1" noResize="1" noEditPoints="1" noAdjustHandles="1" noChangeArrowheads="1" noChangeShapeType="1" noTextEdit="1"/>
              </p:cNvSpPr>
              <p:nvPr/>
            </p:nvSpPr>
            <p:spPr>
              <a:xfrm>
                <a:off x="11232751" y="3961200"/>
                <a:ext cx="873581" cy="1136401"/>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5E2BD11-0B8C-43C4-A328-B42BF6BD51CE}"/>
                  </a:ext>
                </a:extLst>
              </p:cNvPr>
              <p:cNvSpPr txBox="1"/>
              <p:nvPr/>
            </p:nvSpPr>
            <p:spPr>
              <a:xfrm>
                <a:off x="8400501" y="84040"/>
                <a:ext cx="922035" cy="112838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b="0" i="1" smtClean="0">
                              <a:solidFill>
                                <a:srgbClr val="C00000"/>
                              </a:solidFill>
                              <a:latin typeface="Cambria Math" panose="02040503050406030204" pitchFamily="18" charset="0"/>
                            </a:rPr>
                          </m:ctrlPr>
                        </m:accPr>
                        <m:e>
                          <m:acc>
                            <m:accPr>
                              <m:chr m:val="⃗"/>
                              <m:ctrlPr>
                                <a:rPr lang="en-GB" sz="6000" b="0" i="1" smtClean="0">
                                  <a:solidFill>
                                    <a:srgbClr val="C00000"/>
                                  </a:solidFill>
                                  <a:latin typeface="Cambria Math" panose="02040503050406030204" pitchFamily="18" charset="0"/>
                                </a:rPr>
                              </m:ctrlPr>
                            </m:accPr>
                            <m:e>
                              <m:sSub>
                                <m:sSubPr>
                                  <m:ctrlPr>
                                    <a:rPr lang="en-GB" sz="6000" b="0" i="1" smtClean="0">
                                      <a:solidFill>
                                        <a:srgbClr val="C00000"/>
                                      </a:solidFill>
                                      <a:latin typeface="Cambria Math" panose="02040503050406030204" pitchFamily="18" charset="0"/>
                                    </a:rPr>
                                  </m:ctrlPr>
                                </m:sSubPr>
                                <m:e>
                                  <m:r>
                                    <a:rPr lang="en-GB" sz="6000" b="0" i="1" smtClean="0">
                                      <a:solidFill>
                                        <a:srgbClr val="C00000"/>
                                      </a:solidFill>
                                      <a:latin typeface="Cambria Math" panose="02040503050406030204" pitchFamily="18" charset="0"/>
                                    </a:rPr>
                                    <m:t>𝑒</m:t>
                                  </m:r>
                                </m:e>
                                <m:sub>
                                  <m:r>
                                    <a:rPr lang="en-GB" sz="6000" b="0" i="1" smtClean="0">
                                      <a:solidFill>
                                        <a:srgbClr val="C00000"/>
                                      </a:solidFill>
                                      <a:latin typeface="Cambria Math" panose="02040503050406030204" pitchFamily="18" charset="0"/>
                                    </a:rPr>
                                    <m:t>𝑡</m:t>
                                  </m:r>
                                </m:sub>
                              </m:sSub>
                            </m:e>
                          </m:acc>
                        </m:e>
                      </m:acc>
                    </m:oMath>
                  </m:oMathPara>
                </a14:m>
                <a:endParaRPr lang="en-CA" sz="6000" dirty="0">
                  <a:solidFill>
                    <a:srgbClr val="C00000"/>
                  </a:solidFill>
                </a:endParaRPr>
              </a:p>
            </p:txBody>
          </p:sp>
        </mc:Choice>
        <mc:Fallback xmlns="">
          <p:sp>
            <p:nvSpPr>
              <p:cNvPr id="62" name="TextBox 61">
                <a:extLst>
                  <a:ext uri="{FF2B5EF4-FFF2-40B4-BE49-F238E27FC236}">
                    <a16:creationId xmlns:a16="http://schemas.microsoft.com/office/drawing/2014/main" id="{D5E2BD11-0B8C-43C4-A328-B42BF6BD51CE}"/>
                  </a:ext>
                </a:extLst>
              </p:cNvPr>
              <p:cNvSpPr txBox="1">
                <a:spLocks noRot="1" noChangeAspect="1" noMove="1" noResize="1" noEditPoints="1" noAdjustHandles="1" noChangeArrowheads="1" noChangeShapeType="1" noTextEdit="1"/>
              </p:cNvSpPr>
              <p:nvPr/>
            </p:nvSpPr>
            <p:spPr>
              <a:xfrm>
                <a:off x="8400501" y="84040"/>
                <a:ext cx="922035" cy="1128386"/>
              </a:xfrm>
              <a:prstGeom prst="rect">
                <a:avLst/>
              </a:prstGeom>
              <a:blipFill>
                <a:blip r:embed="rId6"/>
                <a:stretch>
                  <a:fillRect/>
                </a:stretch>
              </a:blipFill>
              <a:effectLst>
                <a:softEdge rad="127000"/>
              </a:effectLst>
            </p:spPr>
            <p:txBody>
              <a:bodyPr/>
              <a:lstStyle/>
              <a:p>
                <a:r>
                  <a:rPr lang="en-CA">
                    <a:noFill/>
                  </a:rPr>
                  <a:t> </a:t>
                </a:r>
              </a:p>
            </p:txBody>
          </p:sp>
        </mc:Fallback>
      </mc:AlternateContent>
      <p:grpSp>
        <p:nvGrpSpPr>
          <p:cNvPr id="63" name="Group 62">
            <a:extLst>
              <a:ext uri="{FF2B5EF4-FFF2-40B4-BE49-F238E27FC236}">
                <a16:creationId xmlns:a16="http://schemas.microsoft.com/office/drawing/2014/main" id="{2A5EDBD3-97BA-4DC7-B83C-607F21A6A6CC}"/>
              </a:ext>
            </a:extLst>
          </p:cNvPr>
          <p:cNvGrpSpPr/>
          <p:nvPr/>
        </p:nvGrpSpPr>
        <p:grpSpPr>
          <a:xfrm>
            <a:off x="7809875" y="1325014"/>
            <a:ext cx="3378172" cy="3334480"/>
            <a:chOff x="398340" y="4429723"/>
            <a:chExt cx="1794244" cy="1771038"/>
          </a:xfrm>
        </p:grpSpPr>
        <p:cxnSp>
          <p:nvCxnSpPr>
            <p:cNvPr id="87" name="Straight Arrow Connector 86">
              <a:extLst>
                <a:ext uri="{FF2B5EF4-FFF2-40B4-BE49-F238E27FC236}">
                  <a16:creationId xmlns:a16="http://schemas.microsoft.com/office/drawing/2014/main" id="{650885E2-87E2-4D7D-865C-46FDD57DBE60}"/>
                </a:ext>
              </a:extLst>
            </p:cNvPr>
            <p:cNvCxnSpPr>
              <a:cxnSpLocks/>
            </p:cNvCxnSpPr>
            <p:nvPr/>
          </p:nvCxnSpPr>
          <p:spPr>
            <a:xfrm>
              <a:off x="398340" y="6200761"/>
              <a:ext cx="1794244" cy="0"/>
            </a:xfrm>
            <a:prstGeom prst="straightConnector1">
              <a:avLst/>
            </a:prstGeom>
            <a:ln w="1905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88" name="Straight Arrow Connector 87">
              <a:extLst>
                <a:ext uri="{FF2B5EF4-FFF2-40B4-BE49-F238E27FC236}">
                  <a16:creationId xmlns:a16="http://schemas.microsoft.com/office/drawing/2014/main" id="{1670CEA0-2CB2-4283-81EB-A2B18461F0E3}"/>
                </a:ext>
              </a:extLst>
            </p:cNvPr>
            <p:cNvCxnSpPr>
              <a:cxnSpLocks/>
            </p:cNvCxnSpPr>
            <p:nvPr/>
          </p:nvCxnSpPr>
          <p:spPr>
            <a:xfrm flipV="1">
              <a:off x="428503" y="4429723"/>
              <a:ext cx="880200" cy="1769659"/>
            </a:xfrm>
            <a:prstGeom prst="straightConnector1">
              <a:avLst/>
            </a:prstGeom>
            <a:ln w="1905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64" name="Group 63">
            <a:extLst>
              <a:ext uri="{FF2B5EF4-FFF2-40B4-BE49-F238E27FC236}">
                <a16:creationId xmlns:a16="http://schemas.microsoft.com/office/drawing/2014/main" id="{29F52D85-1F24-4F64-98C5-9CE981C44BC8}"/>
              </a:ext>
            </a:extLst>
          </p:cNvPr>
          <p:cNvGrpSpPr/>
          <p:nvPr/>
        </p:nvGrpSpPr>
        <p:grpSpPr>
          <a:xfrm rot="3777103">
            <a:off x="6586515" y="989360"/>
            <a:ext cx="5308867" cy="4422598"/>
            <a:chOff x="2702576" y="876786"/>
            <a:chExt cx="2288098" cy="4324919"/>
          </a:xfrm>
        </p:grpSpPr>
        <p:cxnSp>
          <p:nvCxnSpPr>
            <p:cNvPr id="74" name="Straight Connector 73">
              <a:extLst>
                <a:ext uri="{FF2B5EF4-FFF2-40B4-BE49-F238E27FC236}">
                  <a16:creationId xmlns:a16="http://schemas.microsoft.com/office/drawing/2014/main" id="{51512E0A-7EA8-42EA-99F1-B14113BFF400}"/>
                </a:ext>
              </a:extLst>
            </p:cNvPr>
            <p:cNvCxnSpPr>
              <a:cxnSpLocks/>
            </p:cNvCxnSpPr>
            <p:nvPr/>
          </p:nvCxnSpPr>
          <p:spPr>
            <a:xfrm rot="17822897">
              <a:off x="2882568" y="1031590"/>
              <a:ext cx="2262910" cy="1953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6F3D429-443C-49E6-9AF8-86873969B6D5}"/>
                </a:ext>
              </a:extLst>
            </p:cNvPr>
            <p:cNvCxnSpPr>
              <a:cxnSpLocks/>
            </p:cNvCxnSpPr>
            <p:nvPr/>
          </p:nvCxnSpPr>
          <p:spPr>
            <a:xfrm rot="17822897">
              <a:off x="2728098" y="1724693"/>
              <a:ext cx="2262907" cy="1953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0D04C34-19CD-460F-84AB-034D645DBB0F}"/>
                </a:ext>
              </a:extLst>
            </p:cNvPr>
            <p:cNvCxnSpPr>
              <a:cxnSpLocks/>
            </p:cNvCxnSpPr>
            <p:nvPr/>
          </p:nvCxnSpPr>
          <p:spPr>
            <a:xfrm rot="17822897">
              <a:off x="2546536" y="2444540"/>
              <a:ext cx="2281002" cy="19689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A967C3-28B1-4E08-95EA-0A52A6129E41}"/>
                </a:ext>
              </a:extLst>
            </p:cNvPr>
            <p:cNvCxnSpPr>
              <a:cxnSpLocks/>
            </p:cNvCxnSpPr>
            <p:nvPr/>
          </p:nvCxnSpPr>
          <p:spPr>
            <a:xfrm rot="17822897">
              <a:off x="3128767" y="3494369"/>
              <a:ext cx="1524358" cy="13157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719CA01-7C04-47F6-A367-084BF25F772E}"/>
                </a:ext>
              </a:extLst>
            </p:cNvPr>
            <p:cNvCxnSpPr>
              <a:cxnSpLocks/>
            </p:cNvCxnSpPr>
            <p:nvPr/>
          </p:nvCxnSpPr>
          <p:spPr>
            <a:xfrm rot="17822897">
              <a:off x="3800909" y="4568692"/>
              <a:ext cx="679497" cy="586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C0E30E2-727F-42E5-B84A-99C2896B0D8A}"/>
              </a:ext>
            </a:extLst>
          </p:cNvPr>
          <p:cNvGrpSpPr/>
          <p:nvPr/>
        </p:nvGrpSpPr>
        <p:grpSpPr>
          <a:xfrm>
            <a:off x="8054946" y="1182523"/>
            <a:ext cx="1689898" cy="2887364"/>
            <a:chOff x="8054946" y="1182523"/>
            <a:chExt cx="1689898" cy="2887364"/>
          </a:xfrm>
        </p:grpSpPr>
        <p:sp>
          <p:nvSpPr>
            <p:cNvPr id="70" name="Oval 69">
              <a:extLst>
                <a:ext uri="{FF2B5EF4-FFF2-40B4-BE49-F238E27FC236}">
                  <a16:creationId xmlns:a16="http://schemas.microsoft.com/office/drawing/2014/main" id="{36871F6C-72F2-4267-B173-A50DF905D53F}"/>
                </a:ext>
              </a:extLst>
            </p:cNvPr>
            <p:cNvSpPr/>
            <p:nvPr/>
          </p:nvSpPr>
          <p:spPr>
            <a:xfrm rot="17840793">
              <a:off x="8054946" y="3631702"/>
              <a:ext cx="438185" cy="438185"/>
            </a:xfrm>
            <a:prstGeom prst="ellipse">
              <a:avLst/>
            </a:prstGeom>
            <a:solidFill>
              <a:srgbClr val="0B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a:extLst>
                <a:ext uri="{FF2B5EF4-FFF2-40B4-BE49-F238E27FC236}">
                  <a16:creationId xmlns:a16="http://schemas.microsoft.com/office/drawing/2014/main" id="{CF2FA43D-92A3-4606-B49F-EF0191B15C52}"/>
                </a:ext>
              </a:extLst>
            </p:cNvPr>
            <p:cNvSpPr/>
            <p:nvPr/>
          </p:nvSpPr>
          <p:spPr>
            <a:xfrm rot="17840793">
              <a:off x="8485261" y="2756928"/>
              <a:ext cx="438185" cy="438185"/>
            </a:xfrm>
            <a:prstGeom prst="ellipse">
              <a:avLst/>
            </a:prstGeom>
            <a:solidFill>
              <a:srgbClr val="0B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A06ABEC0-FCDC-4C10-A269-4FF243520585}"/>
                </a:ext>
              </a:extLst>
            </p:cNvPr>
            <p:cNvSpPr/>
            <p:nvPr/>
          </p:nvSpPr>
          <p:spPr>
            <a:xfrm rot="17840793">
              <a:off x="8882123" y="1970129"/>
              <a:ext cx="438185" cy="438185"/>
            </a:xfrm>
            <a:prstGeom prst="ellipse">
              <a:avLst/>
            </a:prstGeom>
            <a:solidFill>
              <a:srgbClr val="0B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3B817371-7353-4C0D-8AB8-BDD8DDF07FAA}"/>
                </a:ext>
              </a:extLst>
            </p:cNvPr>
            <p:cNvSpPr/>
            <p:nvPr/>
          </p:nvSpPr>
          <p:spPr>
            <a:xfrm rot="17840793">
              <a:off x="9306659" y="1182523"/>
              <a:ext cx="438185" cy="438185"/>
            </a:xfrm>
            <a:prstGeom prst="ellipse">
              <a:avLst/>
            </a:prstGeom>
            <a:solidFill>
              <a:srgbClr val="0B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91" name="Picture 90">
            <a:extLst>
              <a:ext uri="{FF2B5EF4-FFF2-40B4-BE49-F238E27FC236}">
                <a16:creationId xmlns:a16="http://schemas.microsoft.com/office/drawing/2014/main" id="{D99DE619-EBA1-4F43-8CE8-099515CB668A}"/>
              </a:ext>
            </a:extLst>
          </p:cNvPr>
          <p:cNvPicPr>
            <a:picLocks noChangeAspect="1"/>
          </p:cNvPicPr>
          <p:nvPr/>
        </p:nvPicPr>
        <p:blipFill rotWithShape="1">
          <a:blip r:embed="rId3">
            <a:grayscl/>
          </a:blip>
          <a:srcRect l="33255" t="30843" r="54285" b="47276"/>
          <a:stretch/>
        </p:blipFill>
        <p:spPr>
          <a:xfrm>
            <a:off x="-275621" y="-656"/>
            <a:ext cx="5399873" cy="5309873"/>
          </a:xfrm>
          <a:prstGeom prst="rect">
            <a:avLst/>
          </a:prstGeom>
        </p:spPr>
      </p:pic>
      <p:grpSp>
        <p:nvGrpSpPr>
          <p:cNvPr id="92" name="Group 91">
            <a:extLst>
              <a:ext uri="{FF2B5EF4-FFF2-40B4-BE49-F238E27FC236}">
                <a16:creationId xmlns:a16="http://schemas.microsoft.com/office/drawing/2014/main" id="{6BD523A4-FB4D-4DE8-B56F-FC27685A4979}"/>
              </a:ext>
            </a:extLst>
          </p:cNvPr>
          <p:cNvGrpSpPr/>
          <p:nvPr/>
        </p:nvGrpSpPr>
        <p:grpSpPr>
          <a:xfrm rot="3777103">
            <a:off x="2077325" y="1314478"/>
            <a:ext cx="2970223" cy="1836937"/>
            <a:chOff x="3057051" y="4534781"/>
            <a:chExt cx="877106" cy="1796365"/>
          </a:xfrm>
        </p:grpSpPr>
        <p:cxnSp>
          <p:nvCxnSpPr>
            <p:cNvPr id="93" name="Straight Connector 92">
              <a:extLst>
                <a:ext uri="{FF2B5EF4-FFF2-40B4-BE49-F238E27FC236}">
                  <a16:creationId xmlns:a16="http://schemas.microsoft.com/office/drawing/2014/main" id="{BBE69888-6BCD-4380-B430-4B7EFF2BC8BC}"/>
                </a:ext>
              </a:extLst>
            </p:cNvPr>
            <p:cNvCxnSpPr>
              <a:cxnSpLocks/>
            </p:cNvCxnSpPr>
            <p:nvPr/>
          </p:nvCxnSpPr>
          <p:spPr>
            <a:xfrm rot="17822897">
              <a:off x="3013229" y="4668460"/>
              <a:ext cx="654354" cy="3869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8F6A3CC-91CB-4EA9-A7DD-17936DDFCB8F}"/>
                </a:ext>
              </a:extLst>
            </p:cNvPr>
            <p:cNvCxnSpPr>
              <a:cxnSpLocks/>
            </p:cNvCxnSpPr>
            <p:nvPr/>
          </p:nvCxnSpPr>
          <p:spPr>
            <a:xfrm rot="17822897">
              <a:off x="2754073" y="5151062"/>
              <a:ext cx="1483062" cy="8771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5820E083-4286-4E5B-9BB7-39F882DDF737}"/>
                  </a:ext>
                </a:extLst>
              </p:cNvPr>
              <p:cNvSpPr txBox="1"/>
              <p:nvPr/>
            </p:nvSpPr>
            <p:spPr>
              <a:xfrm>
                <a:off x="4068619" y="4094969"/>
                <a:ext cx="873581"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b="0" i="1" smtClean="0">
                              <a:solidFill>
                                <a:srgbClr val="002060"/>
                              </a:solidFill>
                              <a:latin typeface="Cambria Math" panose="02040503050406030204" pitchFamily="18" charset="0"/>
                            </a:rPr>
                          </m:ctrlPr>
                        </m:accPr>
                        <m:e>
                          <m:sSub>
                            <m:sSubPr>
                              <m:ctrlPr>
                                <a:rPr lang="en-GB" sz="6000" b="0" i="1" smtClean="0">
                                  <a:solidFill>
                                    <a:srgbClr val="002060"/>
                                  </a:solidFill>
                                  <a:latin typeface="Cambria Math" panose="02040503050406030204" pitchFamily="18" charset="0"/>
                                </a:rPr>
                              </m:ctrlPr>
                            </m:sSubPr>
                            <m:e>
                              <m:r>
                                <a:rPr lang="en-GB" sz="6000" b="0" i="1" smtClean="0">
                                  <a:solidFill>
                                    <a:srgbClr val="002060"/>
                                  </a:solidFill>
                                  <a:latin typeface="Cambria Math" panose="02040503050406030204" pitchFamily="18" charset="0"/>
                                </a:rPr>
                                <m:t>𝑒</m:t>
                              </m:r>
                            </m:e>
                            <m:sub>
                              <m:r>
                                <a:rPr lang="en-GB" sz="6000" b="0" i="1" smtClean="0">
                                  <a:solidFill>
                                    <a:srgbClr val="002060"/>
                                  </a:solidFill>
                                  <a:latin typeface="Cambria Math" panose="02040503050406030204" pitchFamily="18" charset="0"/>
                                </a:rPr>
                                <m:t>𝑥</m:t>
                              </m:r>
                            </m:sub>
                          </m:sSub>
                        </m:e>
                      </m:acc>
                    </m:oMath>
                  </m:oMathPara>
                </a14:m>
                <a:endParaRPr lang="en-CA" sz="6000" dirty="0">
                  <a:solidFill>
                    <a:srgbClr val="002060"/>
                  </a:solidFill>
                </a:endParaRPr>
              </a:p>
            </p:txBody>
          </p:sp>
        </mc:Choice>
        <mc:Fallback xmlns="">
          <p:sp>
            <p:nvSpPr>
              <p:cNvPr id="95" name="TextBox 94">
                <a:extLst>
                  <a:ext uri="{FF2B5EF4-FFF2-40B4-BE49-F238E27FC236}">
                    <a16:creationId xmlns:a16="http://schemas.microsoft.com/office/drawing/2014/main" id="{5820E083-4286-4E5B-9BB7-39F882DDF737}"/>
                  </a:ext>
                </a:extLst>
              </p:cNvPr>
              <p:cNvSpPr txBox="1">
                <a:spLocks noRot="1" noChangeAspect="1" noMove="1" noResize="1" noEditPoints="1" noAdjustHandles="1" noChangeArrowheads="1" noChangeShapeType="1" noTextEdit="1"/>
              </p:cNvSpPr>
              <p:nvPr/>
            </p:nvSpPr>
            <p:spPr>
              <a:xfrm>
                <a:off x="4068619" y="4094969"/>
                <a:ext cx="873581" cy="1015663"/>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D2674D02-4D4E-4FD1-97D3-619A3D3002C5}"/>
                  </a:ext>
                </a:extLst>
              </p:cNvPr>
              <p:cNvSpPr txBox="1"/>
              <p:nvPr/>
            </p:nvSpPr>
            <p:spPr>
              <a:xfrm>
                <a:off x="205848" y="-24898"/>
                <a:ext cx="922035"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b="0" i="1" smtClean="0">
                              <a:solidFill>
                                <a:srgbClr val="002060"/>
                              </a:solidFill>
                              <a:latin typeface="Cambria Math" panose="02040503050406030204" pitchFamily="18" charset="0"/>
                            </a:rPr>
                          </m:ctrlPr>
                        </m:accPr>
                        <m:e>
                          <m:sSub>
                            <m:sSubPr>
                              <m:ctrlPr>
                                <a:rPr lang="en-GB" sz="6000" b="0" i="1" smtClean="0">
                                  <a:solidFill>
                                    <a:srgbClr val="002060"/>
                                  </a:solidFill>
                                  <a:latin typeface="Cambria Math" panose="02040503050406030204" pitchFamily="18" charset="0"/>
                                </a:rPr>
                              </m:ctrlPr>
                            </m:sSubPr>
                            <m:e>
                              <m:r>
                                <a:rPr lang="en-GB" sz="6000" b="0" i="1" smtClean="0">
                                  <a:solidFill>
                                    <a:srgbClr val="002060"/>
                                  </a:solidFill>
                                  <a:latin typeface="Cambria Math" panose="02040503050406030204" pitchFamily="18" charset="0"/>
                                </a:rPr>
                                <m:t>𝑒</m:t>
                              </m:r>
                            </m:e>
                            <m:sub>
                              <m:r>
                                <a:rPr lang="en-GB" sz="6000" b="0" i="1" smtClean="0">
                                  <a:solidFill>
                                    <a:srgbClr val="002060"/>
                                  </a:solidFill>
                                  <a:latin typeface="Cambria Math" panose="02040503050406030204" pitchFamily="18" charset="0"/>
                                </a:rPr>
                                <m:t>𝑡</m:t>
                              </m:r>
                            </m:sub>
                          </m:sSub>
                        </m:e>
                      </m:acc>
                    </m:oMath>
                  </m:oMathPara>
                </a14:m>
                <a:endParaRPr lang="en-CA" sz="6000" dirty="0">
                  <a:solidFill>
                    <a:srgbClr val="002060"/>
                  </a:solidFill>
                </a:endParaRPr>
              </a:p>
            </p:txBody>
          </p:sp>
        </mc:Choice>
        <mc:Fallback xmlns="">
          <p:sp>
            <p:nvSpPr>
              <p:cNvPr id="96" name="TextBox 95">
                <a:extLst>
                  <a:ext uri="{FF2B5EF4-FFF2-40B4-BE49-F238E27FC236}">
                    <a16:creationId xmlns:a16="http://schemas.microsoft.com/office/drawing/2014/main" id="{D2674D02-4D4E-4FD1-97D3-619A3D3002C5}"/>
                  </a:ext>
                </a:extLst>
              </p:cNvPr>
              <p:cNvSpPr txBox="1">
                <a:spLocks noRot="1" noChangeAspect="1" noMove="1" noResize="1" noEditPoints="1" noAdjustHandles="1" noChangeArrowheads="1" noChangeShapeType="1" noTextEdit="1"/>
              </p:cNvSpPr>
              <p:nvPr/>
            </p:nvSpPr>
            <p:spPr>
              <a:xfrm>
                <a:off x="205848" y="-24898"/>
                <a:ext cx="922035" cy="1015663"/>
              </a:xfrm>
              <a:prstGeom prst="rect">
                <a:avLst/>
              </a:prstGeom>
              <a:blipFill>
                <a:blip r:embed="rId8"/>
                <a:stretch>
                  <a:fillRect/>
                </a:stretch>
              </a:blipFill>
              <a:effectLst>
                <a:softEdge rad="127000"/>
              </a:effectLst>
            </p:spPr>
            <p:txBody>
              <a:bodyPr/>
              <a:lstStyle/>
              <a:p>
                <a:r>
                  <a:rPr lang="en-CA">
                    <a:noFill/>
                  </a:rPr>
                  <a:t> </a:t>
                </a:r>
              </a:p>
            </p:txBody>
          </p:sp>
        </mc:Fallback>
      </mc:AlternateContent>
      <p:grpSp>
        <p:nvGrpSpPr>
          <p:cNvPr id="97" name="Group 96">
            <a:extLst>
              <a:ext uri="{FF2B5EF4-FFF2-40B4-BE49-F238E27FC236}">
                <a16:creationId xmlns:a16="http://schemas.microsoft.com/office/drawing/2014/main" id="{65DB835F-540E-4CF4-8B1F-67BFBF97FC6D}"/>
              </a:ext>
            </a:extLst>
          </p:cNvPr>
          <p:cNvGrpSpPr/>
          <p:nvPr/>
        </p:nvGrpSpPr>
        <p:grpSpPr>
          <a:xfrm>
            <a:off x="474370" y="1251663"/>
            <a:ext cx="3378172" cy="3380768"/>
            <a:chOff x="398340" y="4405138"/>
            <a:chExt cx="1794244" cy="1795623"/>
          </a:xfrm>
        </p:grpSpPr>
        <p:cxnSp>
          <p:nvCxnSpPr>
            <p:cNvPr id="98" name="Straight Arrow Connector 97">
              <a:extLst>
                <a:ext uri="{FF2B5EF4-FFF2-40B4-BE49-F238E27FC236}">
                  <a16:creationId xmlns:a16="http://schemas.microsoft.com/office/drawing/2014/main" id="{1A46D9CA-DD02-480F-BDD3-59CE5C272CC9}"/>
                </a:ext>
              </a:extLst>
            </p:cNvPr>
            <p:cNvCxnSpPr>
              <a:cxnSpLocks/>
            </p:cNvCxnSpPr>
            <p:nvPr/>
          </p:nvCxnSpPr>
          <p:spPr>
            <a:xfrm>
              <a:off x="398340" y="6200761"/>
              <a:ext cx="1794244" cy="0"/>
            </a:xfrm>
            <a:prstGeom prst="straightConnector1">
              <a:avLst/>
            </a:prstGeom>
            <a:ln w="1905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E5FAEA48-9968-4549-92FC-39D5CB419651}"/>
                </a:ext>
              </a:extLst>
            </p:cNvPr>
            <p:cNvCxnSpPr>
              <a:cxnSpLocks/>
            </p:cNvCxnSpPr>
            <p:nvPr/>
          </p:nvCxnSpPr>
          <p:spPr>
            <a:xfrm rot="16200000">
              <a:off x="-468619" y="5302260"/>
              <a:ext cx="1794244" cy="0"/>
            </a:xfrm>
            <a:prstGeom prst="straightConnector1">
              <a:avLst/>
            </a:prstGeom>
            <a:ln w="190500">
              <a:solidFill>
                <a:srgbClr val="0070C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0" name="Group 99">
            <a:extLst>
              <a:ext uri="{FF2B5EF4-FFF2-40B4-BE49-F238E27FC236}">
                <a16:creationId xmlns:a16="http://schemas.microsoft.com/office/drawing/2014/main" id="{32E79C69-4A9C-4445-902C-74D35D3038E3}"/>
              </a:ext>
            </a:extLst>
          </p:cNvPr>
          <p:cNvGrpSpPr/>
          <p:nvPr/>
        </p:nvGrpSpPr>
        <p:grpSpPr>
          <a:xfrm rot="3777103">
            <a:off x="-748990" y="962298"/>
            <a:ext cx="5308867" cy="4422598"/>
            <a:chOff x="2702576" y="876786"/>
            <a:chExt cx="2288098" cy="4324919"/>
          </a:xfrm>
        </p:grpSpPr>
        <p:cxnSp>
          <p:nvCxnSpPr>
            <p:cNvPr id="101" name="Straight Connector 100">
              <a:extLst>
                <a:ext uri="{FF2B5EF4-FFF2-40B4-BE49-F238E27FC236}">
                  <a16:creationId xmlns:a16="http://schemas.microsoft.com/office/drawing/2014/main" id="{2C203311-563F-4FE3-A0DF-9EE7C4828F20}"/>
                </a:ext>
              </a:extLst>
            </p:cNvPr>
            <p:cNvCxnSpPr>
              <a:cxnSpLocks/>
            </p:cNvCxnSpPr>
            <p:nvPr/>
          </p:nvCxnSpPr>
          <p:spPr>
            <a:xfrm rot="17822897">
              <a:off x="2882568" y="1031590"/>
              <a:ext cx="2262910" cy="1953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44349BA-1D1D-466F-82E8-001B2B13FF83}"/>
                </a:ext>
              </a:extLst>
            </p:cNvPr>
            <p:cNvCxnSpPr>
              <a:cxnSpLocks/>
            </p:cNvCxnSpPr>
            <p:nvPr/>
          </p:nvCxnSpPr>
          <p:spPr>
            <a:xfrm rot="17822897">
              <a:off x="2728098" y="1724693"/>
              <a:ext cx="2262907" cy="1953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E1F5DFB-48ED-47B9-A188-532629F7B1B8}"/>
                </a:ext>
              </a:extLst>
            </p:cNvPr>
            <p:cNvCxnSpPr>
              <a:cxnSpLocks/>
            </p:cNvCxnSpPr>
            <p:nvPr/>
          </p:nvCxnSpPr>
          <p:spPr>
            <a:xfrm rot="17822897">
              <a:off x="2546536" y="2444540"/>
              <a:ext cx="2281002" cy="19689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87ECA76-1AAE-4307-800E-2058DE4EBA92}"/>
                </a:ext>
              </a:extLst>
            </p:cNvPr>
            <p:cNvCxnSpPr>
              <a:cxnSpLocks/>
            </p:cNvCxnSpPr>
            <p:nvPr/>
          </p:nvCxnSpPr>
          <p:spPr>
            <a:xfrm rot="17822897">
              <a:off x="3128767" y="3494369"/>
              <a:ext cx="1524358" cy="13157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8BBE583-1DF7-40B1-A2E3-4F19CC17391D}"/>
                </a:ext>
              </a:extLst>
            </p:cNvPr>
            <p:cNvCxnSpPr>
              <a:cxnSpLocks/>
            </p:cNvCxnSpPr>
            <p:nvPr/>
          </p:nvCxnSpPr>
          <p:spPr>
            <a:xfrm rot="17822897">
              <a:off x="3800909" y="4568692"/>
              <a:ext cx="679497" cy="586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883D23C-225E-465C-87C7-C09FBEAF3FE4}"/>
              </a:ext>
            </a:extLst>
          </p:cNvPr>
          <p:cNvGrpSpPr/>
          <p:nvPr/>
        </p:nvGrpSpPr>
        <p:grpSpPr>
          <a:xfrm>
            <a:off x="315083" y="1129621"/>
            <a:ext cx="438185" cy="2075065"/>
            <a:chOff x="315083" y="1129621"/>
            <a:chExt cx="438185" cy="2075065"/>
          </a:xfrm>
        </p:grpSpPr>
        <p:sp>
          <p:nvSpPr>
            <p:cNvPr id="110" name="Oval 109">
              <a:extLst>
                <a:ext uri="{FF2B5EF4-FFF2-40B4-BE49-F238E27FC236}">
                  <a16:creationId xmlns:a16="http://schemas.microsoft.com/office/drawing/2014/main" id="{FB7CE7D5-EDDF-44CD-B9E1-921FDAF60C22}"/>
                </a:ext>
              </a:extLst>
            </p:cNvPr>
            <p:cNvSpPr/>
            <p:nvPr/>
          </p:nvSpPr>
          <p:spPr>
            <a:xfrm rot="16200000">
              <a:off x="315083" y="2766501"/>
              <a:ext cx="438185" cy="438185"/>
            </a:xfrm>
            <a:prstGeom prst="ellipse">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Oval 110">
              <a:extLst>
                <a:ext uri="{FF2B5EF4-FFF2-40B4-BE49-F238E27FC236}">
                  <a16:creationId xmlns:a16="http://schemas.microsoft.com/office/drawing/2014/main" id="{AAFD9220-CBCF-497A-A449-8BC113B219CF}"/>
                </a:ext>
              </a:extLst>
            </p:cNvPr>
            <p:cNvSpPr/>
            <p:nvPr/>
          </p:nvSpPr>
          <p:spPr>
            <a:xfrm rot="16200000">
              <a:off x="315083" y="1129621"/>
              <a:ext cx="438185" cy="438185"/>
            </a:xfrm>
            <a:prstGeom prst="ellipse">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C567CC5-6C6B-497B-9CFD-492DF7834D9C}"/>
                  </a:ext>
                </a:extLst>
              </p:cNvPr>
              <p:cNvSpPr txBox="1"/>
              <p:nvPr/>
            </p:nvSpPr>
            <p:spPr>
              <a:xfrm>
                <a:off x="6561413" y="5453851"/>
                <a:ext cx="5338171" cy="1094210"/>
              </a:xfrm>
              <a:prstGeom prst="rect">
                <a:avLst/>
              </a:prstGeom>
              <a:solidFill>
                <a:schemeClr val="bg1"/>
              </a:solidFill>
              <a:ln w="57150">
                <a:solidFill>
                  <a:srgbClr val="0BE600"/>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𝑓</m:t>
                          </m:r>
                        </m:e>
                      </m:acc>
                      <m:r>
                        <a:rPr lang="en-GB" sz="5400" i="1">
                          <a:latin typeface="Cambria Math" panose="02040503050406030204" pitchFamily="18" charset="0"/>
                        </a:rPr>
                        <m:t>=</m:t>
                      </m:r>
                      <m:r>
                        <a:rPr lang="en-GB" sz="5400" i="1">
                          <a:latin typeface="Cambria Math" panose="02040503050406030204" pitchFamily="18" charset="0"/>
                        </a:rPr>
                        <m:t>𝜅</m:t>
                      </m:r>
                      <m:d>
                        <m:dPr>
                          <m:ctrlPr>
                            <a:rPr lang="en-GB" sz="5400" b="0" i="1" smtClean="0">
                              <a:latin typeface="Cambria Math" panose="02040503050406030204" pitchFamily="18" charset="0"/>
                            </a:rPr>
                          </m:ctrlPr>
                        </m:dPr>
                        <m:e>
                          <m:acc>
                            <m:accPr>
                              <m:chr m:val="̃"/>
                              <m:ctrlPr>
                                <a:rPr lang="en-GB" sz="5400" b="0" i="1" smtClean="0">
                                  <a:solidFill>
                                    <a:srgbClr val="C00000"/>
                                  </a:solidFill>
                                  <a:latin typeface="Cambria Math" panose="02040503050406030204" pitchFamily="18" charset="0"/>
                                </a:rPr>
                              </m:ctrlPr>
                            </m:accPr>
                            <m:e>
                              <m:acc>
                                <m:accPr>
                                  <m:chr m:val="⃗"/>
                                  <m:ctrlPr>
                                    <a:rPr lang="en-GB" sz="5400" b="0" i="1" smtClean="0">
                                      <a:solidFill>
                                        <a:srgbClr val="C00000"/>
                                      </a:solidFill>
                                      <a:latin typeface="Cambria Math" panose="02040503050406030204" pitchFamily="18" charset="0"/>
                                    </a:rPr>
                                  </m:ctrlPr>
                                </m:accPr>
                                <m:e>
                                  <m:sSub>
                                    <m:sSubPr>
                                      <m:ctrlPr>
                                        <a:rPr lang="en-GB" sz="5400" b="0" i="1" smtClean="0">
                                          <a:solidFill>
                                            <a:srgbClr val="C00000"/>
                                          </a:solidFill>
                                          <a:latin typeface="Cambria Math" panose="02040503050406030204" pitchFamily="18" charset="0"/>
                                        </a:rPr>
                                      </m:ctrlPr>
                                    </m:sSubPr>
                                    <m:e>
                                      <m:r>
                                        <a:rPr lang="en-GB" sz="5400" b="0" i="1" smtClean="0">
                                          <a:solidFill>
                                            <a:srgbClr val="C00000"/>
                                          </a:solidFill>
                                          <a:latin typeface="Cambria Math" panose="02040503050406030204" pitchFamily="18" charset="0"/>
                                        </a:rPr>
                                        <m:t>𝑒</m:t>
                                      </m:r>
                                    </m:e>
                                    <m:sub>
                                      <m:r>
                                        <a:rPr lang="en-GB" sz="5400" b="0" i="1" smtClean="0">
                                          <a:solidFill>
                                            <a:srgbClr val="C00000"/>
                                          </a:solidFill>
                                          <a:latin typeface="Cambria Math" panose="02040503050406030204" pitchFamily="18" charset="0"/>
                                        </a:rPr>
                                        <m:t>𝑡</m:t>
                                      </m:r>
                                    </m:sub>
                                  </m:sSub>
                                </m:e>
                              </m:acc>
                            </m:e>
                          </m:acc>
                        </m:e>
                      </m:d>
                      <m:r>
                        <a:rPr lang="en-GB" sz="5400" b="0" i="1" smtClean="0">
                          <a:latin typeface="Cambria Math" panose="02040503050406030204" pitchFamily="18" charset="0"/>
                        </a:rPr>
                        <m:t>=4 </m:t>
                      </m:r>
                      <m:r>
                        <a:rPr lang="en-GB" sz="5400" b="0" i="1" smtClean="0">
                          <a:latin typeface="Cambria Math" panose="02040503050406030204" pitchFamily="18" charset="0"/>
                        </a:rPr>
                        <m:t>𝐻𝑧</m:t>
                      </m:r>
                    </m:oMath>
                  </m:oMathPara>
                </a14:m>
                <a:endParaRPr lang="en-CA" sz="5400" dirty="0"/>
              </a:p>
            </p:txBody>
          </p:sp>
        </mc:Choice>
        <mc:Fallback xmlns="">
          <p:sp>
            <p:nvSpPr>
              <p:cNvPr id="113" name="TextBox 112">
                <a:extLst>
                  <a:ext uri="{FF2B5EF4-FFF2-40B4-BE49-F238E27FC236}">
                    <a16:creationId xmlns:a16="http://schemas.microsoft.com/office/drawing/2014/main" id="{EC567CC5-6C6B-497B-9CFD-492DF7834D9C}"/>
                  </a:ext>
                </a:extLst>
              </p:cNvPr>
              <p:cNvSpPr txBox="1">
                <a:spLocks noRot="1" noChangeAspect="1" noMove="1" noResize="1" noEditPoints="1" noAdjustHandles="1" noChangeArrowheads="1" noChangeShapeType="1" noTextEdit="1"/>
              </p:cNvSpPr>
              <p:nvPr/>
            </p:nvSpPr>
            <p:spPr>
              <a:xfrm>
                <a:off x="6561413" y="5453851"/>
                <a:ext cx="5338171" cy="1094210"/>
              </a:xfrm>
              <a:prstGeom prst="rect">
                <a:avLst/>
              </a:prstGeom>
              <a:blipFill>
                <a:blip r:embed="rId9"/>
                <a:stretch>
                  <a:fillRect/>
                </a:stretch>
              </a:blipFill>
              <a:ln w="57150">
                <a:solidFill>
                  <a:srgbClr val="0BE600"/>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5B60817-061D-449F-B8E6-786D7B7ED083}"/>
                  </a:ext>
                </a:extLst>
              </p:cNvPr>
              <p:cNvSpPr txBox="1"/>
              <p:nvPr/>
            </p:nvSpPr>
            <p:spPr>
              <a:xfrm>
                <a:off x="315082" y="5552248"/>
                <a:ext cx="5456797" cy="923330"/>
              </a:xfrm>
              <a:prstGeom prst="rect">
                <a:avLst/>
              </a:prstGeom>
              <a:solidFill>
                <a:schemeClr val="bg1"/>
              </a:solidFill>
              <a:ln w="57150">
                <a:solidFill>
                  <a:srgbClr val="FF6E0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5400" i="1">
                          <a:solidFill>
                            <a:srgbClr val="0070C0"/>
                          </a:solidFill>
                          <a:latin typeface="Cambria Math" panose="02040503050406030204" pitchFamily="18" charset="0"/>
                        </a:rPr>
                        <m:t>𝑓</m:t>
                      </m:r>
                      <m:r>
                        <a:rPr lang="en-GB" sz="5400" i="1">
                          <a:latin typeface="Cambria Math" panose="02040503050406030204" pitchFamily="18" charset="0"/>
                        </a:rPr>
                        <m:t>=</m:t>
                      </m:r>
                      <m:r>
                        <a:rPr lang="en-GB" sz="5400" i="1">
                          <a:latin typeface="Cambria Math" panose="02040503050406030204" pitchFamily="18" charset="0"/>
                        </a:rPr>
                        <m:t>𝜅</m:t>
                      </m:r>
                      <m:d>
                        <m:dPr>
                          <m:ctrlPr>
                            <a:rPr lang="en-GB" sz="5400" b="0" i="1" smtClean="0">
                              <a:latin typeface="Cambria Math" panose="02040503050406030204" pitchFamily="18" charset="0"/>
                            </a:rPr>
                          </m:ctrlPr>
                        </m:dPr>
                        <m:e>
                          <m:acc>
                            <m:accPr>
                              <m:chr m:val="⃗"/>
                              <m:ctrlPr>
                                <a:rPr lang="en-GB" sz="5400" b="0" i="1" smtClean="0">
                                  <a:solidFill>
                                    <a:srgbClr val="002060"/>
                                  </a:solidFill>
                                  <a:latin typeface="Cambria Math" panose="02040503050406030204" pitchFamily="18" charset="0"/>
                                </a:rPr>
                              </m:ctrlPr>
                            </m:accPr>
                            <m:e>
                              <m:sSub>
                                <m:sSubPr>
                                  <m:ctrlPr>
                                    <a:rPr lang="en-GB" sz="5400" b="0" i="1" smtClean="0">
                                      <a:solidFill>
                                        <a:srgbClr val="002060"/>
                                      </a:solidFill>
                                      <a:latin typeface="Cambria Math" panose="02040503050406030204" pitchFamily="18" charset="0"/>
                                    </a:rPr>
                                  </m:ctrlPr>
                                </m:sSubPr>
                                <m:e>
                                  <m:r>
                                    <a:rPr lang="en-GB" sz="5400" b="0" i="1" smtClean="0">
                                      <a:solidFill>
                                        <a:srgbClr val="002060"/>
                                      </a:solidFill>
                                      <a:latin typeface="Cambria Math" panose="02040503050406030204" pitchFamily="18" charset="0"/>
                                    </a:rPr>
                                    <m:t>𝑒</m:t>
                                  </m:r>
                                </m:e>
                                <m:sub>
                                  <m:r>
                                    <a:rPr lang="en-GB" sz="5400" b="0" i="1" smtClean="0">
                                      <a:solidFill>
                                        <a:srgbClr val="002060"/>
                                      </a:solidFill>
                                      <a:latin typeface="Cambria Math" panose="02040503050406030204" pitchFamily="18" charset="0"/>
                                    </a:rPr>
                                    <m:t>𝑡</m:t>
                                  </m:r>
                                </m:sub>
                              </m:sSub>
                            </m:e>
                          </m:acc>
                        </m:e>
                      </m:d>
                      <m:r>
                        <a:rPr lang="en-GB" sz="5400" b="0" i="1" smtClean="0">
                          <a:latin typeface="Cambria Math" panose="02040503050406030204" pitchFamily="18" charset="0"/>
                        </a:rPr>
                        <m:t>=2 </m:t>
                      </m:r>
                      <m:r>
                        <a:rPr lang="en-GB" sz="5400" b="0" i="1" smtClean="0">
                          <a:latin typeface="Cambria Math" panose="02040503050406030204" pitchFamily="18" charset="0"/>
                        </a:rPr>
                        <m:t>𝐻𝑧</m:t>
                      </m:r>
                    </m:oMath>
                  </m:oMathPara>
                </a14:m>
                <a:endParaRPr lang="en-CA" sz="5400" dirty="0"/>
              </a:p>
            </p:txBody>
          </p:sp>
        </mc:Choice>
        <mc:Fallback xmlns="">
          <p:sp>
            <p:nvSpPr>
              <p:cNvPr id="58" name="TextBox 57">
                <a:extLst>
                  <a:ext uri="{FF2B5EF4-FFF2-40B4-BE49-F238E27FC236}">
                    <a16:creationId xmlns:a16="http://schemas.microsoft.com/office/drawing/2014/main" id="{15B60817-061D-449F-B8E6-786D7B7ED083}"/>
                  </a:ext>
                </a:extLst>
              </p:cNvPr>
              <p:cNvSpPr txBox="1">
                <a:spLocks noRot="1" noChangeAspect="1" noMove="1" noResize="1" noEditPoints="1" noAdjustHandles="1" noChangeArrowheads="1" noChangeShapeType="1" noTextEdit="1"/>
              </p:cNvSpPr>
              <p:nvPr/>
            </p:nvSpPr>
            <p:spPr>
              <a:xfrm>
                <a:off x="315082" y="5552248"/>
                <a:ext cx="5456797" cy="923330"/>
              </a:xfrm>
              <a:prstGeom prst="rect">
                <a:avLst/>
              </a:prstGeom>
              <a:blipFill>
                <a:blip r:embed="rId10"/>
                <a:stretch>
                  <a:fillRect/>
                </a:stretch>
              </a:blipFill>
              <a:ln w="57150">
                <a:solidFill>
                  <a:srgbClr val="FF6E01"/>
                </a:solidFill>
              </a:ln>
            </p:spPr>
            <p:txBody>
              <a:bodyPr/>
              <a:lstStyle/>
              <a:p>
                <a:r>
                  <a:rPr lang="en-CA">
                    <a:noFill/>
                  </a:rPr>
                  <a:t> </a:t>
                </a:r>
              </a:p>
            </p:txBody>
          </p:sp>
        </mc:Fallback>
      </mc:AlternateContent>
      <p:pic>
        <p:nvPicPr>
          <p:cNvPr id="54" name="Picture 53">
            <a:extLst>
              <a:ext uri="{FF2B5EF4-FFF2-40B4-BE49-F238E27FC236}">
                <a16:creationId xmlns:a16="http://schemas.microsoft.com/office/drawing/2014/main" id="{44A1E365-59F0-E430-42E5-4BF7103368C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95" t="10139" b="5438"/>
          <a:stretch/>
        </p:blipFill>
        <p:spPr bwMode="auto">
          <a:xfrm>
            <a:off x="1571269" y="-5858"/>
            <a:ext cx="1115823" cy="152839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Ford Mustang, Car, Racing Car, Sports Car, Automobile">
            <a:extLst>
              <a:ext uri="{FF2B5EF4-FFF2-40B4-BE49-F238E27FC236}">
                <a16:creationId xmlns:a16="http://schemas.microsoft.com/office/drawing/2014/main" id="{A6A2C559-F74B-8B86-563C-DD14813344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6498930" y="143556"/>
            <a:ext cx="1955076" cy="965256"/>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B7D5559E-6A69-946A-27BB-FC47B8E0FC71}"/>
              </a:ext>
            </a:extLst>
          </p:cNvPr>
          <p:cNvSpPr txBox="1"/>
          <p:nvPr/>
        </p:nvSpPr>
        <p:spPr>
          <a:xfrm>
            <a:off x="4397511" y="1985882"/>
            <a:ext cx="3309111" cy="1938992"/>
          </a:xfrm>
          <a:prstGeom prst="rect">
            <a:avLst/>
          </a:prstGeom>
          <a:noFill/>
        </p:spPr>
        <p:txBody>
          <a:bodyPr wrap="none" rtlCol="0">
            <a:spAutoFit/>
          </a:bodyPr>
          <a:lstStyle/>
          <a:p>
            <a:pPr algn="ctr"/>
            <a:r>
              <a:rPr lang="en-GB" sz="6000" dirty="0">
                <a:solidFill>
                  <a:srgbClr val="00B0F0"/>
                </a:solidFill>
              </a:rPr>
              <a:t>(Galilean</a:t>
            </a:r>
            <a:br>
              <a:rPr lang="en-GB" sz="6000" dirty="0">
                <a:solidFill>
                  <a:srgbClr val="00B0F0"/>
                </a:solidFill>
              </a:rPr>
            </a:br>
            <a:r>
              <a:rPr lang="en-GB" sz="6000" dirty="0">
                <a:solidFill>
                  <a:srgbClr val="00B0F0"/>
                </a:solidFill>
              </a:rPr>
              <a:t>Relativity)</a:t>
            </a:r>
            <a:endParaRPr lang="en-CA" sz="6000" dirty="0">
              <a:solidFill>
                <a:srgbClr val="00B0F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2" name="Ink 1">
                <a:extLst>
                  <a:ext uri="{FF2B5EF4-FFF2-40B4-BE49-F238E27FC236}">
                    <a16:creationId xmlns:a16="http://schemas.microsoft.com/office/drawing/2014/main" id="{72D08B91-12A6-AF9F-B4D3-D247320F62DA}"/>
                  </a:ext>
                </a:extLst>
              </p14:cNvPr>
              <p14:cNvContentPartPr/>
              <p14:nvPr>
                <p:extLst>
                  <p:ext uri="{42D2F446-02D8-4167-A562-619A0277C38B}">
                    <p15:isNarration xmlns:p15="http://schemas.microsoft.com/office/powerpoint/2012/main" val="1"/>
                  </p:ext>
                </p:extLst>
              </p14:nvPr>
            </p14:nvContentPartPr>
            <p14:xfrm>
              <a:off x="825840" y="1377000"/>
              <a:ext cx="11102760" cy="5366520"/>
            </p14:xfrm>
          </p:contentPart>
        </mc:Choice>
        <mc:Fallback xmlns="">
          <p:pic>
            <p:nvPicPr>
              <p:cNvPr id="2" name="Ink 1">
                <a:extLst>
                  <a:ext uri="{FF2B5EF4-FFF2-40B4-BE49-F238E27FC236}">
                    <a16:creationId xmlns:a16="http://schemas.microsoft.com/office/drawing/2014/main" id="{72D08B91-12A6-AF9F-B4D3-D247320F62DA}"/>
                  </a:ext>
                </a:extLst>
              </p:cNvPr>
              <p:cNvPicPr>
                <a:picLocks noGrp="1" noRot="1" noChangeAspect="1" noMove="1" noResize="1" noEditPoints="1" noAdjustHandles="1" noChangeArrowheads="1" noChangeShapeType="1"/>
              </p:cNvPicPr>
              <p:nvPr/>
            </p:nvPicPr>
            <p:blipFill>
              <a:blip r:embed="rId14"/>
              <a:stretch>
                <a:fillRect/>
              </a:stretch>
            </p:blipFill>
            <p:spPr>
              <a:xfrm>
                <a:off x="816480" y="1367640"/>
                <a:ext cx="11121480" cy="5385240"/>
              </a:xfrm>
              <a:prstGeom prst="rect">
                <a:avLst/>
              </a:prstGeom>
            </p:spPr>
          </p:pic>
        </mc:Fallback>
      </mc:AlternateContent>
    </p:spTree>
    <p:custDataLst>
      <p:tags r:id="rId1"/>
    </p:custDataLst>
    <p:extLst>
      <p:ext uri="{BB962C8B-B14F-4D97-AF65-F5344CB8AC3E}">
        <p14:creationId xmlns:p14="http://schemas.microsoft.com/office/powerpoint/2010/main" val="1266823154"/>
      </p:ext>
    </p:extLst>
  </p:cSld>
  <p:clrMapOvr>
    <a:masterClrMapping/>
  </p:clrMapOvr>
  <mc:AlternateContent xmlns:mc="http://schemas.openxmlformats.org/markup-compatibility/2006" xmlns:p14="http://schemas.microsoft.com/office/powerpoint/2010/main">
    <mc:Choice Requires="p14">
      <p:transition spd="med" p14:dur="700" advTm="29071">
        <p:fade/>
      </p:transition>
    </mc:Choice>
    <mc:Fallback xmlns="">
      <p:transition spd="med" advTm="290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1000"/>
                                        <p:tgtEl>
                                          <p:spTgt spid="58"/>
                                        </p:tgtEl>
                                      </p:cBhvr>
                                    </p:animEffect>
                                    <p:anim calcmode="lin" valueType="num">
                                      <p:cBhvr>
                                        <p:cTn id="20" dur="1000" fill="hold"/>
                                        <p:tgtEl>
                                          <p:spTgt spid="58"/>
                                        </p:tgtEl>
                                        <p:attrNameLst>
                                          <p:attrName>ppt_x</p:attrName>
                                        </p:attrNameLst>
                                      </p:cBhvr>
                                      <p:tavLst>
                                        <p:tav tm="0">
                                          <p:val>
                                            <p:strVal val="#ppt_x"/>
                                          </p:val>
                                        </p:tav>
                                        <p:tav tm="100000">
                                          <p:val>
                                            <p:strVal val="#ppt_x"/>
                                          </p:val>
                                        </p:tav>
                                      </p:tavLst>
                                    </p:anim>
                                    <p:anim calcmode="lin" valueType="num">
                                      <p:cBhvr>
                                        <p:cTn id="2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fade">
                                      <p:cBhvr>
                                        <p:cTn id="33" dur="1000"/>
                                        <p:tgtEl>
                                          <p:spTgt spid="113"/>
                                        </p:tgtEl>
                                      </p:cBhvr>
                                    </p:animEffect>
                                    <p:anim calcmode="lin" valueType="num">
                                      <p:cBhvr>
                                        <p:cTn id="34" dur="1000" fill="hold"/>
                                        <p:tgtEl>
                                          <p:spTgt spid="113"/>
                                        </p:tgtEl>
                                        <p:attrNameLst>
                                          <p:attrName>ppt_x</p:attrName>
                                        </p:attrNameLst>
                                      </p:cBhvr>
                                      <p:tavLst>
                                        <p:tav tm="0">
                                          <p:val>
                                            <p:strVal val="#ppt_x"/>
                                          </p:val>
                                        </p:tav>
                                        <p:tav tm="100000">
                                          <p:val>
                                            <p:strVal val="#ppt_x"/>
                                          </p:val>
                                        </p:tav>
                                      </p:tavLst>
                                    </p:anim>
                                    <p:anim calcmode="lin" valueType="num">
                                      <p:cBhvr>
                                        <p:cTn id="35"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58" grpId="0" animBg="1"/>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15F04A48-2E6D-4FBC-AE15-1E6A65947FF2}"/>
              </a:ext>
            </a:extLst>
          </p:cNvPr>
          <p:cNvPicPr>
            <a:picLocks noChangeAspect="1"/>
          </p:cNvPicPr>
          <p:nvPr/>
        </p:nvPicPr>
        <p:blipFill rotWithShape="1">
          <a:blip r:embed="rId3">
            <a:grayscl/>
          </a:blip>
          <a:srcRect l="33255" t="30843" r="54285" b="47276"/>
          <a:stretch/>
        </p:blipFill>
        <p:spPr>
          <a:xfrm>
            <a:off x="7059884" y="26406"/>
            <a:ext cx="5399873" cy="5309873"/>
          </a:xfrm>
          <a:prstGeom prst="rect">
            <a:avLst/>
          </a:prstGeom>
        </p:spPr>
      </p:pic>
      <p:grpSp>
        <p:nvGrpSpPr>
          <p:cNvPr id="60" name="Group 59">
            <a:extLst>
              <a:ext uri="{FF2B5EF4-FFF2-40B4-BE49-F238E27FC236}">
                <a16:creationId xmlns:a16="http://schemas.microsoft.com/office/drawing/2014/main" id="{833E26E8-2A05-4ED3-9B72-8F46D9079D09}"/>
              </a:ext>
            </a:extLst>
          </p:cNvPr>
          <p:cNvGrpSpPr/>
          <p:nvPr/>
        </p:nvGrpSpPr>
        <p:grpSpPr>
          <a:xfrm rot="3777103">
            <a:off x="9412830" y="1341540"/>
            <a:ext cx="2970223" cy="1836937"/>
            <a:chOff x="3057051" y="4534781"/>
            <a:chExt cx="877106" cy="1796365"/>
          </a:xfrm>
        </p:grpSpPr>
        <p:cxnSp>
          <p:nvCxnSpPr>
            <p:cNvPr id="89" name="Straight Connector 88">
              <a:extLst>
                <a:ext uri="{FF2B5EF4-FFF2-40B4-BE49-F238E27FC236}">
                  <a16:creationId xmlns:a16="http://schemas.microsoft.com/office/drawing/2014/main" id="{CD0A5260-DBB2-4AF7-860A-292A844DE7CD}"/>
                </a:ext>
              </a:extLst>
            </p:cNvPr>
            <p:cNvCxnSpPr>
              <a:cxnSpLocks/>
            </p:cNvCxnSpPr>
            <p:nvPr/>
          </p:nvCxnSpPr>
          <p:spPr>
            <a:xfrm rot="17822897">
              <a:off x="3013229" y="4668460"/>
              <a:ext cx="654354" cy="3869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4C85B26-D3C3-4577-926F-1F04D2142D73}"/>
                </a:ext>
              </a:extLst>
            </p:cNvPr>
            <p:cNvCxnSpPr>
              <a:cxnSpLocks/>
            </p:cNvCxnSpPr>
            <p:nvPr/>
          </p:nvCxnSpPr>
          <p:spPr>
            <a:xfrm rot="17822897">
              <a:off x="2754073" y="5151062"/>
              <a:ext cx="1483062" cy="8771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08ECE37-8A21-41BE-A6B3-C33CF1648270}"/>
                  </a:ext>
                </a:extLst>
              </p:cNvPr>
              <p:cNvSpPr txBox="1"/>
              <p:nvPr/>
            </p:nvSpPr>
            <p:spPr>
              <a:xfrm>
                <a:off x="11232751" y="3961200"/>
                <a:ext cx="873581" cy="113640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b="0" i="1" smtClean="0">
                              <a:solidFill>
                                <a:srgbClr val="C00000"/>
                              </a:solidFill>
                              <a:latin typeface="Cambria Math" panose="02040503050406030204" pitchFamily="18" charset="0"/>
                            </a:rPr>
                          </m:ctrlPr>
                        </m:accPr>
                        <m:e>
                          <m:acc>
                            <m:accPr>
                              <m:chr m:val="⃗"/>
                              <m:ctrlPr>
                                <a:rPr lang="en-GB" sz="6000" b="0" i="1" smtClean="0">
                                  <a:solidFill>
                                    <a:srgbClr val="C00000"/>
                                  </a:solidFill>
                                  <a:latin typeface="Cambria Math" panose="02040503050406030204" pitchFamily="18" charset="0"/>
                                </a:rPr>
                              </m:ctrlPr>
                            </m:accPr>
                            <m:e>
                              <m:sSub>
                                <m:sSubPr>
                                  <m:ctrlPr>
                                    <a:rPr lang="en-GB" sz="6000" b="0" i="1" smtClean="0">
                                      <a:solidFill>
                                        <a:srgbClr val="C00000"/>
                                      </a:solidFill>
                                      <a:latin typeface="Cambria Math" panose="02040503050406030204" pitchFamily="18" charset="0"/>
                                    </a:rPr>
                                  </m:ctrlPr>
                                </m:sSubPr>
                                <m:e>
                                  <m:r>
                                    <a:rPr lang="en-GB" sz="6000" b="0" i="1" smtClean="0">
                                      <a:solidFill>
                                        <a:srgbClr val="C00000"/>
                                      </a:solidFill>
                                      <a:latin typeface="Cambria Math" panose="02040503050406030204" pitchFamily="18" charset="0"/>
                                    </a:rPr>
                                    <m:t>𝑒</m:t>
                                  </m:r>
                                </m:e>
                                <m:sub>
                                  <m:r>
                                    <a:rPr lang="en-GB" sz="6000" b="0" i="1" smtClean="0">
                                      <a:solidFill>
                                        <a:srgbClr val="C00000"/>
                                      </a:solidFill>
                                      <a:latin typeface="Cambria Math" panose="02040503050406030204" pitchFamily="18" charset="0"/>
                                    </a:rPr>
                                    <m:t>𝑥</m:t>
                                  </m:r>
                                </m:sub>
                              </m:sSub>
                            </m:e>
                          </m:acc>
                        </m:e>
                      </m:acc>
                    </m:oMath>
                  </m:oMathPara>
                </a14:m>
                <a:endParaRPr lang="en-CA" sz="6000" dirty="0">
                  <a:solidFill>
                    <a:srgbClr val="C00000"/>
                  </a:solidFill>
                </a:endParaRPr>
              </a:p>
            </p:txBody>
          </p:sp>
        </mc:Choice>
        <mc:Fallback xmlns="">
          <p:sp>
            <p:nvSpPr>
              <p:cNvPr id="61" name="TextBox 60">
                <a:extLst>
                  <a:ext uri="{FF2B5EF4-FFF2-40B4-BE49-F238E27FC236}">
                    <a16:creationId xmlns:a16="http://schemas.microsoft.com/office/drawing/2014/main" id="{208ECE37-8A21-41BE-A6B3-C33CF1648270}"/>
                  </a:ext>
                </a:extLst>
              </p:cNvPr>
              <p:cNvSpPr txBox="1">
                <a:spLocks noRot="1" noChangeAspect="1" noMove="1" noResize="1" noEditPoints="1" noAdjustHandles="1" noChangeArrowheads="1" noChangeShapeType="1" noTextEdit="1"/>
              </p:cNvSpPr>
              <p:nvPr/>
            </p:nvSpPr>
            <p:spPr>
              <a:xfrm>
                <a:off x="11232751" y="3961200"/>
                <a:ext cx="873581" cy="1136401"/>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5E2BD11-0B8C-43C4-A328-B42BF6BD51CE}"/>
                  </a:ext>
                </a:extLst>
              </p:cNvPr>
              <p:cNvSpPr txBox="1"/>
              <p:nvPr/>
            </p:nvSpPr>
            <p:spPr>
              <a:xfrm>
                <a:off x="8400501" y="84040"/>
                <a:ext cx="922035" cy="112838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b="0" i="1" smtClean="0">
                              <a:solidFill>
                                <a:srgbClr val="C00000"/>
                              </a:solidFill>
                              <a:latin typeface="Cambria Math" panose="02040503050406030204" pitchFamily="18" charset="0"/>
                            </a:rPr>
                          </m:ctrlPr>
                        </m:accPr>
                        <m:e>
                          <m:acc>
                            <m:accPr>
                              <m:chr m:val="⃗"/>
                              <m:ctrlPr>
                                <a:rPr lang="en-GB" sz="6000" b="0" i="1" smtClean="0">
                                  <a:solidFill>
                                    <a:srgbClr val="C00000"/>
                                  </a:solidFill>
                                  <a:latin typeface="Cambria Math" panose="02040503050406030204" pitchFamily="18" charset="0"/>
                                </a:rPr>
                              </m:ctrlPr>
                            </m:accPr>
                            <m:e>
                              <m:sSub>
                                <m:sSubPr>
                                  <m:ctrlPr>
                                    <a:rPr lang="en-GB" sz="6000" b="0" i="1" smtClean="0">
                                      <a:solidFill>
                                        <a:srgbClr val="C00000"/>
                                      </a:solidFill>
                                      <a:latin typeface="Cambria Math" panose="02040503050406030204" pitchFamily="18" charset="0"/>
                                    </a:rPr>
                                  </m:ctrlPr>
                                </m:sSubPr>
                                <m:e>
                                  <m:r>
                                    <a:rPr lang="en-GB" sz="6000" b="0" i="1" smtClean="0">
                                      <a:solidFill>
                                        <a:srgbClr val="C00000"/>
                                      </a:solidFill>
                                      <a:latin typeface="Cambria Math" panose="02040503050406030204" pitchFamily="18" charset="0"/>
                                    </a:rPr>
                                    <m:t>𝑒</m:t>
                                  </m:r>
                                </m:e>
                                <m:sub>
                                  <m:r>
                                    <a:rPr lang="en-GB" sz="6000" b="0" i="1" smtClean="0">
                                      <a:solidFill>
                                        <a:srgbClr val="C00000"/>
                                      </a:solidFill>
                                      <a:latin typeface="Cambria Math" panose="02040503050406030204" pitchFamily="18" charset="0"/>
                                    </a:rPr>
                                    <m:t>𝑡</m:t>
                                  </m:r>
                                </m:sub>
                              </m:sSub>
                            </m:e>
                          </m:acc>
                        </m:e>
                      </m:acc>
                    </m:oMath>
                  </m:oMathPara>
                </a14:m>
                <a:endParaRPr lang="en-CA" sz="6000" dirty="0">
                  <a:solidFill>
                    <a:srgbClr val="C00000"/>
                  </a:solidFill>
                </a:endParaRPr>
              </a:p>
            </p:txBody>
          </p:sp>
        </mc:Choice>
        <mc:Fallback xmlns="">
          <p:sp>
            <p:nvSpPr>
              <p:cNvPr id="62" name="TextBox 61">
                <a:extLst>
                  <a:ext uri="{FF2B5EF4-FFF2-40B4-BE49-F238E27FC236}">
                    <a16:creationId xmlns:a16="http://schemas.microsoft.com/office/drawing/2014/main" id="{D5E2BD11-0B8C-43C4-A328-B42BF6BD51CE}"/>
                  </a:ext>
                </a:extLst>
              </p:cNvPr>
              <p:cNvSpPr txBox="1">
                <a:spLocks noRot="1" noChangeAspect="1" noMove="1" noResize="1" noEditPoints="1" noAdjustHandles="1" noChangeArrowheads="1" noChangeShapeType="1" noTextEdit="1"/>
              </p:cNvSpPr>
              <p:nvPr/>
            </p:nvSpPr>
            <p:spPr>
              <a:xfrm>
                <a:off x="8400501" y="84040"/>
                <a:ext cx="922035" cy="1128386"/>
              </a:xfrm>
              <a:prstGeom prst="rect">
                <a:avLst/>
              </a:prstGeom>
              <a:blipFill>
                <a:blip r:embed="rId6"/>
                <a:stretch>
                  <a:fillRect/>
                </a:stretch>
              </a:blipFill>
              <a:effectLst>
                <a:softEdge rad="127000"/>
              </a:effectLst>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29F52D85-1F24-4F64-98C5-9CE981C44BC8}"/>
              </a:ext>
            </a:extLst>
          </p:cNvPr>
          <p:cNvGrpSpPr/>
          <p:nvPr/>
        </p:nvGrpSpPr>
        <p:grpSpPr>
          <a:xfrm rot="3777103">
            <a:off x="6586515" y="989360"/>
            <a:ext cx="5308867" cy="4422598"/>
            <a:chOff x="2702576" y="876786"/>
            <a:chExt cx="2288098" cy="4324919"/>
          </a:xfrm>
        </p:grpSpPr>
        <p:cxnSp>
          <p:nvCxnSpPr>
            <p:cNvPr id="74" name="Straight Connector 73">
              <a:extLst>
                <a:ext uri="{FF2B5EF4-FFF2-40B4-BE49-F238E27FC236}">
                  <a16:creationId xmlns:a16="http://schemas.microsoft.com/office/drawing/2014/main" id="{51512E0A-7EA8-42EA-99F1-B14113BFF400}"/>
                </a:ext>
              </a:extLst>
            </p:cNvPr>
            <p:cNvCxnSpPr>
              <a:cxnSpLocks/>
            </p:cNvCxnSpPr>
            <p:nvPr/>
          </p:nvCxnSpPr>
          <p:spPr>
            <a:xfrm rot="17822897">
              <a:off x="2882568" y="1031590"/>
              <a:ext cx="2262910" cy="1953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6F3D429-443C-49E6-9AF8-86873969B6D5}"/>
                </a:ext>
              </a:extLst>
            </p:cNvPr>
            <p:cNvCxnSpPr>
              <a:cxnSpLocks/>
            </p:cNvCxnSpPr>
            <p:nvPr/>
          </p:nvCxnSpPr>
          <p:spPr>
            <a:xfrm rot="17822897">
              <a:off x="2728098" y="1724693"/>
              <a:ext cx="2262907" cy="1953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0D04C34-19CD-460F-84AB-034D645DBB0F}"/>
                </a:ext>
              </a:extLst>
            </p:cNvPr>
            <p:cNvCxnSpPr>
              <a:cxnSpLocks/>
            </p:cNvCxnSpPr>
            <p:nvPr/>
          </p:nvCxnSpPr>
          <p:spPr>
            <a:xfrm rot="17822897">
              <a:off x="2546536" y="2444540"/>
              <a:ext cx="2281002" cy="19689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5A967C3-28B1-4E08-95EA-0A52A6129E41}"/>
                </a:ext>
              </a:extLst>
            </p:cNvPr>
            <p:cNvCxnSpPr>
              <a:cxnSpLocks/>
            </p:cNvCxnSpPr>
            <p:nvPr/>
          </p:nvCxnSpPr>
          <p:spPr>
            <a:xfrm rot="17822897">
              <a:off x="3128767" y="3494369"/>
              <a:ext cx="1524358" cy="13157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719CA01-7C04-47F6-A367-084BF25F772E}"/>
                </a:ext>
              </a:extLst>
            </p:cNvPr>
            <p:cNvCxnSpPr>
              <a:cxnSpLocks/>
            </p:cNvCxnSpPr>
            <p:nvPr/>
          </p:nvCxnSpPr>
          <p:spPr>
            <a:xfrm rot="17822897">
              <a:off x="3800909" y="4568692"/>
              <a:ext cx="679497" cy="586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1" name="Picture 90">
            <a:extLst>
              <a:ext uri="{FF2B5EF4-FFF2-40B4-BE49-F238E27FC236}">
                <a16:creationId xmlns:a16="http://schemas.microsoft.com/office/drawing/2014/main" id="{D99DE619-EBA1-4F43-8CE8-099515CB668A}"/>
              </a:ext>
            </a:extLst>
          </p:cNvPr>
          <p:cNvPicPr>
            <a:picLocks noChangeAspect="1"/>
          </p:cNvPicPr>
          <p:nvPr/>
        </p:nvPicPr>
        <p:blipFill rotWithShape="1">
          <a:blip r:embed="rId3">
            <a:grayscl/>
          </a:blip>
          <a:srcRect l="33255" t="30843" r="54285" b="47276"/>
          <a:stretch/>
        </p:blipFill>
        <p:spPr>
          <a:xfrm>
            <a:off x="-275621" y="-656"/>
            <a:ext cx="5399873" cy="5309873"/>
          </a:xfrm>
          <a:prstGeom prst="rect">
            <a:avLst/>
          </a:prstGeom>
        </p:spPr>
      </p:pic>
      <p:grpSp>
        <p:nvGrpSpPr>
          <p:cNvPr id="92" name="Group 91">
            <a:extLst>
              <a:ext uri="{FF2B5EF4-FFF2-40B4-BE49-F238E27FC236}">
                <a16:creationId xmlns:a16="http://schemas.microsoft.com/office/drawing/2014/main" id="{6BD523A4-FB4D-4DE8-B56F-FC27685A4979}"/>
              </a:ext>
            </a:extLst>
          </p:cNvPr>
          <p:cNvGrpSpPr/>
          <p:nvPr/>
        </p:nvGrpSpPr>
        <p:grpSpPr>
          <a:xfrm rot="3777103">
            <a:off x="2077325" y="1314478"/>
            <a:ext cx="2970223" cy="1836937"/>
            <a:chOff x="3057051" y="4534781"/>
            <a:chExt cx="877106" cy="1796365"/>
          </a:xfrm>
        </p:grpSpPr>
        <p:cxnSp>
          <p:nvCxnSpPr>
            <p:cNvPr id="93" name="Straight Connector 92">
              <a:extLst>
                <a:ext uri="{FF2B5EF4-FFF2-40B4-BE49-F238E27FC236}">
                  <a16:creationId xmlns:a16="http://schemas.microsoft.com/office/drawing/2014/main" id="{BBE69888-6BCD-4380-B430-4B7EFF2BC8BC}"/>
                </a:ext>
              </a:extLst>
            </p:cNvPr>
            <p:cNvCxnSpPr>
              <a:cxnSpLocks/>
            </p:cNvCxnSpPr>
            <p:nvPr/>
          </p:nvCxnSpPr>
          <p:spPr>
            <a:xfrm rot="17822897">
              <a:off x="3013229" y="4668460"/>
              <a:ext cx="654354" cy="3869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8F6A3CC-91CB-4EA9-A7DD-17936DDFCB8F}"/>
                </a:ext>
              </a:extLst>
            </p:cNvPr>
            <p:cNvCxnSpPr>
              <a:cxnSpLocks/>
            </p:cNvCxnSpPr>
            <p:nvPr/>
          </p:nvCxnSpPr>
          <p:spPr>
            <a:xfrm rot="17822897">
              <a:off x="2754073" y="5151062"/>
              <a:ext cx="1483062" cy="8771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5820E083-4286-4E5B-9BB7-39F882DDF737}"/>
                  </a:ext>
                </a:extLst>
              </p:cNvPr>
              <p:cNvSpPr txBox="1"/>
              <p:nvPr/>
            </p:nvSpPr>
            <p:spPr>
              <a:xfrm>
                <a:off x="4068619" y="4094969"/>
                <a:ext cx="873581"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b="0" i="1" smtClean="0">
                              <a:solidFill>
                                <a:srgbClr val="002060"/>
                              </a:solidFill>
                              <a:latin typeface="Cambria Math" panose="02040503050406030204" pitchFamily="18" charset="0"/>
                            </a:rPr>
                          </m:ctrlPr>
                        </m:accPr>
                        <m:e>
                          <m:sSub>
                            <m:sSubPr>
                              <m:ctrlPr>
                                <a:rPr lang="en-GB" sz="6000" b="0" i="1" smtClean="0">
                                  <a:solidFill>
                                    <a:srgbClr val="002060"/>
                                  </a:solidFill>
                                  <a:latin typeface="Cambria Math" panose="02040503050406030204" pitchFamily="18" charset="0"/>
                                </a:rPr>
                              </m:ctrlPr>
                            </m:sSubPr>
                            <m:e>
                              <m:r>
                                <a:rPr lang="en-GB" sz="6000" b="0" i="1" smtClean="0">
                                  <a:solidFill>
                                    <a:srgbClr val="002060"/>
                                  </a:solidFill>
                                  <a:latin typeface="Cambria Math" panose="02040503050406030204" pitchFamily="18" charset="0"/>
                                </a:rPr>
                                <m:t>𝑒</m:t>
                              </m:r>
                            </m:e>
                            <m:sub>
                              <m:r>
                                <a:rPr lang="en-GB" sz="6000" b="0" i="1" smtClean="0">
                                  <a:solidFill>
                                    <a:srgbClr val="002060"/>
                                  </a:solidFill>
                                  <a:latin typeface="Cambria Math" panose="02040503050406030204" pitchFamily="18" charset="0"/>
                                </a:rPr>
                                <m:t>𝑥</m:t>
                              </m:r>
                            </m:sub>
                          </m:sSub>
                        </m:e>
                      </m:acc>
                    </m:oMath>
                  </m:oMathPara>
                </a14:m>
                <a:endParaRPr lang="en-CA" sz="6000" dirty="0">
                  <a:solidFill>
                    <a:srgbClr val="002060"/>
                  </a:solidFill>
                </a:endParaRPr>
              </a:p>
            </p:txBody>
          </p:sp>
        </mc:Choice>
        <mc:Fallback xmlns="">
          <p:sp>
            <p:nvSpPr>
              <p:cNvPr id="95" name="TextBox 94">
                <a:extLst>
                  <a:ext uri="{FF2B5EF4-FFF2-40B4-BE49-F238E27FC236}">
                    <a16:creationId xmlns:a16="http://schemas.microsoft.com/office/drawing/2014/main" id="{5820E083-4286-4E5B-9BB7-39F882DDF737}"/>
                  </a:ext>
                </a:extLst>
              </p:cNvPr>
              <p:cNvSpPr txBox="1">
                <a:spLocks noRot="1" noChangeAspect="1" noMove="1" noResize="1" noEditPoints="1" noAdjustHandles="1" noChangeArrowheads="1" noChangeShapeType="1" noTextEdit="1"/>
              </p:cNvSpPr>
              <p:nvPr/>
            </p:nvSpPr>
            <p:spPr>
              <a:xfrm>
                <a:off x="4068619" y="4094969"/>
                <a:ext cx="873581" cy="1015663"/>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D2674D02-4D4E-4FD1-97D3-619A3D3002C5}"/>
                  </a:ext>
                </a:extLst>
              </p:cNvPr>
              <p:cNvSpPr txBox="1"/>
              <p:nvPr/>
            </p:nvSpPr>
            <p:spPr>
              <a:xfrm>
                <a:off x="205848" y="-24898"/>
                <a:ext cx="922035"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b="0" i="1" smtClean="0">
                              <a:solidFill>
                                <a:srgbClr val="002060"/>
                              </a:solidFill>
                              <a:latin typeface="Cambria Math" panose="02040503050406030204" pitchFamily="18" charset="0"/>
                            </a:rPr>
                          </m:ctrlPr>
                        </m:accPr>
                        <m:e>
                          <m:sSub>
                            <m:sSubPr>
                              <m:ctrlPr>
                                <a:rPr lang="en-GB" sz="6000" b="0" i="1" smtClean="0">
                                  <a:solidFill>
                                    <a:srgbClr val="002060"/>
                                  </a:solidFill>
                                  <a:latin typeface="Cambria Math" panose="02040503050406030204" pitchFamily="18" charset="0"/>
                                </a:rPr>
                              </m:ctrlPr>
                            </m:sSubPr>
                            <m:e>
                              <m:r>
                                <a:rPr lang="en-GB" sz="6000" b="0" i="1" smtClean="0">
                                  <a:solidFill>
                                    <a:srgbClr val="002060"/>
                                  </a:solidFill>
                                  <a:latin typeface="Cambria Math" panose="02040503050406030204" pitchFamily="18" charset="0"/>
                                </a:rPr>
                                <m:t>𝑒</m:t>
                              </m:r>
                            </m:e>
                            <m:sub>
                              <m:r>
                                <a:rPr lang="en-GB" sz="6000" b="0" i="1" smtClean="0">
                                  <a:solidFill>
                                    <a:srgbClr val="002060"/>
                                  </a:solidFill>
                                  <a:latin typeface="Cambria Math" panose="02040503050406030204" pitchFamily="18" charset="0"/>
                                </a:rPr>
                                <m:t>𝑡</m:t>
                              </m:r>
                            </m:sub>
                          </m:sSub>
                        </m:e>
                      </m:acc>
                    </m:oMath>
                  </m:oMathPara>
                </a14:m>
                <a:endParaRPr lang="en-CA" sz="6000" dirty="0">
                  <a:solidFill>
                    <a:srgbClr val="002060"/>
                  </a:solidFill>
                </a:endParaRPr>
              </a:p>
            </p:txBody>
          </p:sp>
        </mc:Choice>
        <mc:Fallback xmlns="">
          <p:sp>
            <p:nvSpPr>
              <p:cNvPr id="96" name="TextBox 95">
                <a:extLst>
                  <a:ext uri="{FF2B5EF4-FFF2-40B4-BE49-F238E27FC236}">
                    <a16:creationId xmlns:a16="http://schemas.microsoft.com/office/drawing/2014/main" id="{D2674D02-4D4E-4FD1-97D3-619A3D3002C5}"/>
                  </a:ext>
                </a:extLst>
              </p:cNvPr>
              <p:cNvSpPr txBox="1">
                <a:spLocks noRot="1" noChangeAspect="1" noMove="1" noResize="1" noEditPoints="1" noAdjustHandles="1" noChangeArrowheads="1" noChangeShapeType="1" noTextEdit="1"/>
              </p:cNvSpPr>
              <p:nvPr/>
            </p:nvSpPr>
            <p:spPr>
              <a:xfrm>
                <a:off x="205848" y="-24898"/>
                <a:ext cx="922035" cy="1015663"/>
              </a:xfrm>
              <a:prstGeom prst="rect">
                <a:avLst/>
              </a:prstGeom>
              <a:blipFill>
                <a:blip r:embed="rId8"/>
                <a:stretch>
                  <a:fillRect/>
                </a:stretch>
              </a:blipFill>
              <a:effectLst>
                <a:softEdge rad="127000"/>
              </a:effectLst>
            </p:spPr>
            <p:txBody>
              <a:bodyPr/>
              <a:lstStyle/>
              <a:p>
                <a:r>
                  <a:rPr lang="en-CA">
                    <a:noFill/>
                  </a:rPr>
                  <a:t> </a:t>
                </a:r>
              </a:p>
            </p:txBody>
          </p:sp>
        </mc:Fallback>
      </mc:AlternateContent>
      <p:grpSp>
        <p:nvGrpSpPr>
          <p:cNvPr id="100" name="Group 99">
            <a:extLst>
              <a:ext uri="{FF2B5EF4-FFF2-40B4-BE49-F238E27FC236}">
                <a16:creationId xmlns:a16="http://schemas.microsoft.com/office/drawing/2014/main" id="{32E79C69-4A9C-4445-902C-74D35D3038E3}"/>
              </a:ext>
            </a:extLst>
          </p:cNvPr>
          <p:cNvGrpSpPr/>
          <p:nvPr/>
        </p:nvGrpSpPr>
        <p:grpSpPr>
          <a:xfrm rot="3777103">
            <a:off x="-748990" y="962298"/>
            <a:ext cx="5308867" cy="4422598"/>
            <a:chOff x="2702576" y="876786"/>
            <a:chExt cx="2288098" cy="4324919"/>
          </a:xfrm>
        </p:grpSpPr>
        <p:cxnSp>
          <p:nvCxnSpPr>
            <p:cNvPr id="101" name="Straight Connector 100">
              <a:extLst>
                <a:ext uri="{FF2B5EF4-FFF2-40B4-BE49-F238E27FC236}">
                  <a16:creationId xmlns:a16="http://schemas.microsoft.com/office/drawing/2014/main" id="{2C203311-563F-4FE3-A0DF-9EE7C4828F20}"/>
                </a:ext>
              </a:extLst>
            </p:cNvPr>
            <p:cNvCxnSpPr>
              <a:cxnSpLocks/>
            </p:cNvCxnSpPr>
            <p:nvPr/>
          </p:nvCxnSpPr>
          <p:spPr>
            <a:xfrm rot="17822897">
              <a:off x="2882568" y="1031590"/>
              <a:ext cx="2262910" cy="1953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44349BA-1D1D-466F-82E8-001B2B13FF83}"/>
                </a:ext>
              </a:extLst>
            </p:cNvPr>
            <p:cNvCxnSpPr>
              <a:cxnSpLocks/>
            </p:cNvCxnSpPr>
            <p:nvPr/>
          </p:nvCxnSpPr>
          <p:spPr>
            <a:xfrm rot="17822897">
              <a:off x="2728098" y="1724693"/>
              <a:ext cx="2262907" cy="19533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E1F5DFB-48ED-47B9-A188-532629F7B1B8}"/>
                </a:ext>
              </a:extLst>
            </p:cNvPr>
            <p:cNvCxnSpPr>
              <a:cxnSpLocks/>
            </p:cNvCxnSpPr>
            <p:nvPr/>
          </p:nvCxnSpPr>
          <p:spPr>
            <a:xfrm rot="17822897">
              <a:off x="2546536" y="2444540"/>
              <a:ext cx="2281002" cy="19689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87ECA76-1AAE-4307-800E-2058DE4EBA92}"/>
                </a:ext>
              </a:extLst>
            </p:cNvPr>
            <p:cNvCxnSpPr>
              <a:cxnSpLocks/>
            </p:cNvCxnSpPr>
            <p:nvPr/>
          </p:nvCxnSpPr>
          <p:spPr>
            <a:xfrm rot="17822897">
              <a:off x="3128767" y="3494369"/>
              <a:ext cx="1524358" cy="13157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8BBE583-1DF7-40B1-A2E3-4F19CC17391D}"/>
                </a:ext>
              </a:extLst>
            </p:cNvPr>
            <p:cNvCxnSpPr>
              <a:cxnSpLocks/>
            </p:cNvCxnSpPr>
            <p:nvPr/>
          </p:nvCxnSpPr>
          <p:spPr>
            <a:xfrm rot="17822897">
              <a:off x="3800909" y="4568692"/>
              <a:ext cx="679497" cy="586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44A1E365-59F0-E430-42E5-4BF7103368C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5" t="10139" b="5438"/>
          <a:stretch/>
        </p:blipFill>
        <p:spPr bwMode="auto">
          <a:xfrm>
            <a:off x="1571269" y="-5858"/>
            <a:ext cx="1115823" cy="152839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Ford Mustang, Car, Racing Car, Sports Car, Automobile">
            <a:extLst>
              <a:ext uri="{FF2B5EF4-FFF2-40B4-BE49-F238E27FC236}">
                <a16:creationId xmlns:a16="http://schemas.microsoft.com/office/drawing/2014/main" id="{A6A2C559-F74B-8B86-563C-DD14813344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6498930" y="143556"/>
            <a:ext cx="1955076" cy="965256"/>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B7D5559E-6A69-946A-27BB-FC47B8E0FC71}"/>
              </a:ext>
            </a:extLst>
          </p:cNvPr>
          <p:cNvSpPr txBox="1"/>
          <p:nvPr/>
        </p:nvSpPr>
        <p:spPr>
          <a:xfrm>
            <a:off x="4397511" y="1985882"/>
            <a:ext cx="3309111" cy="1938992"/>
          </a:xfrm>
          <a:prstGeom prst="rect">
            <a:avLst/>
          </a:prstGeom>
          <a:noFill/>
        </p:spPr>
        <p:txBody>
          <a:bodyPr wrap="none" rtlCol="0">
            <a:spAutoFit/>
          </a:bodyPr>
          <a:lstStyle/>
          <a:p>
            <a:pPr algn="ctr"/>
            <a:r>
              <a:rPr lang="en-GB" sz="6000" dirty="0">
                <a:solidFill>
                  <a:srgbClr val="00B050"/>
                </a:solidFill>
              </a:rPr>
              <a:t>(Special</a:t>
            </a:r>
            <a:br>
              <a:rPr lang="en-GB" sz="6000" dirty="0">
                <a:solidFill>
                  <a:srgbClr val="00B050"/>
                </a:solidFill>
              </a:rPr>
            </a:br>
            <a:r>
              <a:rPr lang="en-GB" sz="6000" dirty="0">
                <a:solidFill>
                  <a:srgbClr val="00B050"/>
                </a:solidFill>
              </a:rPr>
              <a:t>Relativity)</a:t>
            </a:r>
            <a:endParaRPr lang="en-CA" sz="6000" dirty="0">
              <a:solidFill>
                <a:srgbClr val="00B050"/>
              </a:solidFill>
            </a:endParaRPr>
          </a:p>
        </p:txBody>
      </p:sp>
      <p:grpSp>
        <p:nvGrpSpPr>
          <p:cNvPr id="122" name="Group 121">
            <a:extLst>
              <a:ext uri="{FF2B5EF4-FFF2-40B4-BE49-F238E27FC236}">
                <a16:creationId xmlns:a16="http://schemas.microsoft.com/office/drawing/2014/main" id="{65F0BD09-D5BC-6001-028D-921BE0061729}"/>
              </a:ext>
            </a:extLst>
          </p:cNvPr>
          <p:cNvGrpSpPr/>
          <p:nvPr/>
        </p:nvGrpSpPr>
        <p:grpSpPr>
          <a:xfrm>
            <a:off x="7831705" y="1330922"/>
            <a:ext cx="3378172" cy="3378171"/>
            <a:chOff x="7244524" y="4144371"/>
            <a:chExt cx="2413550" cy="2413549"/>
          </a:xfrm>
        </p:grpSpPr>
        <p:cxnSp>
          <p:nvCxnSpPr>
            <p:cNvPr id="123" name="Straight Arrow Connector 122">
              <a:extLst>
                <a:ext uri="{FF2B5EF4-FFF2-40B4-BE49-F238E27FC236}">
                  <a16:creationId xmlns:a16="http://schemas.microsoft.com/office/drawing/2014/main" id="{CF134253-3C9E-E73D-F380-A837F4B5323A}"/>
                </a:ext>
              </a:extLst>
            </p:cNvPr>
            <p:cNvCxnSpPr>
              <a:cxnSpLocks/>
            </p:cNvCxnSpPr>
            <p:nvPr/>
          </p:nvCxnSpPr>
          <p:spPr>
            <a:xfrm flipV="1">
              <a:off x="7261446" y="4144371"/>
              <a:ext cx="1184840" cy="2413549"/>
            </a:xfrm>
            <a:prstGeom prst="straightConnector1">
              <a:avLst/>
            </a:prstGeom>
            <a:ln w="1905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24" name="Straight Arrow Connector 123">
              <a:extLst>
                <a:ext uri="{FF2B5EF4-FFF2-40B4-BE49-F238E27FC236}">
                  <a16:creationId xmlns:a16="http://schemas.microsoft.com/office/drawing/2014/main" id="{D1226D44-FB07-EF53-DEEE-7BA84AF1493C}"/>
                </a:ext>
              </a:extLst>
            </p:cNvPr>
            <p:cNvCxnSpPr>
              <a:cxnSpLocks/>
            </p:cNvCxnSpPr>
            <p:nvPr/>
          </p:nvCxnSpPr>
          <p:spPr>
            <a:xfrm rot="5400000" flipH="1" flipV="1">
              <a:off x="7858879" y="4731028"/>
              <a:ext cx="1184840" cy="2413550"/>
            </a:xfrm>
            <a:prstGeom prst="straightConnector1">
              <a:avLst/>
            </a:prstGeom>
            <a:ln w="1905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25" name="Group 124">
            <a:extLst>
              <a:ext uri="{FF2B5EF4-FFF2-40B4-BE49-F238E27FC236}">
                <a16:creationId xmlns:a16="http://schemas.microsoft.com/office/drawing/2014/main" id="{243C22BE-8C75-EAD7-D3AC-A500E4D3CA19}"/>
              </a:ext>
            </a:extLst>
          </p:cNvPr>
          <p:cNvGrpSpPr/>
          <p:nvPr/>
        </p:nvGrpSpPr>
        <p:grpSpPr>
          <a:xfrm>
            <a:off x="460507" y="1247451"/>
            <a:ext cx="3388650" cy="3391256"/>
            <a:chOff x="398340" y="4405138"/>
            <a:chExt cx="1794244" cy="1795623"/>
          </a:xfrm>
        </p:grpSpPr>
        <p:cxnSp>
          <p:nvCxnSpPr>
            <p:cNvPr id="126" name="Straight Arrow Connector 125">
              <a:extLst>
                <a:ext uri="{FF2B5EF4-FFF2-40B4-BE49-F238E27FC236}">
                  <a16:creationId xmlns:a16="http://schemas.microsoft.com/office/drawing/2014/main" id="{784FB966-70DD-4368-B719-2863908B3896}"/>
                </a:ext>
              </a:extLst>
            </p:cNvPr>
            <p:cNvCxnSpPr>
              <a:cxnSpLocks/>
            </p:cNvCxnSpPr>
            <p:nvPr/>
          </p:nvCxnSpPr>
          <p:spPr>
            <a:xfrm>
              <a:off x="398340" y="6200761"/>
              <a:ext cx="1794244" cy="0"/>
            </a:xfrm>
            <a:prstGeom prst="straightConnector1">
              <a:avLst/>
            </a:prstGeom>
            <a:ln w="1905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27" name="Straight Arrow Connector 126">
              <a:extLst>
                <a:ext uri="{FF2B5EF4-FFF2-40B4-BE49-F238E27FC236}">
                  <a16:creationId xmlns:a16="http://schemas.microsoft.com/office/drawing/2014/main" id="{1070A2E5-77B7-7295-E632-3909B949616D}"/>
                </a:ext>
              </a:extLst>
            </p:cNvPr>
            <p:cNvCxnSpPr>
              <a:cxnSpLocks/>
            </p:cNvCxnSpPr>
            <p:nvPr/>
          </p:nvCxnSpPr>
          <p:spPr>
            <a:xfrm rot="16200000">
              <a:off x="-468619" y="5302260"/>
              <a:ext cx="1794244" cy="0"/>
            </a:xfrm>
            <a:prstGeom prst="straightConnector1">
              <a:avLst/>
            </a:prstGeom>
            <a:ln w="1905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3" name="Ink 2">
                <a:extLst>
                  <a:ext uri="{FF2B5EF4-FFF2-40B4-BE49-F238E27FC236}">
                    <a16:creationId xmlns:a16="http://schemas.microsoft.com/office/drawing/2014/main" id="{2A0A61F2-A9F1-9E4C-DD6D-8C7EBB59C4DB}"/>
                  </a:ext>
                </a:extLst>
              </p14:cNvPr>
              <p14:cNvContentPartPr/>
              <p14:nvPr>
                <p:extLst>
                  <p:ext uri="{42D2F446-02D8-4167-A562-619A0277C38B}">
                    <p15:isNarration xmlns:p15="http://schemas.microsoft.com/office/powerpoint/2012/main" val="1"/>
                  </p:ext>
                </p:extLst>
              </p14:nvPr>
            </p14:nvContentPartPr>
            <p14:xfrm>
              <a:off x="7535880" y="1356840"/>
              <a:ext cx="3202200" cy="3944160"/>
            </p14:xfrm>
          </p:contentPart>
        </mc:Choice>
        <mc:Fallback xmlns="">
          <p:pic>
            <p:nvPicPr>
              <p:cNvPr id="3" name="Ink 2">
                <a:extLst>
                  <a:ext uri="{FF2B5EF4-FFF2-40B4-BE49-F238E27FC236}">
                    <a16:creationId xmlns:a16="http://schemas.microsoft.com/office/drawing/2014/main" id="{2A0A61F2-A9F1-9E4C-DD6D-8C7EBB59C4DB}"/>
                  </a:ext>
                </a:extLst>
              </p:cNvPr>
              <p:cNvPicPr>
                <a:picLocks noGrp="1" noRot="1" noChangeAspect="1" noMove="1" noResize="1" noEditPoints="1" noAdjustHandles="1" noChangeArrowheads="1" noChangeShapeType="1"/>
              </p:cNvPicPr>
              <p:nvPr/>
            </p:nvPicPr>
            <p:blipFill>
              <a:blip r:embed="rId12"/>
              <a:stretch>
                <a:fillRect/>
              </a:stretch>
            </p:blipFill>
            <p:spPr>
              <a:xfrm>
                <a:off x="7526520" y="1347480"/>
                <a:ext cx="3220920" cy="3962880"/>
              </a:xfrm>
              <a:prstGeom prst="rect">
                <a:avLst/>
              </a:prstGeom>
            </p:spPr>
          </p:pic>
        </mc:Fallback>
      </mc:AlternateContent>
    </p:spTree>
    <p:custDataLst>
      <p:tags r:id="rId1"/>
    </p:custDataLst>
    <p:extLst>
      <p:ext uri="{BB962C8B-B14F-4D97-AF65-F5344CB8AC3E}">
        <p14:creationId xmlns:p14="http://schemas.microsoft.com/office/powerpoint/2010/main" val="1864919120"/>
      </p:ext>
    </p:extLst>
  </p:cSld>
  <p:clrMapOvr>
    <a:masterClrMapping/>
  </p:clrMapOvr>
  <mc:AlternateContent xmlns:mc="http://schemas.openxmlformats.org/markup-compatibility/2006" xmlns:p14="http://schemas.microsoft.com/office/powerpoint/2010/main">
    <mc:Choice Requires="p14">
      <p:transition spd="med" p14:dur="700" advTm="15486">
        <p:fade/>
      </p:transition>
    </mc:Choice>
    <mc:Fallback xmlns="">
      <p:transition spd="med" advTm="15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D7C58E3-9E6F-4C3B-95A8-B9E8E35384FC}"/>
              </a:ext>
            </a:extLst>
          </p:cNvPr>
          <p:cNvGrpSpPr/>
          <p:nvPr/>
        </p:nvGrpSpPr>
        <p:grpSpPr>
          <a:xfrm>
            <a:off x="6495573" y="33494"/>
            <a:ext cx="3952923" cy="4453979"/>
            <a:chOff x="7196322" y="2869009"/>
            <a:chExt cx="3426910" cy="3861291"/>
          </a:xfrm>
        </p:grpSpPr>
        <p:grpSp>
          <p:nvGrpSpPr>
            <p:cNvPr id="64" name="Group 63">
              <a:extLst>
                <a:ext uri="{FF2B5EF4-FFF2-40B4-BE49-F238E27FC236}">
                  <a16:creationId xmlns:a16="http://schemas.microsoft.com/office/drawing/2014/main" id="{88EBB6C3-91F3-4EB4-979F-AA120C75D8E1}"/>
                </a:ext>
              </a:extLst>
            </p:cNvPr>
            <p:cNvGrpSpPr/>
            <p:nvPr/>
          </p:nvGrpSpPr>
          <p:grpSpPr>
            <a:xfrm>
              <a:off x="7196322" y="2869009"/>
              <a:ext cx="3203967" cy="3861291"/>
              <a:chOff x="7196322" y="2869009"/>
              <a:chExt cx="3203967" cy="3861291"/>
            </a:xfrm>
          </p:grpSpPr>
          <p:grpSp>
            <p:nvGrpSpPr>
              <p:cNvPr id="24" name="Group 23">
                <a:extLst>
                  <a:ext uri="{FF2B5EF4-FFF2-40B4-BE49-F238E27FC236}">
                    <a16:creationId xmlns:a16="http://schemas.microsoft.com/office/drawing/2014/main" id="{03BAA85F-F508-4D69-A74F-EC9A252D8F03}"/>
                  </a:ext>
                </a:extLst>
              </p:cNvPr>
              <p:cNvGrpSpPr/>
              <p:nvPr/>
            </p:nvGrpSpPr>
            <p:grpSpPr>
              <a:xfrm>
                <a:off x="7207348" y="3582020"/>
                <a:ext cx="3192941" cy="3140669"/>
                <a:chOff x="516724" y="3447021"/>
                <a:chExt cx="3192941" cy="3140669"/>
              </a:xfrm>
            </p:grpSpPr>
            <p:grpSp>
              <p:nvGrpSpPr>
                <p:cNvPr id="28" name="Group 27">
                  <a:extLst>
                    <a:ext uri="{FF2B5EF4-FFF2-40B4-BE49-F238E27FC236}">
                      <a16:creationId xmlns:a16="http://schemas.microsoft.com/office/drawing/2014/main" id="{439D0ABD-4AA5-47EC-AD8B-460BABE5CE85}"/>
                    </a:ext>
                  </a:extLst>
                </p:cNvPr>
                <p:cNvGrpSpPr/>
                <p:nvPr/>
              </p:nvGrpSpPr>
              <p:grpSpPr>
                <a:xfrm>
                  <a:off x="516724" y="3447021"/>
                  <a:ext cx="3192941" cy="3140669"/>
                  <a:chOff x="6103388" y="3447021"/>
                  <a:chExt cx="3192941" cy="3140669"/>
                </a:xfrm>
              </p:grpSpPr>
              <p:cxnSp>
                <p:nvCxnSpPr>
                  <p:cNvPr id="34" name="Straight Connector 33">
                    <a:extLst>
                      <a:ext uri="{FF2B5EF4-FFF2-40B4-BE49-F238E27FC236}">
                        <a16:creationId xmlns:a16="http://schemas.microsoft.com/office/drawing/2014/main" id="{B2C1B621-6F60-484A-A1F7-62A71FAA999E}"/>
                      </a:ext>
                    </a:extLst>
                  </p:cNvPr>
                  <p:cNvCxnSpPr>
                    <a:cxnSpLocks/>
                  </p:cNvCxnSpPr>
                  <p:nvPr/>
                </p:nvCxnSpPr>
                <p:spPr>
                  <a:xfrm>
                    <a:off x="7131624" y="3447021"/>
                    <a:ext cx="2038348" cy="2042146"/>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B4471E-4E44-4265-8A22-44093833E59A}"/>
                      </a:ext>
                    </a:extLst>
                  </p:cNvPr>
                  <p:cNvCxnSpPr>
                    <a:cxnSpLocks/>
                  </p:cNvCxnSpPr>
                  <p:nvPr/>
                </p:nvCxnSpPr>
                <p:spPr>
                  <a:xfrm>
                    <a:off x="6103388" y="4390656"/>
                    <a:ext cx="2192949" cy="2197034"/>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EAEDC7-C01B-4230-9C38-563A427D89B8}"/>
                      </a:ext>
                    </a:extLst>
                  </p:cNvPr>
                  <p:cNvCxnSpPr>
                    <a:cxnSpLocks/>
                  </p:cNvCxnSpPr>
                  <p:nvPr/>
                </p:nvCxnSpPr>
                <p:spPr>
                  <a:xfrm>
                    <a:off x="6167425" y="3455217"/>
                    <a:ext cx="2962187" cy="2967706"/>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9116903-186C-4319-BB5F-EDB3CE8B4CEF}"/>
                      </a:ext>
                    </a:extLst>
                  </p:cNvPr>
                  <p:cNvCxnSpPr>
                    <a:cxnSpLocks/>
                  </p:cNvCxnSpPr>
                  <p:nvPr/>
                </p:nvCxnSpPr>
                <p:spPr>
                  <a:xfrm>
                    <a:off x="8100043" y="3469224"/>
                    <a:ext cx="1196286" cy="1198515"/>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D7AE5603-DF0F-4888-9D08-0B37937DE5BB}"/>
                    </a:ext>
                  </a:extLst>
                </p:cNvPr>
                <p:cNvCxnSpPr>
                  <a:cxnSpLocks/>
                </p:cNvCxnSpPr>
                <p:nvPr/>
              </p:nvCxnSpPr>
              <p:spPr>
                <a:xfrm>
                  <a:off x="536212" y="5333355"/>
                  <a:ext cx="1215040" cy="1217303"/>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1314810-9E3F-4B96-BCCD-CB874CD970FF}"/>
                  </a:ext>
                </a:extLst>
              </p:cNvPr>
              <p:cNvGrpSpPr/>
              <p:nvPr/>
            </p:nvGrpSpPr>
            <p:grpSpPr>
              <a:xfrm>
                <a:off x="7196322" y="2869009"/>
                <a:ext cx="2049223" cy="3861291"/>
                <a:chOff x="505698" y="2734010"/>
                <a:chExt cx="2049223" cy="3861291"/>
              </a:xfrm>
            </p:grpSpPr>
            <p:cxnSp>
              <p:nvCxnSpPr>
                <p:cNvPr id="49" name="Straight Connector 48">
                  <a:extLst>
                    <a:ext uri="{FF2B5EF4-FFF2-40B4-BE49-F238E27FC236}">
                      <a16:creationId xmlns:a16="http://schemas.microsoft.com/office/drawing/2014/main" id="{AB05504D-7116-47CF-BDDE-62F30FBBB566}"/>
                    </a:ext>
                  </a:extLst>
                </p:cNvPr>
                <p:cNvCxnSpPr>
                  <a:cxnSpLocks/>
                </p:cNvCxnSpPr>
                <p:nvPr/>
              </p:nvCxnSpPr>
              <p:spPr>
                <a:xfrm flipH="1">
                  <a:off x="505698" y="3092162"/>
                  <a:ext cx="1680846" cy="3503139"/>
                </a:xfrm>
                <a:prstGeom prst="line">
                  <a:avLst/>
                </a:prstGeom>
                <a:ln w="76200">
                  <a:solidFill>
                    <a:srgbClr val="FF3BE3"/>
                  </a:solidFill>
                </a:ln>
              </p:spPr>
              <p:style>
                <a:lnRef idx="1">
                  <a:schemeClr val="accent1"/>
                </a:lnRef>
                <a:fillRef idx="0">
                  <a:schemeClr val="accent1"/>
                </a:fillRef>
                <a:effectRef idx="0">
                  <a:schemeClr val="accent1"/>
                </a:effectRef>
                <a:fontRef idx="minor">
                  <a:schemeClr val="tx1"/>
                </a:fontRef>
              </p:style>
            </p:cxnSp>
            <p:pic>
              <p:nvPicPr>
                <p:cNvPr id="50" name="Picture 49" descr="Ford Mustang, Car, Racing Car, Sports Car, Automobile">
                  <a:extLst>
                    <a:ext uri="{FF2B5EF4-FFF2-40B4-BE49-F238E27FC236}">
                      <a16:creationId xmlns:a16="http://schemas.microsoft.com/office/drawing/2014/main" id="{15DDB3B8-AA24-4DD4-A712-1DE440096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15273" y="2734010"/>
                  <a:ext cx="1639648" cy="8095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3" name="Group 62">
              <a:extLst>
                <a:ext uri="{FF2B5EF4-FFF2-40B4-BE49-F238E27FC236}">
                  <a16:creationId xmlns:a16="http://schemas.microsoft.com/office/drawing/2014/main" id="{83B86ECA-DFC3-49B7-A8AF-B378C06F7969}"/>
                </a:ext>
              </a:extLst>
            </p:cNvPr>
            <p:cNvGrpSpPr/>
            <p:nvPr/>
          </p:nvGrpSpPr>
          <p:grpSpPr>
            <a:xfrm>
              <a:off x="7245484" y="4018607"/>
              <a:ext cx="3377748" cy="2539314"/>
              <a:chOff x="7244524" y="4018607"/>
              <a:chExt cx="3377748" cy="2539314"/>
            </a:xfrm>
          </p:grpSpPr>
          <p:grpSp>
            <p:nvGrpSpPr>
              <p:cNvPr id="52" name="Group 51">
                <a:extLst>
                  <a:ext uri="{FF2B5EF4-FFF2-40B4-BE49-F238E27FC236}">
                    <a16:creationId xmlns:a16="http://schemas.microsoft.com/office/drawing/2014/main" id="{5D9F75BC-AE31-4701-BDA5-B17D9DB0CB30}"/>
                  </a:ext>
                </a:extLst>
              </p:cNvPr>
              <p:cNvGrpSpPr/>
              <p:nvPr/>
            </p:nvGrpSpPr>
            <p:grpSpPr>
              <a:xfrm>
                <a:off x="7261446" y="4018607"/>
                <a:ext cx="3360826" cy="2539314"/>
                <a:chOff x="423024" y="4355229"/>
                <a:chExt cx="2530922" cy="1912270"/>
              </a:xfrm>
            </p:grpSpPr>
            <p:cxnSp>
              <p:nvCxnSpPr>
                <p:cNvPr id="54" name="Straight Arrow Connector 53">
                  <a:extLst>
                    <a:ext uri="{FF2B5EF4-FFF2-40B4-BE49-F238E27FC236}">
                      <a16:creationId xmlns:a16="http://schemas.microsoft.com/office/drawing/2014/main" id="{CCAF25DC-3C80-4900-BBCE-AA6EB3BBDDD3}"/>
                    </a:ext>
                  </a:extLst>
                </p:cNvPr>
                <p:cNvCxnSpPr>
                  <a:cxnSpLocks/>
                </p:cNvCxnSpPr>
                <p:nvPr/>
              </p:nvCxnSpPr>
              <p:spPr>
                <a:xfrm flipV="1">
                  <a:off x="423024" y="4449938"/>
                  <a:ext cx="892262" cy="1817561"/>
                </a:xfrm>
                <a:prstGeom prst="straightConnector1">
                  <a:avLst/>
                </a:prstGeom>
                <a:ln w="12700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4AE87A-5887-4242-AA10-744BABC02420}"/>
                        </a:ext>
                      </a:extLst>
                    </p:cNvPr>
                    <p:cNvSpPr txBox="1"/>
                    <p:nvPr/>
                  </p:nvSpPr>
                  <p:spPr>
                    <a:xfrm>
                      <a:off x="2283771" y="5247296"/>
                      <a:ext cx="670175" cy="698515"/>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C00000"/>
                                    </a:solidFill>
                                    <a:latin typeface="Cambria Math" panose="02040503050406030204" pitchFamily="18" charset="0"/>
                                  </a:rPr>
                                </m:ctrlPr>
                              </m:accPr>
                              <m:e>
                                <m:acc>
                                  <m:accPr>
                                    <m:chr m:val="⃗"/>
                                    <m:ctrlPr>
                                      <a:rPr lang="en-GB" sz="4800" b="0" i="1" smtClean="0">
                                        <a:solidFill>
                                          <a:srgbClr val="C00000"/>
                                        </a:solidFill>
                                        <a:latin typeface="Cambria Math" panose="02040503050406030204" pitchFamily="18" charset="0"/>
                                      </a:rPr>
                                    </m:ctrlPr>
                                  </m:accPr>
                                  <m:e>
                                    <m:sSub>
                                      <m:sSubPr>
                                        <m:ctrlPr>
                                          <a:rPr lang="en-GB" sz="4800" b="0" i="1" smtClean="0">
                                            <a:solidFill>
                                              <a:srgbClr val="C00000"/>
                                            </a:solidFill>
                                            <a:latin typeface="Cambria Math" panose="02040503050406030204" pitchFamily="18" charset="0"/>
                                          </a:rPr>
                                        </m:ctrlPr>
                                      </m:sSubPr>
                                      <m:e>
                                        <m:r>
                                          <a:rPr lang="en-GB" sz="4800" b="0" i="1" smtClean="0">
                                            <a:solidFill>
                                              <a:srgbClr val="C00000"/>
                                            </a:solidFill>
                                            <a:latin typeface="Cambria Math" panose="02040503050406030204" pitchFamily="18" charset="0"/>
                                          </a:rPr>
                                          <m:t>𝑒</m:t>
                                        </m:r>
                                      </m:e>
                                      <m:sub>
                                        <m:r>
                                          <a:rPr lang="en-GB" sz="4800" b="0" i="1" smtClean="0">
                                            <a:solidFill>
                                              <a:srgbClr val="C00000"/>
                                            </a:solidFill>
                                            <a:latin typeface="Cambria Math" panose="02040503050406030204" pitchFamily="18" charset="0"/>
                                          </a:rPr>
                                          <m:t>𝑥</m:t>
                                        </m:r>
                                      </m:sub>
                                    </m:sSub>
                                  </m:e>
                                </m:acc>
                              </m:e>
                            </m:acc>
                          </m:oMath>
                        </m:oMathPara>
                      </a14:m>
                      <a:endParaRPr lang="en-CA" sz="4800" dirty="0">
                        <a:solidFill>
                          <a:srgbClr val="002060"/>
                        </a:solidFill>
                      </a:endParaRPr>
                    </a:p>
                  </p:txBody>
                </p:sp>
              </mc:Choice>
              <mc:Fallback xmlns="">
                <p:sp>
                  <p:nvSpPr>
                    <p:cNvPr id="55" name="TextBox 54">
                      <a:extLst>
                        <a:ext uri="{FF2B5EF4-FFF2-40B4-BE49-F238E27FC236}">
                          <a16:creationId xmlns:a16="http://schemas.microsoft.com/office/drawing/2014/main" id="{8E4AE87A-5887-4242-AA10-744BABC02420}"/>
                        </a:ext>
                      </a:extLst>
                    </p:cNvPr>
                    <p:cNvSpPr txBox="1">
                      <a:spLocks noRot="1" noChangeAspect="1" noMove="1" noResize="1" noEditPoints="1" noAdjustHandles="1" noChangeArrowheads="1" noChangeShapeType="1" noTextEdit="1"/>
                    </p:cNvSpPr>
                    <p:nvPr/>
                  </p:nvSpPr>
                  <p:spPr>
                    <a:xfrm>
                      <a:off x="2283771" y="5247296"/>
                      <a:ext cx="670175" cy="698515"/>
                    </a:xfrm>
                    <a:prstGeom prst="rect">
                      <a:avLst/>
                    </a:prstGeom>
                    <a:blipFill>
                      <a:blip r:embed="rId5"/>
                      <a:stretch>
                        <a:fillRect/>
                      </a:stretch>
                    </a:blipFill>
                    <a:effectLst>
                      <a:softEdge rad="317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3F8AE71-7C1F-4998-957E-A3F559BE6C7A}"/>
                        </a:ext>
                      </a:extLst>
                    </p:cNvPr>
                    <p:cNvSpPr txBox="1"/>
                    <p:nvPr/>
                  </p:nvSpPr>
                  <p:spPr>
                    <a:xfrm>
                      <a:off x="1250687" y="4355229"/>
                      <a:ext cx="755126" cy="695570"/>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C00000"/>
                                    </a:solidFill>
                                    <a:latin typeface="Cambria Math" panose="02040503050406030204" pitchFamily="18" charset="0"/>
                                  </a:rPr>
                                </m:ctrlPr>
                              </m:accPr>
                              <m:e>
                                <m:acc>
                                  <m:accPr>
                                    <m:chr m:val="⃗"/>
                                    <m:ctrlPr>
                                      <a:rPr lang="en-GB" sz="4800" b="0" i="1" smtClean="0">
                                        <a:solidFill>
                                          <a:srgbClr val="C00000"/>
                                        </a:solidFill>
                                        <a:latin typeface="Cambria Math" panose="02040503050406030204" pitchFamily="18" charset="0"/>
                                      </a:rPr>
                                    </m:ctrlPr>
                                  </m:accPr>
                                  <m:e>
                                    <m:sSub>
                                      <m:sSubPr>
                                        <m:ctrlPr>
                                          <a:rPr lang="en-GB" sz="4800" b="0" i="1" smtClean="0">
                                            <a:solidFill>
                                              <a:srgbClr val="C00000"/>
                                            </a:solidFill>
                                            <a:latin typeface="Cambria Math" panose="02040503050406030204" pitchFamily="18" charset="0"/>
                                          </a:rPr>
                                        </m:ctrlPr>
                                      </m:sSubPr>
                                      <m:e>
                                        <m:r>
                                          <a:rPr lang="en-GB" sz="4800" b="0" i="1" smtClean="0">
                                            <a:solidFill>
                                              <a:srgbClr val="C00000"/>
                                            </a:solidFill>
                                            <a:latin typeface="Cambria Math" panose="02040503050406030204" pitchFamily="18" charset="0"/>
                                          </a:rPr>
                                          <m:t>𝑒</m:t>
                                        </m:r>
                                      </m:e>
                                      <m:sub>
                                        <m:r>
                                          <a:rPr lang="en-GB" sz="4800" b="0" i="1" smtClean="0">
                                            <a:solidFill>
                                              <a:srgbClr val="C00000"/>
                                            </a:solidFill>
                                            <a:latin typeface="Cambria Math" panose="02040503050406030204" pitchFamily="18" charset="0"/>
                                          </a:rPr>
                                          <m:t>𝑡</m:t>
                                        </m:r>
                                      </m:sub>
                                    </m:sSub>
                                  </m:e>
                                </m:acc>
                              </m:e>
                            </m:acc>
                          </m:oMath>
                        </m:oMathPara>
                      </a14:m>
                      <a:endParaRPr lang="en-CA" sz="4800" dirty="0">
                        <a:solidFill>
                          <a:srgbClr val="002060"/>
                        </a:solidFill>
                      </a:endParaRPr>
                    </a:p>
                  </p:txBody>
                </p:sp>
              </mc:Choice>
              <mc:Fallback xmlns="">
                <p:sp>
                  <p:nvSpPr>
                    <p:cNvPr id="56" name="TextBox 55">
                      <a:extLst>
                        <a:ext uri="{FF2B5EF4-FFF2-40B4-BE49-F238E27FC236}">
                          <a16:creationId xmlns:a16="http://schemas.microsoft.com/office/drawing/2014/main" id="{53F8AE71-7C1F-4998-957E-A3F559BE6C7A}"/>
                        </a:ext>
                      </a:extLst>
                    </p:cNvPr>
                    <p:cNvSpPr txBox="1">
                      <a:spLocks noRot="1" noChangeAspect="1" noMove="1" noResize="1" noEditPoints="1" noAdjustHandles="1" noChangeArrowheads="1" noChangeShapeType="1" noTextEdit="1"/>
                    </p:cNvSpPr>
                    <p:nvPr/>
                  </p:nvSpPr>
                  <p:spPr>
                    <a:xfrm>
                      <a:off x="1250687" y="4355229"/>
                      <a:ext cx="755126" cy="695570"/>
                    </a:xfrm>
                    <a:prstGeom prst="rect">
                      <a:avLst/>
                    </a:prstGeom>
                    <a:blipFill>
                      <a:blip r:embed="rId6"/>
                      <a:stretch>
                        <a:fillRect/>
                      </a:stretch>
                    </a:blipFill>
                    <a:effectLst>
                      <a:softEdge rad="317500"/>
                    </a:effectLst>
                  </p:spPr>
                  <p:txBody>
                    <a:bodyPr/>
                    <a:lstStyle/>
                    <a:p>
                      <a:r>
                        <a:rPr lang="en-CA">
                          <a:noFill/>
                        </a:rPr>
                        <a:t> </a:t>
                      </a:r>
                    </a:p>
                  </p:txBody>
                </p:sp>
              </mc:Fallback>
            </mc:AlternateContent>
          </p:grpSp>
          <p:cxnSp>
            <p:nvCxnSpPr>
              <p:cNvPr id="53" name="Straight Arrow Connector 52">
                <a:extLst>
                  <a:ext uri="{FF2B5EF4-FFF2-40B4-BE49-F238E27FC236}">
                    <a16:creationId xmlns:a16="http://schemas.microsoft.com/office/drawing/2014/main" id="{3CAEB1A5-99DE-421D-9CD2-F4BB0DDC850C}"/>
                  </a:ext>
                </a:extLst>
              </p:cNvPr>
              <p:cNvCxnSpPr>
                <a:cxnSpLocks/>
              </p:cNvCxnSpPr>
              <p:nvPr/>
            </p:nvCxnSpPr>
            <p:spPr>
              <a:xfrm rot="5400000" flipH="1" flipV="1">
                <a:off x="7858879" y="4731028"/>
                <a:ext cx="1184840" cy="2413550"/>
              </a:xfrm>
              <a:prstGeom prst="straightConnector1">
                <a:avLst/>
              </a:prstGeom>
              <a:ln w="1270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33" name="Group 32">
            <a:extLst>
              <a:ext uri="{FF2B5EF4-FFF2-40B4-BE49-F238E27FC236}">
                <a16:creationId xmlns:a16="http://schemas.microsoft.com/office/drawing/2014/main" id="{7FE0792A-68D7-41B9-B7FC-5131EB57EF33}"/>
              </a:ext>
            </a:extLst>
          </p:cNvPr>
          <p:cNvGrpSpPr/>
          <p:nvPr/>
        </p:nvGrpSpPr>
        <p:grpSpPr>
          <a:xfrm>
            <a:off x="181855" y="11533"/>
            <a:ext cx="4058625" cy="4570818"/>
            <a:chOff x="6881743" y="2805328"/>
            <a:chExt cx="3518546" cy="3962582"/>
          </a:xfrm>
        </p:grpSpPr>
        <p:grpSp>
          <p:nvGrpSpPr>
            <p:cNvPr id="51" name="Group 50">
              <a:extLst>
                <a:ext uri="{FF2B5EF4-FFF2-40B4-BE49-F238E27FC236}">
                  <a16:creationId xmlns:a16="http://schemas.microsoft.com/office/drawing/2014/main" id="{77499D0C-A851-470B-9FA4-078F61CBB2EA}"/>
                </a:ext>
              </a:extLst>
            </p:cNvPr>
            <p:cNvGrpSpPr/>
            <p:nvPr/>
          </p:nvGrpSpPr>
          <p:grpSpPr>
            <a:xfrm>
              <a:off x="7207348" y="3582020"/>
              <a:ext cx="3192941" cy="3140669"/>
              <a:chOff x="516724" y="3447021"/>
              <a:chExt cx="3192941" cy="3140669"/>
            </a:xfrm>
          </p:grpSpPr>
          <p:grpSp>
            <p:nvGrpSpPr>
              <p:cNvPr id="72" name="Group 71">
                <a:extLst>
                  <a:ext uri="{FF2B5EF4-FFF2-40B4-BE49-F238E27FC236}">
                    <a16:creationId xmlns:a16="http://schemas.microsoft.com/office/drawing/2014/main" id="{008763E7-433D-43CA-AB21-BD16EF0D1A82}"/>
                  </a:ext>
                </a:extLst>
              </p:cNvPr>
              <p:cNvGrpSpPr/>
              <p:nvPr/>
            </p:nvGrpSpPr>
            <p:grpSpPr>
              <a:xfrm>
                <a:off x="516724" y="3447021"/>
                <a:ext cx="3192941" cy="3140669"/>
                <a:chOff x="6103388" y="3447021"/>
                <a:chExt cx="3192941" cy="3140669"/>
              </a:xfrm>
            </p:grpSpPr>
            <p:cxnSp>
              <p:nvCxnSpPr>
                <p:cNvPr id="74" name="Straight Connector 73">
                  <a:extLst>
                    <a:ext uri="{FF2B5EF4-FFF2-40B4-BE49-F238E27FC236}">
                      <a16:creationId xmlns:a16="http://schemas.microsoft.com/office/drawing/2014/main" id="{9F3FF8F3-0680-44BA-8665-1F4A36A3D5E0}"/>
                    </a:ext>
                  </a:extLst>
                </p:cNvPr>
                <p:cNvCxnSpPr>
                  <a:cxnSpLocks/>
                </p:cNvCxnSpPr>
                <p:nvPr/>
              </p:nvCxnSpPr>
              <p:spPr>
                <a:xfrm>
                  <a:off x="7131624" y="3447021"/>
                  <a:ext cx="2038348" cy="2042146"/>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0C53473-456F-41EE-B8BA-FD1D3EEABB13}"/>
                    </a:ext>
                  </a:extLst>
                </p:cNvPr>
                <p:cNvCxnSpPr>
                  <a:cxnSpLocks/>
                </p:cNvCxnSpPr>
                <p:nvPr/>
              </p:nvCxnSpPr>
              <p:spPr>
                <a:xfrm>
                  <a:off x="6103388" y="4390656"/>
                  <a:ext cx="2192949" cy="2197034"/>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A7D120-1FC4-46C1-92B8-399834E03524}"/>
                    </a:ext>
                  </a:extLst>
                </p:cNvPr>
                <p:cNvCxnSpPr>
                  <a:cxnSpLocks/>
                </p:cNvCxnSpPr>
                <p:nvPr/>
              </p:nvCxnSpPr>
              <p:spPr>
                <a:xfrm>
                  <a:off x="6167425" y="3455217"/>
                  <a:ext cx="2962187" cy="2967706"/>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654F13-D1FC-4254-9F2A-64F1B4CC3336}"/>
                    </a:ext>
                  </a:extLst>
                </p:cNvPr>
                <p:cNvCxnSpPr>
                  <a:cxnSpLocks/>
                </p:cNvCxnSpPr>
                <p:nvPr/>
              </p:nvCxnSpPr>
              <p:spPr>
                <a:xfrm>
                  <a:off x="8100043" y="3469224"/>
                  <a:ext cx="1196286" cy="1198515"/>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8B264F5B-AB2B-47B2-80FE-405BEE9156E4}"/>
                  </a:ext>
                </a:extLst>
              </p:cNvPr>
              <p:cNvCxnSpPr>
                <a:cxnSpLocks/>
              </p:cNvCxnSpPr>
              <p:nvPr/>
            </p:nvCxnSpPr>
            <p:spPr>
              <a:xfrm>
                <a:off x="536212" y="5333355"/>
                <a:ext cx="1215040" cy="1217303"/>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97216EC-4214-438B-9C8F-6C631C552826}"/>
                </a:ext>
              </a:extLst>
            </p:cNvPr>
            <p:cNvGrpSpPr/>
            <p:nvPr/>
          </p:nvGrpSpPr>
          <p:grpSpPr>
            <a:xfrm>
              <a:off x="6881743" y="2805328"/>
              <a:ext cx="827194" cy="3932566"/>
              <a:chOff x="191119" y="2670329"/>
              <a:chExt cx="827194" cy="3932566"/>
            </a:xfrm>
          </p:grpSpPr>
          <p:cxnSp>
            <p:nvCxnSpPr>
              <p:cNvPr id="70" name="Straight Connector 69">
                <a:extLst>
                  <a:ext uri="{FF2B5EF4-FFF2-40B4-BE49-F238E27FC236}">
                    <a16:creationId xmlns:a16="http://schemas.microsoft.com/office/drawing/2014/main" id="{A069D8C9-6E78-441D-ADFD-1ADA0260A9AD}"/>
                  </a:ext>
                </a:extLst>
              </p:cNvPr>
              <p:cNvCxnSpPr>
                <a:cxnSpLocks/>
              </p:cNvCxnSpPr>
              <p:nvPr/>
            </p:nvCxnSpPr>
            <p:spPr>
              <a:xfrm>
                <a:off x="580323" y="3092162"/>
                <a:ext cx="0" cy="3510733"/>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039B3A39-CB63-4CF2-A71E-BBA9ED8FF0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91119" y="2670329"/>
                <a:ext cx="827194" cy="1133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F6F362B0-B7F1-4F30-9F6A-6A44A995B4A2}"/>
                </a:ext>
              </a:extLst>
            </p:cNvPr>
            <p:cNvGrpSpPr/>
            <p:nvPr/>
          </p:nvGrpSpPr>
          <p:grpSpPr>
            <a:xfrm>
              <a:off x="7162799" y="3812204"/>
              <a:ext cx="2777261" cy="2955706"/>
              <a:chOff x="353212" y="3724220"/>
              <a:chExt cx="2528915" cy="2691402"/>
            </a:xfrm>
          </p:grpSpPr>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AF66D8-8D54-4CDB-BE2D-F8736348C553}"/>
                      </a:ext>
                    </a:extLst>
                  </p:cNvPr>
                  <p:cNvSpPr txBox="1"/>
                  <p:nvPr/>
                </p:nvSpPr>
                <p:spPr>
                  <a:xfrm>
                    <a:off x="1994340" y="5584625"/>
                    <a:ext cx="887787" cy="830997"/>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GB" sz="4800" b="0" i="1" smtClean="0">
                                      <a:solidFill>
                                        <a:srgbClr val="002060"/>
                                      </a:solidFill>
                                      <a:latin typeface="Cambria Math" panose="02040503050406030204" pitchFamily="18" charset="0"/>
                                    </a:rPr>
                                    <m:t>𝑥</m:t>
                                  </m:r>
                                </m:sub>
                              </m:sSub>
                            </m:e>
                          </m:acc>
                        </m:oMath>
                      </m:oMathPara>
                    </a14:m>
                    <a:endParaRPr lang="en-CA" sz="4800" dirty="0">
                      <a:solidFill>
                        <a:srgbClr val="002060"/>
                      </a:solidFill>
                    </a:endParaRPr>
                  </a:p>
                </p:txBody>
              </p:sp>
            </mc:Choice>
            <mc:Fallback xmlns="">
              <p:sp>
                <p:nvSpPr>
                  <p:cNvPr id="62" name="TextBox 61">
                    <a:extLst>
                      <a:ext uri="{FF2B5EF4-FFF2-40B4-BE49-F238E27FC236}">
                        <a16:creationId xmlns:a16="http://schemas.microsoft.com/office/drawing/2014/main" id="{7EAF66D8-8D54-4CDB-BE2D-F8736348C553}"/>
                      </a:ext>
                    </a:extLst>
                  </p:cNvPr>
                  <p:cNvSpPr txBox="1">
                    <a:spLocks noRot="1" noChangeAspect="1" noMove="1" noResize="1" noEditPoints="1" noAdjustHandles="1" noChangeArrowheads="1" noChangeShapeType="1" noTextEdit="1"/>
                  </p:cNvSpPr>
                  <p:nvPr/>
                </p:nvSpPr>
                <p:spPr>
                  <a:xfrm>
                    <a:off x="1994340" y="5584625"/>
                    <a:ext cx="887787" cy="830997"/>
                  </a:xfrm>
                  <a:prstGeom prst="rect">
                    <a:avLst/>
                  </a:prstGeom>
                  <a:blipFill>
                    <a:blip r:embed="rId8"/>
                    <a:stretch>
                      <a:fillRect/>
                    </a:stretch>
                  </a:blipFill>
                  <a:effectLst>
                    <a:softEdge rad="317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7938C70-A09F-4117-98FB-CDD44D85A043}"/>
                      </a:ext>
                    </a:extLst>
                  </p:cNvPr>
                  <p:cNvSpPr txBox="1"/>
                  <p:nvPr/>
                </p:nvSpPr>
                <p:spPr>
                  <a:xfrm>
                    <a:off x="353212" y="3724220"/>
                    <a:ext cx="887787" cy="830997"/>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GB" sz="4800" b="0" i="1" smtClean="0">
                                      <a:solidFill>
                                        <a:srgbClr val="002060"/>
                                      </a:solidFill>
                                      <a:latin typeface="Cambria Math" panose="02040503050406030204" pitchFamily="18" charset="0"/>
                                    </a:rPr>
                                    <m:t>𝑡</m:t>
                                  </m:r>
                                </m:sub>
                              </m:sSub>
                            </m:e>
                          </m:acc>
                        </m:oMath>
                      </m:oMathPara>
                    </a14:m>
                    <a:endParaRPr lang="en-CA" sz="4800" dirty="0">
                      <a:solidFill>
                        <a:srgbClr val="002060"/>
                      </a:solidFill>
                    </a:endParaRPr>
                  </a:p>
                </p:txBody>
              </p:sp>
            </mc:Choice>
            <mc:Fallback xmlns="">
              <p:sp>
                <p:nvSpPr>
                  <p:cNvPr id="66" name="TextBox 65">
                    <a:extLst>
                      <a:ext uri="{FF2B5EF4-FFF2-40B4-BE49-F238E27FC236}">
                        <a16:creationId xmlns:a16="http://schemas.microsoft.com/office/drawing/2014/main" id="{F7938C70-A09F-4117-98FB-CDD44D85A043}"/>
                      </a:ext>
                    </a:extLst>
                  </p:cNvPr>
                  <p:cNvSpPr txBox="1">
                    <a:spLocks noRot="1" noChangeAspect="1" noMove="1" noResize="1" noEditPoints="1" noAdjustHandles="1" noChangeArrowheads="1" noChangeShapeType="1" noTextEdit="1"/>
                  </p:cNvSpPr>
                  <p:nvPr/>
                </p:nvSpPr>
                <p:spPr>
                  <a:xfrm>
                    <a:off x="353212" y="3724220"/>
                    <a:ext cx="887787" cy="830997"/>
                  </a:xfrm>
                  <a:prstGeom prst="rect">
                    <a:avLst/>
                  </a:prstGeom>
                  <a:blipFill>
                    <a:blip r:embed="rId9"/>
                    <a:stretch>
                      <a:fillRect/>
                    </a:stretch>
                  </a:blipFill>
                  <a:effectLst>
                    <a:softEdge rad="317500"/>
                  </a:effectLst>
                </p:spPr>
                <p:txBody>
                  <a:bodyPr/>
                  <a:lstStyle/>
                  <a:p>
                    <a:r>
                      <a:rPr lang="en-CA">
                        <a:noFill/>
                      </a:rPr>
                      <a:t> </a:t>
                    </a:r>
                  </a:p>
                </p:txBody>
              </p:sp>
            </mc:Fallback>
          </mc:AlternateContent>
          <p:grpSp>
            <p:nvGrpSpPr>
              <p:cNvPr id="67" name="Group 66">
                <a:extLst>
                  <a:ext uri="{FF2B5EF4-FFF2-40B4-BE49-F238E27FC236}">
                    <a16:creationId xmlns:a16="http://schemas.microsoft.com/office/drawing/2014/main" id="{BCBB32F7-35B5-40D4-B5F8-0377E818242E}"/>
                  </a:ext>
                </a:extLst>
              </p:cNvPr>
              <p:cNvGrpSpPr/>
              <p:nvPr/>
            </p:nvGrpSpPr>
            <p:grpSpPr>
              <a:xfrm>
                <a:off x="398340" y="4405138"/>
                <a:ext cx="1794244" cy="1795623"/>
                <a:chOff x="398340" y="4405138"/>
                <a:chExt cx="1794244" cy="1795623"/>
              </a:xfrm>
            </p:grpSpPr>
            <p:cxnSp>
              <p:nvCxnSpPr>
                <p:cNvPr id="68" name="Straight Arrow Connector 67">
                  <a:extLst>
                    <a:ext uri="{FF2B5EF4-FFF2-40B4-BE49-F238E27FC236}">
                      <a16:creationId xmlns:a16="http://schemas.microsoft.com/office/drawing/2014/main" id="{2EB7B3A3-FF2D-4D71-94EB-091342467FFB}"/>
                    </a:ext>
                  </a:extLst>
                </p:cNvPr>
                <p:cNvCxnSpPr>
                  <a:cxnSpLocks/>
                </p:cNvCxnSpPr>
                <p:nvPr/>
              </p:nvCxnSpPr>
              <p:spPr>
                <a:xfrm>
                  <a:off x="398340" y="6200761"/>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CFB643A6-67E9-4448-9577-18153E54D585}"/>
                    </a:ext>
                  </a:extLst>
                </p:cNvPr>
                <p:cNvCxnSpPr>
                  <a:cxnSpLocks/>
                </p:cNvCxnSpPr>
                <p:nvPr/>
              </p:nvCxnSpPr>
              <p:spPr>
                <a:xfrm rot="16200000">
                  <a:off x="-468619" y="5302260"/>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grpSp>
      <p:cxnSp>
        <p:nvCxnSpPr>
          <p:cNvPr id="78" name="Straight Connector 77">
            <a:extLst>
              <a:ext uri="{FF2B5EF4-FFF2-40B4-BE49-F238E27FC236}">
                <a16:creationId xmlns:a16="http://schemas.microsoft.com/office/drawing/2014/main" id="{A19F3D46-03A4-4714-90B4-0DFC72BA892F}"/>
              </a:ext>
            </a:extLst>
          </p:cNvPr>
          <p:cNvCxnSpPr>
            <a:cxnSpLocks/>
          </p:cNvCxnSpPr>
          <p:nvPr/>
        </p:nvCxnSpPr>
        <p:spPr>
          <a:xfrm>
            <a:off x="6059488"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5AD324D5-CC5B-476E-BD1E-8BB0C876307A}"/>
              </a:ext>
            </a:extLst>
          </p:cNvPr>
          <p:cNvGrpSpPr/>
          <p:nvPr/>
        </p:nvGrpSpPr>
        <p:grpSpPr>
          <a:xfrm>
            <a:off x="6178809" y="4405257"/>
            <a:ext cx="5718074" cy="827497"/>
            <a:chOff x="6879984" y="1502245"/>
            <a:chExt cx="5718074" cy="827497"/>
          </a:xfrm>
        </p:grpSpPr>
        <p:pic>
          <p:nvPicPr>
            <p:cNvPr id="80" name="Picture 2">
              <a:extLst>
                <a:ext uri="{FF2B5EF4-FFF2-40B4-BE49-F238E27FC236}">
                  <a16:creationId xmlns:a16="http://schemas.microsoft.com/office/drawing/2014/main" id="{81FB675B-08E6-4C77-B773-905D7F06274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7879"/>
            <a:stretch/>
          </p:blipFill>
          <p:spPr bwMode="auto">
            <a:xfrm>
              <a:off x="9204774" y="1720707"/>
              <a:ext cx="3393284" cy="400727"/>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8C2CEB9D-B3E0-45E2-BA7E-D9AC20CA229F}"/>
                </a:ext>
              </a:extLst>
            </p:cNvPr>
            <p:cNvSpPr txBox="1"/>
            <p:nvPr/>
          </p:nvSpPr>
          <p:spPr>
            <a:xfrm>
              <a:off x="6879984" y="1502245"/>
              <a:ext cx="2250937" cy="769441"/>
            </a:xfrm>
            <a:prstGeom prst="rect">
              <a:avLst/>
            </a:prstGeom>
            <a:noFill/>
          </p:spPr>
          <p:txBody>
            <a:bodyPr wrap="none" rtlCol="0">
              <a:spAutoFit/>
            </a:bodyPr>
            <a:lstStyle/>
            <a:p>
              <a:r>
                <a:rPr lang="en-GB" sz="4400" b="1" dirty="0">
                  <a:solidFill>
                    <a:srgbClr val="0070C0"/>
                  </a:solidFill>
                </a:rPr>
                <a:t>blueshift</a:t>
              </a:r>
              <a:endParaRPr lang="en-CA" sz="4400" b="1" dirty="0">
                <a:solidFill>
                  <a:srgbClr val="0070C0"/>
                </a:solidFill>
              </a:endParaRPr>
            </a:p>
          </p:txBody>
        </p:sp>
        <p:cxnSp>
          <p:nvCxnSpPr>
            <p:cNvPr id="82" name="Straight Arrow Connector 81">
              <a:extLst>
                <a:ext uri="{FF2B5EF4-FFF2-40B4-BE49-F238E27FC236}">
                  <a16:creationId xmlns:a16="http://schemas.microsoft.com/office/drawing/2014/main" id="{5476972B-0B92-4896-9D63-94C75F2A60E1}"/>
                </a:ext>
              </a:extLst>
            </p:cNvPr>
            <p:cNvCxnSpPr/>
            <p:nvPr/>
          </p:nvCxnSpPr>
          <p:spPr>
            <a:xfrm>
              <a:off x="10099596" y="2329742"/>
              <a:ext cx="1603639" cy="0"/>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EB0691E-A93A-43A5-AFE6-1F8A2FE02E90}"/>
                  </a:ext>
                </a:extLst>
              </p:cNvPr>
              <p:cNvSpPr txBox="1"/>
              <p:nvPr/>
            </p:nvSpPr>
            <p:spPr>
              <a:xfrm>
                <a:off x="8731952" y="-93772"/>
                <a:ext cx="4502012" cy="1344984"/>
              </a:xfrm>
              <a:prstGeom prst="rect">
                <a:avLst/>
              </a:prstGeom>
              <a:noFill/>
            </p:spPr>
            <p:txBody>
              <a:bodyPr wrap="square" rtlCol="0">
                <a:spAutoFit/>
              </a:bodyPr>
              <a:lstStyle/>
              <a:p>
                <a14:m>
                  <m:oMath xmlns:m="http://schemas.openxmlformats.org/officeDocument/2006/math">
                    <m:acc>
                      <m:accPr>
                        <m:chr m:val="̃"/>
                        <m:ctrlPr>
                          <a:rPr lang="en-GB" sz="4000" i="1" smtClean="0">
                            <a:solidFill>
                              <a:srgbClr val="FF0000"/>
                            </a:solidFill>
                            <a:latin typeface="Cambria Math" panose="02040503050406030204" pitchFamily="18" charset="0"/>
                          </a:rPr>
                        </m:ctrlPr>
                      </m:accPr>
                      <m:e>
                        <m:r>
                          <a:rPr lang="en-GB" sz="4000" i="1">
                            <a:solidFill>
                              <a:srgbClr val="FF0000"/>
                            </a:solidFill>
                            <a:latin typeface="Cambria Math" panose="02040503050406030204" pitchFamily="18" charset="0"/>
                          </a:rPr>
                          <m:t>𝑓</m:t>
                        </m:r>
                      </m:e>
                    </m:acc>
                    <m:r>
                      <a:rPr lang="en-GB" sz="4000" i="1">
                        <a:latin typeface="Cambria Math" panose="02040503050406030204" pitchFamily="18" charset="0"/>
                      </a:rPr>
                      <m:t>=</m:t>
                    </m:r>
                    <m:r>
                      <a:rPr lang="en-GB" sz="4000" i="1">
                        <a:solidFill>
                          <a:srgbClr val="0070C0"/>
                        </a:solidFill>
                        <a:latin typeface="Cambria Math" panose="02040503050406030204" pitchFamily="18" charset="0"/>
                      </a:rPr>
                      <m:t>𝑓</m:t>
                    </m:r>
                    <m:rad>
                      <m:radPr>
                        <m:degHide m:val="on"/>
                        <m:ctrlPr>
                          <a:rPr lang="en-GB" sz="4000" i="1">
                            <a:latin typeface="Cambria Math" panose="02040503050406030204" pitchFamily="18" charset="0"/>
                          </a:rPr>
                        </m:ctrlPr>
                      </m:radPr>
                      <m:deg/>
                      <m:e>
                        <m:f>
                          <m:fPr>
                            <m:ctrlPr>
                              <a:rPr lang="en-GB" sz="4000" i="1">
                                <a:latin typeface="Cambria Math" panose="02040503050406030204" pitchFamily="18" charset="0"/>
                              </a:rPr>
                            </m:ctrlPr>
                          </m:fPr>
                          <m:num>
                            <m:r>
                              <a:rPr lang="en-GB" sz="4000" i="1">
                                <a:latin typeface="Cambria Math" panose="02040503050406030204" pitchFamily="18" charset="0"/>
                              </a:rPr>
                              <m:t>1+</m:t>
                            </m:r>
                            <m:r>
                              <a:rPr lang="en-GB" sz="4000" i="1">
                                <a:solidFill>
                                  <a:srgbClr val="7030A0"/>
                                </a:solidFill>
                                <a:latin typeface="Cambria Math" panose="02040503050406030204" pitchFamily="18" charset="0"/>
                              </a:rPr>
                              <m:t>𝛽</m:t>
                            </m:r>
                          </m:num>
                          <m:den>
                            <m:r>
                              <a:rPr lang="en-GB" sz="4000" i="1">
                                <a:latin typeface="Cambria Math" panose="02040503050406030204" pitchFamily="18" charset="0"/>
                              </a:rPr>
                              <m:t>1−</m:t>
                            </m:r>
                            <m:r>
                              <a:rPr lang="en-GB" sz="4000" i="1">
                                <a:solidFill>
                                  <a:srgbClr val="7030A0"/>
                                </a:solidFill>
                                <a:latin typeface="Cambria Math" panose="02040503050406030204" pitchFamily="18" charset="0"/>
                              </a:rPr>
                              <m:t>𝛽</m:t>
                            </m:r>
                          </m:den>
                        </m:f>
                      </m:e>
                    </m:rad>
                    <m:r>
                      <a:rPr lang="en-GB" sz="4000" b="0" i="1" smtClean="0">
                        <a:solidFill>
                          <a:schemeClr val="tx1"/>
                        </a:solidFill>
                        <a:latin typeface="Cambria Math" panose="02040503050406030204" pitchFamily="18" charset="0"/>
                      </a:rPr>
                      <m:t>&gt;</m:t>
                    </m:r>
                    <m:r>
                      <a:rPr lang="en-GB" sz="4000" i="1">
                        <a:solidFill>
                          <a:srgbClr val="0070C0"/>
                        </a:solidFill>
                        <a:latin typeface="Cambria Math" panose="02040503050406030204" pitchFamily="18" charset="0"/>
                      </a:rPr>
                      <m:t>𝑓</m:t>
                    </m:r>
                  </m:oMath>
                </a14:m>
                <a:r>
                  <a:rPr lang="en-GB" sz="4000" b="0" i="1" dirty="0">
                    <a:solidFill>
                      <a:srgbClr val="002060"/>
                    </a:solidFill>
                    <a:latin typeface="Cambria Math" panose="02040503050406030204" pitchFamily="18" charset="0"/>
                  </a:rPr>
                  <a:t> </a:t>
                </a:r>
              </a:p>
            </p:txBody>
          </p:sp>
        </mc:Choice>
        <mc:Fallback xmlns="">
          <p:sp>
            <p:nvSpPr>
              <p:cNvPr id="87" name="TextBox 86">
                <a:extLst>
                  <a:ext uri="{FF2B5EF4-FFF2-40B4-BE49-F238E27FC236}">
                    <a16:creationId xmlns:a16="http://schemas.microsoft.com/office/drawing/2014/main" id="{0EB0691E-A93A-43A5-AFE6-1F8A2FE02E90}"/>
                  </a:ext>
                </a:extLst>
              </p:cNvPr>
              <p:cNvSpPr txBox="1">
                <a:spLocks noRot="1" noChangeAspect="1" noMove="1" noResize="1" noEditPoints="1" noAdjustHandles="1" noChangeArrowheads="1" noChangeShapeType="1" noTextEdit="1"/>
              </p:cNvSpPr>
              <p:nvPr/>
            </p:nvSpPr>
            <p:spPr>
              <a:xfrm>
                <a:off x="8731952" y="-93772"/>
                <a:ext cx="4502012" cy="1344984"/>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C61B334-FB0C-44A6-867A-39D5D4B2AC63}"/>
                  </a:ext>
                </a:extLst>
              </p:cNvPr>
              <p:cNvSpPr txBox="1"/>
              <p:nvPr/>
            </p:nvSpPr>
            <p:spPr>
              <a:xfrm>
                <a:off x="9707502" y="1270910"/>
                <a:ext cx="210528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000" i="1" smtClean="0">
                          <a:solidFill>
                            <a:srgbClr val="7030A0"/>
                          </a:solidFill>
                          <a:latin typeface="Cambria Math" panose="02040503050406030204" pitchFamily="18" charset="0"/>
                        </a:rPr>
                        <m:t>𝛽</m:t>
                      </m:r>
                      <m:r>
                        <a:rPr lang="en-GB" sz="4000" b="0" i="1" smtClean="0">
                          <a:solidFill>
                            <a:schemeClr val="tx1"/>
                          </a:solidFill>
                          <a:latin typeface="Cambria Math" panose="02040503050406030204" pitchFamily="18" charset="0"/>
                        </a:rPr>
                        <m:t>&gt;0</m:t>
                      </m:r>
                    </m:oMath>
                  </m:oMathPara>
                </a14:m>
                <a:endParaRPr lang="en-CA" sz="4000" dirty="0"/>
              </a:p>
            </p:txBody>
          </p:sp>
        </mc:Choice>
        <mc:Fallback xmlns="">
          <p:sp>
            <p:nvSpPr>
              <p:cNvPr id="88" name="TextBox 87">
                <a:extLst>
                  <a:ext uri="{FF2B5EF4-FFF2-40B4-BE49-F238E27FC236}">
                    <a16:creationId xmlns:a16="http://schemas.microsoft.com/office/drawing/2014/main" id="{3C61B334-FB0C-44A6-867A-39D5D4B2AC63}"/>
                  </a:ext>
                </a:extLst>
              </p:cNvPr>
              <p:cNvSpPr txBox="1">
                <a:spLocks noRot="1" noChangeAspect="1" noMove="1" noResize="1" noEditPoints="1" noAdjustHandles="1" noChangeArrowheads="1" noChangeShapeType="1" noTextEdit="1"/>
              </p:cNvSpPr>
              <p:nvPr/>
            </p:nvSpPr>
            <p:spPr>
              <a:xfrm>
                <a:off x="9707502" y="1270910"/>
                <a:ext cx="2105286"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80B38C78-F3A3-42B3-874C-4A3B71419E1A}"/>
                  </a:ext>
                </a:extLst>
              </p:cNvPr>
              <p:cNvSpPr txBox="1"/>
              <p:nvPr/>
            </p:nvSpPr>
            <p:spPr>
              <a:xfrm>
                <a:off x="131098" y="4453505"/>
                <a:ext cx="5803672" cy="830997"/>
              </a:xfrm>
              <a:prstGeom prst="rect">
                <a:avLst/>
              </a:prstGeom>
              <a:noFill/>
            </p:spPr>
            <p:txBody>
              <a:bodyPr wrap="square" rtlCol="0">
                <a:spAutoFit/>
              </a:bodyPr>
              <a:lstStyle/>
              <a:p>
                <a:r>
                  <a:rPr lang="en-GB" sz="4800" dirty="0"/>
                  <a:t>Observed Frequency </a:t>
                </a:r>
                <a14:m>
                  <m:oMath xmlns:m="http://schemas.openxmlformats.org/officeDocument/2006/math">
                    <m:r>
                      <a:rPr lang="en-GB" sz="4800" i="1">
                        <a:solidFill>
                          <a:srgbClr val="0070C0"/>
                        </a:solidFill>
                        <a:latin typeface="Cambria Math" panose="02040503050406030204" pitchFamily="18" charset="0"/>
                      </a:rPr>
                      <m:t>𝑓</m:t>
                    </m:r>
                  </m:oMath>
                </a14:m>
                <a:r>
                  <a:rPr lang="en-GB" sz="4800" b="0" i="1" dirty="0">
                    <a:solidFill>
                      <a:srgbClr val="002060"/>
                    </a:solidFill>
                    <a:latin typeface="Cambria Math" panose="02040503050406030204" pitchFamily="18" charset="0"/>
                  </a:rPr>
                  <a:t> </a:t>
                </a:r>
              </a:p>
            </p:txBody>
          </p:sp>
        </mc:Choice>
        <mc:Fallback xmlns="">
          <p:sp>
            <p:nvSpPr>
              <p:cNvPr id="89" name="TextBox 88">
                <a:extLst>
                  <a:ext uri="{FF2B5EF4-FFF2-40B4-BE49-F238E27FC236}">
                    <a16:creationId xmlns:a16="http://schemas.microsoft.com/office/drawing/2014/main" id="{80B38C78-F3A3-42B3-874C-4A3B71419E1A}"/>
                  </a:ext>
                </a:extLst>
              </p:cNvPr>
              <p:cNvSpPr txBox="1">
                <a:spLocks noRot="1" noChangeAspect="1" noMove="1" noResize="1" noEditPoints="1" noAdjustHandles="1" noChangeArrowheads="1" noChangeShapeType="1" noTextEdit="1"/>
              </p:cNvSpPr>
              <p:nvPr/>
            </p:nvSpPr>
            <p:spPr>
              <a:xfrm>
                <a:off x="131098" y="4453505"/>
                <a:ext cx="5803672" cy="830997"/>
              </a:xfrm>
              <a:prstGeom prst="rect">
                <a:avLst/>
              </a:prstGeom>
              <a:blipFill>
                <a:blip r:embed="rId13"/>
                <a:stretch>
                  <a:fillRect l="-4832" t="-16176" b="-38971"/>
                </a:stretch>
              </a:blipFill>
            </p:spPr>
            <p:txBody>
              <a:bodyPr/>
              <a:lstStyle/>
              <a:p>
                <a:r>
                  <a:rPr lang="en-CA">
                    <a:noFill/>
                  </a:rPr>
                  <a:t> </a:t>
                </a:r>
              </a:p>
            </p:txBody>
          </p:sp>
        </mc:Fallback>
      </mc:AlternateContent>
      <p:grpSp>
        <p:nvGrpSpPr>
          <p:cNvPr id="141" name="Group 140">
            <a:extLst>
              <a:ext uri="{FF2B5EF4-FFF2-40B4-BE49-F238E27FC236}">
                <a16:creationId xmlns:a16="http://schemas.microsoft.com/office/drawing/2014/main" id="{50665CAF-BDF6-45E8-A01F-11DBB90B0DD5}"/>
              </a:ext>
            </a:extLst>
          </p:cNvPr>
          <p:cNvGrpSpPr/>
          <p:nvPr/>
        </p:nvGrpSpPr>
        <p:grpSpPr>
          <a:xfrm flipH="1">
            <a:off x="6306727" y="5268438"/>
            <a:ext cx="7787026" cy="1347264"/>
            <a:chOff x="4397757" y="-424543"/>
            <a:chExt cx="7787026" cy="2607526"/>
          </a:xfrm>
        </p:grpSpPr>
        <p:grpSp>
          <p:nvGrpSpPr>
            <p:cNvPr id="151" name="Group 150">
              <a:extLst>
                <a:ext uri="{FF2B5EF4-FFF2-40B4-BE49-F238E27FC236}">
                  <a16:creationId xmlns:a16="http://schemas.microsoft.com/office/drawing/2014/main" id="{2F82D0A8-D8BF-41C2-BECA-CD4854842755}"/>
                </a:ext>
              </a:extLst>
            </p:cNvPr>
            <p:cNvGrpSpPr/>
            <p:nvPr/>
          </p:nvGrpSpPr>
          <p:grpSpPr>
            <a:xfrm>
              <a:off x="5507514" y="0"/>
              <a:ext cx="1673509" cy="2171666"/>
              <a:chOff x="6876305" y="2736164"/>
              <a:chExt cx="2898128" cy="1392931"/>
            </a:xfrm>
          </p:grpSpPr>
          <p:sp>
            <p:nvSpPr>
              <p:cNvPr id="162" name="Freeform: Shape 161">
                <a:extLst>
                  <a:ext uri="{FF2B5EF4-FFF2-40B4-BE49-F238E27FC236}">
                    <a16:creationId xmlns:a16="http://schemas.microsoft.com/office/drawing/2014/main" id="{EFFE8CD1-DB3D-4B3A-80ED-D75DEFA1F8D1}"/>
                  </a:ext>
                </a:extLst>
              </p:cNvPr>
              <p:cNvSpPr/>
              <p:nvPr/>
            </p:nvSpPr>
            <p:spPr>
              <a:xfrm>
                <a:off x="6883563" y="2736164"/>
                <a:ext cx="2890870"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Freeform: Shape 162">
                <a:extLst>
                  <a:ext uri="{FF2B5EF4-FFF2-40B4-BE49-F238E27FC236}">
                    <a16:creationId xmlns:a16="http://schemas.microsoft.com/office/drawing/2014/main" id="{4F9A434A-09D9-4340-981B-453AE379AF41}"/>
                  </a:ext>
                </a:extLst>
              </p:cNvPr>
              <p:cNvSpPr/>
              <p:nvPr/>
            </p:nvSpPr>
            <p:spPr>
              <a:xfrm rot="10800000">
                <a:off x="6876305" y="2743424"/>
                <a:ext cx="2890868"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2" name="Group 151">
              <a:extLst>
                <a:ext uri="{FF2B5EF4-FFF2-40B4-BE49-F238E27FC236}">
                  <a16:creationId xmlns:a16="http://schemas.microsoft.com/office/drawing/2014/main" id="{F05DF685-33A1-492B-9272-2616B3AA190B}"/>
                </a:ext>
              </a:extLst>
            </p:cNvPr>
            <p:cNvGrpSpPr/>
            <p:nvPr/>
          </p:nvGrpSpPr>
          <p:grpSpPr>
            <a:xfrm>
              <a:off x="7172639" y="11317"/>
              <a:ext cx="5012144" cy="2171666"/>
              <a:chOff x="1094565" y="2736164"/>
              <a:chExt cx="8679866" cy="1392931"/>
            </a:xfrm>
          </p:grpSpPr>
          <p:grpSp>
            <p:nvGrpSpPr>
              <p:cNvPr id="154" name="Group 153">
                <a:extLst>
                  <a:ext uri="{FF2B5EF4-FFF2-40B4-BE49-F238E27FC236}">
                    <a16:creationId xmlns:a16="http://schemas.microsoft.com/office/drawing/2014/main" id="{F724F412-42AE-48B4-8F70-EF592920F8AD}"/>
                  </a:ext>
                </a:extLst>
              </p:cNvPr>
              <p:cNvGrpSpPr/>
              <p:nvPr/>
            </p:nvGrpSpPr>
            <p:grpSpPr>
              <a:xfrm>
                <a:off x="1101822" y="2736164"/>
                <a:ext cx="8672609" cy="1385672"/>
                <a:chOff x="5717365" y="4875155"/>
                <a:chExt cx="8672609" cy="1385672"/>
              </a:xfrm>
            </p:grpSpPr>
            <p:sp>
              <p:nvSpPr>
                <p:cNvPr id="159" name="Freeform: Shape 158">
                  <a:extLst>
                    <a:ext uri="{FF2B5EF4-FFF2-40B4-BE49-F238E27FC236}">
                      <a16:creationId xmlns:a16="http://schemas.microsoft.com/office/drawing/2014/main" id="{DAA7EB2D-8E57-42C9-AE5C-68D690FC87BF}"/>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0" name="Freeform: Shape 159">
                  <a:extLst>
                    <a:ext uri="{FF2B5EF4-FFF2-40B4-BE49-F238E27FC236}">
                      <a16:creationId xmlns:a16="http://schemas.microsoft.com/office/drawing/2014/main" id="{169E2293-23DE-4FBB-A50C-2B3997D27FDB}"/>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Freeform: Shape 160">
                  <a:extLst>
                    <a:ext uri="{FF2B5EF4-FFF2-40B4-BE49-F238E27FC236}">
                      <a16:creationId xmlns:a16="http://schemas.microsoft.com/office/drawing/2014/main" id="{9A032D3B-4F83-4C80-969B-DC7BF00F9B2E}"/>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1623D4A6-B04C-46D9-9F1A-3BDF73D16049}"/>
                  </a:ext>
                </a:extLst>
              </p:cNvPr>
              <p:cNvGrpSpPr/>
              <p:nvPr/>
            </p:nvGrpSpPr>
            <p:grpSpPr>
              <a:xfrm rot="10800000">
                <a:off x="1094565" y="2743423"/>
                <a:ext cx="8672609" cy="1385672"/>
                <a:chOff x="5717365" y="4875155"/>
                <a:chExt cx="8672609" cy="1385672"/>
              </a:xfrm>
            </p:grpSpPr>
            <p:sp>
              <p:nvSpPr>
                <p:cNvPr id="156" name="Freeform: Shape 155">
                  <a:extLst>
                    <a:ext uri="{FF2B5EF4-FFF2-40B4-BE49-F238E27FC236}">
                      <a16:creationId xmlns:a16="http://schemas.microsoft.com/office/drawing/2014/main" id="{78D17CC4-5541-4BBF-B2B4-58C09E5D044F}"/>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Freeform: Shape 156">
                  <a:extLst>
                    <a:ext uri="{FF2B5EF4-FFF2-40B4-BE49-F238E27FC236}">
                      <a16:creationId xmlns:a16="http://schemas.microsoft.com/office/drawing/2014/main" id="{0203BC47-61D7-42D2-9CCA-E87022B7121F}"/>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8" name="Freeform: Shape 157">
                  <a:extLst>
                    <a:ext uri="{FF2B5EF4-FFF2-40B4-BE49-F238E27FC236}">
                      <a16:creationId xmlns:a16="http://schemas.microsoft.com/office/drawing/2014/main" id="{27CF2291-1DE8-4BE6-8FBF-94413D2600AB}"/>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53" name="Rectangle 152">
              <a:extLst>
                <a:ext uri="{FF2B5EF4-FFF2-40B4-BE49-F238E27FC236}">
                  <a16:creationId xmlns:a16="http://schemas.microsoft.com/office/drawing/2014/main" id="{B35C6FD2-6219-465E-B4C6-7243E08A1FAC}"/>
                </a:ext>
              </a:extLst>
            </p:cNvPr>
            <p:cNvSpPr/>
            <p:nvPr/>
          </p:nvSpPr>
          <p:spPr>
            <a:xfrm>
              <a:off x="4397757" y="-424543"/>
              <a:ext cx="2046811" cy="2607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E2CBA27F-94FD-4EBE-931D-9C228C232841}"/>
              </a:ext>
            </a:extLst>
          </p:cNvPr>
          <p:cNvGrpSpPr/>
          <p:nvPr/>
        </p:nvGrpSpPr>
        <p:grpSpPr>
          <a:xfrm flipH="1">
            <a:off x="143473" y="5519576"/>
            <a:ext cx="5756705" cy="1122063"/>
            <a:chOff x="3985434" y="2736164"/>
            <a:chExt cx="5788997" cy="1392931"/>
          </a:xfrm>
        </p:grpSpPr>
        <p:grpSp>
          <p:nvGrpSpPr>
            <p:cNvPr id="171" name="Group 170">
              <a:extLst>
                <a:ext uri="{FF2B5EF4-FFF2-40B4-BE49-F238E27FC236}">
                  <a16:creationId xmlns:a16="http://schemas.microsoft.com/office/drawing/2014/main" id="{A72A69BD-CD13-44AC-952F-FBDBFB06D1AF}"/>
                </a:ext>
              </a:extLst>
            </p:cNvPr>
            <p:cNvGrpSpPr/>
            <p:nvPr/>
          </p:nvGrpSpPr>
          <p:grpSpPr>
            <a:xfrm>
              <a:off x="3992693" y="2736164"/>
              <a:ext cx="5781738" cy="1385672"/>
              <a:chOff x="8608236" y="4875155"/>
              <a:chExt cx="5781738" cy="1385672"/>
            </a:xfrm>
          </p:grpSpPr>
          <p:sp>
            <p:nvSpPr>
              <p:cNvPr id="175" name="Freeform: Shape 174">
                <a:extLst>
                  <a:ext uri="{FF2B5EF4-FFF2-40B4-BE49-F238E27FC236}">
                    <a16:creationId xmlns:a16="http://schemas.microsoft.com/office/drawing/2014/main" id="{B5AF3A92-6ADA-49E7-BB0F-343E4370DDB1}"/>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6" name="Freeform: Shape 175">
                <a:extLst>
                  <a:ext uri="{FF2B5EF4-FFF2-40B4-BE49-F238E27FC236}">
                    <a16:creationId xmlns:a16="http://schemas.microsoft.com/office/drawing/2014/main" id="{F618BE57-C42E-4E2B-B989-3A5FC00A8F8F}"/>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72" name="Group 171">
              <a:extLst>
                <a:ext uri="{FF2B5EF4-FFF2-40B4-BE49-F238E27FC236}">
                  <a16:creationId xmlns:a16="http://schemas.microsoft.com/office/drawing/2014/main" id="{14E8BA57-9318-471B-8719-77E28FBA2CF9}"/>
                </a:ext>
              </a:extLst>
            </p:cNvPr>
            <p:cNvGrpSpPr/>
            <p:nvPr/>
          </p:nvGrpSpPr>
          <p:grpSpPr>
            <a:xfrm rot="10800000">
              <a:off x="3985434" y="2743423"/>
              <a:ext cx="5781740" cy="1385672"/>
              <a:chOff x="5717365" y="4875155"/>
              <a:chExt cx="5781740" cy="1385672"/>
            </a:xfrm>
          </p:grpSpPr>
          <p:sp>
            <p:nvSpPr>
              <p:cNvPr id="173" name="Freeform: Shape 172">
                <a:extLst>
                  <a:ext uri="{FF2B5EF4-FFF2-40B4-BE49-F238E27FC236}">
                    <a16:creationId xmlns:a16="http://schemas.microsoft.com/office/drawing/2014/main" id="{C4430573-70F3-4134-A274-900D0BF96179}"/>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4" name="Freeform: Shape 173">
                <a:extLst>
                  <a:ext uri="{FF2B5EF4-FFF2-40B4-BE49-F238E27FC236}">
                    <a16:creationId xmlns:a16="http://schemas.microsoft.com/office/drawing/2014/main" id="{702E13D7-AF2D-4190-8BC9-8F4C49B20C05}"/>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2" name="Ink 1">
                <a:extLst>
                  <a:ext uri="{FF2B5EF4-FFF2-40B4-BE49-F238E27FC236}">
                    <a16:creationId xmlns:a16="http://schemas.microsoft.com/office/drawing/2014/main" id="{E21B7E61-0338-E21C-5567-9E3A61689472}"/>
                  </a:ext>
                </a:extLst>
              </p14:cNvPr>
              <p14:cNvContentPartPr/>
              <p14:nvPr>
                <p:extLst>
                  <p:ext uri="{42D2F446-02D8-4167-A562-619A0277C38B}">
                    <p15:isNarration xmlns:p15="http://schemas.microsoft.com/office/powerpoint/2012/main" val="1"/>
                  </p:ext>
                </p:extLst>
              </p14:nvPr>
            </p14:nvContentPartPr>
            <p14:xfrm>
              <a:off x="390240" y="1731240"/>
              <a:ext cx="7444440" cy="1823400"/>
            </p14:xfrm>
          </p:contentPart>
        </mc:Choice>
        <mc:Fallback xmlns="">
          <p:pic>
            <p:nvPicPr>
              <p:cNvPr id="2" name="Ink 1">
                <a:extLst>
                  <a:ext uri="{FF2B5EF4-FFF2-40B4-BE49-F238E27FC236}">
                    <a16:creationId xmlns:a16="http://schemas.microsoft.com/office/drawing/2014/main" id="{E21B7E61-0338-E21C-5567-9E3A61689472}"/>
                  </a:ext>
                </a:extLst>
              </p:cNvPr>
              <p:cNvPicPr>
                <a:picLocks noGrp="1" noRot="1" noChangeAspect="1" noMove="1" noResize="1" noEditPoints="1" noAdjustHandles="1" noChangeArrowheads="1" noChangeShapeType="1"/>
              </p:cNvPicPr>
              <p:nvPr/>
            </p:nvPicPr>
            <p:blipFill>
              <a:blip r:embed="rId15"/>
              <a:stretch>
                <a:fillRect/>
              </a:stretch>
            </p:blipFill>
            <p:spPr>
              <a:xfrm>
                <a:off x="380880" y="1721880"/>
                <a:ext cx="7463160" cy="1842120"/>
              </a:xfrm>
              <a:prstGeom prst="rect">
                <a:avLst/>
              </a:prstGeom>
            </p:spPr>
          </p:pic>
        </mc:Fallback>
      </mc:AlternateContent>
    </p:spTree>
    <p:custDataLst>
      <p:tags r:id="rId1"/>
    </p:custDataLst>
    <p:extLst>
      <p:ext uri="{BB962C8B-B14F-4D97-AF65-F5344CB8AC3E}">
        <p14:creationId xmlns:p14="http://schemas.microsoft.com/office/powerpoint/2010/main" val="4189168122"/>
      </p:ext>
    </p:extLst>
  </p:cSld>
  <p:clrMapOvr>
    <a:masterClrMapping/>
  </p:clrMapOvr>
  <mc:AlternateContent xmlns:mc="http://schemas.openxmlformats.org/markup-compatibility/2006" xmlns:p14="http://schemas.microsoft.com/office/powerpoint/2010/main">
    <mc:Choice Requires="p14">
      <p:transition spd="med" p14:dur="700" advTm="21930">
        <p:fade/>
      </p:transition>
    </mc:Choice>
    <mc:Fallback xmlns="">
      <p:transition spd="med" advTm="219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wipe(left)">
                                      <p:cBhvr>
                                        <p:cTn id="16" dur="500"/>
                                        <p:tgtEl>
                                          <p:spTgt spid="17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1"/>
                                        </p:tgtEl>
                                        <p:attrNameLst>
                                          <p:attrName>style.visibility</p:attrName>
                                        </p:attrNameLst>
                                      </p:cBhvr>
                                      <p:to>
                                        <p:strVal val="visible"/>
                                      </p:to>
                                    </p:set>
                                    <p:animEffect transition="in" filter="wipe(left)">
                                      <p:cBhvr>
                                        <p:cTn id="33" dur="500"/>
                                        <p:tgtEl>
                                          <p:spTgt spid="14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left)">
                                      <p:cBhvr>
                                        <p:cTn id="3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D7C58E3-9E6F-4C3B-95A8-B9E8E35384FC}"/>
              </a:ext>
            </a:extLst>
          </p:cNvPr>
          <p:cNvGrpSpPr/>
          <p:nvPr/>
        </p:nvGrpSpPr>
        <p:grpSpPr>
          <a:xfrm>
            <a:off x="6224134" y="-27496"/>
            <a:ext cx="5548031" cy="5756157"/>
            <a:chOff x="6961005" y="2816136"/>
            <a:chExt cx="4809759" cy="4990190"/>
          </a:xfrm>
        </p:grpSpPr>
        <p:grpSp>
          <p:nvGrpSpPr>
            <p:cNvPr id="64" name="Group 63">
              <a:extLst>
                <a:ext uri="{FF2B5EF4-FFF2-40B4-BE49-F238E27FC236}">
                  <a16:creationId xmlns:a16="http://schemas.microsoft.com/office/drawing/2014/main" id="{88EBB6C3-91F3-4EB4-979F-AA120C75D8E1}"/>
                </a:ext>
              </a:extLst>
            </p:cNvPr>
            <p:cNvGrpSpPr/>
            <p:nvPr/>
          </p:nvGrpSpPr>
          <p:grpSpPr>
            <a:xfrm>
              <a:off x="6961005" y="2816136"/>
              <a:ext cx="3439284" cy="3906553"/>
              <a:chOff x="6961005" y="2816136"/>
              <a:chExt cx="3439284" cy="3906553"/>
            </a:xfrm>
          </p:grpSpPr>
          <p:grpSp>
            <p:nvGrpSpPr>
              <p:cNvPr id="24" name="Group 23">
                <a:extLst>
                  <a:ext uri="{FF2B5EF4-FFF2-40B4-BE49-F238E27FC236}">
                    <a16:creationId xmlns:a16="http://schemas.microsoft.com/office/drawing/2014/main" id="{03BAA85F-F508-4D69-A74F-EC9A252D8F03}"/>
                  </a:ext>
                </a:extLst>
              </p:cNvPr>
              <p:cNvGrpSpPr/>
              <p:nvPr/>
            </p:nvGrpSpPr>
            <p:grpSpPr>
              <a:xfrm>
                <a:off x="7207348" y="3582020"/>
                <a:ext cx="3192941" cy="3140669"/>
                <a:chOff x="516724" y="3447021"/>
                <a:chExt cx="3192941" cy="3140669"/>
              </a:xfrm>
            </p:grpSpPr>
            <p:grpSp>
              <p:nvGrpSpPr>
                <p:cNvPr id="28" name="Group 27">
                  <a:extLst>
                    <a:ext uri="{FF2B5EF4-FFF2-40B4-BE49-F238E27FC236}">
                      <a16:creationId xmlns:a16="http://schemas.microsoft.com/office/drawing/2014/main" id="{439D0ABD-4AA5-47EC-AD8B-460BABE5CE85}"/>
                    </a:ext>
                  </a:extLst>
                </p:cNvPr>
                <p:cNvGrpSpPr/>
                <p:nvPr/>
              </p:nvGrpSpPr>
              <p:grpSpPr>
                <a:xfrm>
                  <a:off x="516724" y="3447021"/>
                  <a:ext cx="3192941" cy="3140669"/>
                  <a:chOff x="6103388" y="3447021"/>
                  <a:chExt cx="3192941" cy="3140669"/>
                </a:xfrm>
              </p:grpSpPr>
              <p:cxnSp>
                <p:nvCxnSpPr>
                  <p:cNvPr id="34" name="Straight Connector 33">
                    <a:extLst>
                      <a:ext uri="{FF2B5EF4-FFF2-40B4-BE49-F238E27FC236}">
                        <a16:creationId xmlns:a16="http://schemas.microsoft.com/office/drawing/2014/main" id="{B2C1B621-6F60-484A-A1F7-62A71FAA999E}"/>
                      </a:ext>
                    </a:extLst>
                  </p:cNvPr>
                  <p:cNvCxnSpPr>
                    <a:cxnSpLocks/>
                  </p:cNvCxnSpPr>
                  <p:nvPr/>
                </p:nvCxnSpPr>
                <p:spPr>
                  <a:xfrm>
                    <a:off x="7131624" y="3447021"/>
                    <a:ext cx="2038348" cy="2042146"/>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B4471E-4E44-4265-8A22-44093833E59A}"/>
                      </a:ext>
                    </a:extLst>
                  </p:cNvPr>
                  <p:cNvCxnSpPr>
                    <a:cxnSpLocks/>
                  </p:cNvCxnSpPr>
                  <p:nvPr/>
                </p:nvCxnSpPr>
                <p:spPr>
                  <a:xfrm>
                    <a:off x="6103388" y="4390656"/>
                    <a:ext cx="2192949" cy="2197034"/>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EAEDC7-C01B-4230-9C38-563A427D89B8}"/>
                      </a:ext>
                    </a:extLst>
                  </p:cNvPr>
                  <p:cNvCxnSpPr>
                    <a:cxnSpLocks/>
                  </p:cNvCxnSpPr>
                  <p:nvPr/>
                </p:nvCxnSpPr>
                <p:spPr>
                  <a:xfrm>
                    <a:off x="6167425" y="3455217"/>
                    <a:ext cx="2962187" cy="2967706"/>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9116903-186C-4319-BB5F-EDB3CE8B4CEF}"/>
                      </a:ext>
                    </a:extLst>
                  </p:cNvPr>
                  <p:cNvCxnSpPr>
                    <a:cxnSpLocks/>
                  </p:cNvCxnSpPr>
                  <p:nvPr/>
                </p:nvCxnSpPr>
                <p:spPr>
                  <a:xfrm>
                    <a:off x="8100043" y="3469224"/>
                    <a:ext cx="1196286" cy="1198515"/>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D7AE5603-DF0F-4888-9D08-0B37937DE5BB}"/>
                    </a:ext>
                  </a:extLst>
                </p:cNvPr>
                <p:cNvCxnSpPr>
                  <a:cxnSpLocks/>
                </p:cNvCxnSpPr>
                <p:nvPr/>
              </p:nvCxnSpPr>
              <p:spPr>
                <a:xfrm>
                  <a:off x="536212" y="5333355"/>
                  <a:ext cx="1215040" cy="1217303"/>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1314810-9E3F-4B96-BCCD-CB874CD970FF}"/>
                  </a:ext>
                </a:extLst>
              </p:cNvPr>
              <p:cNvGrpSpPr/>
              <p:nvPr/>
            </p:nvGrpSpPr>
            <p:grpSpPr>
              <a:xfrm>
                <a:off x="6961005" y="2816136"/>
                <a:ext cx="2439292" cy="3869947"/>
                <a:chOff x="270381" y="2681137"/>
                <a:chExt cx="2439292" cy="3869947"/>
              </a:xfrm>
            </p:grpSpPr>
            <p:cxnSp>
              <p:nvCxnSpPr>
                <p:cNvPr id="49" name="Straight Connector 48">
                  <a:extLst>
                    <a:ext uri="{FF2B5EF4-FFF2-40B4-BE49-F238E27FC236}">
                      <a16:creationId xmlns:a16="http://schemas.microsoft.com/office/drawing/2014/main" id="{AB05504D-7116-47CF-BDDE-62F30FBBB566}"/>
                    </a:ext>
                  </a:extLst>
                </p:cNvPr>
                <p:cNvCxnSpPr>
                  <a:cxnSpLocks/>
                </p:cNvCxnSpPr>
                <p:nvPr/>
              </p:nvCxnSpPr>
              <p:spPr>
                <a:xfrm>
                  <a:off x="1028827" y="3047945"/>
                  <a:ext cx="1680846" cy="3503139"/>
                </a:xfrm>
                <a:prstGeom prst="line">
                  <a:avLst/>
                </a:prstGeom>
                <a:ln w="76200">
                  <a:solidFill>
                    <a:srgbClr val="0BE600"/>
                  </a:solidFill>
                </a:ln>
              </p:spPr>
              <p:style>
                <a:lnRef idx="1">
                  <a:schemeClr val="accent1"/>
                </a:lnRef>
                <a:fillRef idx="0">
                  <a:schemeClr val="accent1"/>
                </a:fillRef>
                <a:effectRef idx="0">
                  <a:schemeClr val="accent1"/>
                </a:effectRef>
                <a:fontRef idx="minor">
                  <a:schemeClr val="tx1"/>
                </a:fontRef>
              </p:style>
            </p:cxnSp>
            <p:pic>
              <p:nvPicPr>
                <p:cNvPr id="50" name="Picture 49" descr="Ford Mustang, Car, Racing Car, Sports Car, Automobile">
                  <a:extLst>
                    <a:ext uri="{FF2B5EF4-FFF2-40B4-BE49-F238E27FC236}">
                      <a16:creationId xmlns:a16="http://schemas.microsoft.com/office/drawing/2014/main" id="{15DDB3B8-AA24-4DD4-A712-1DE440096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381" y="2681137"/>
                  <a:ext cx="1639648" cy="8095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3" name="Group 62">
              <a:extLst>
                <a:ext uri="{FF2B5EF4-FFF2-40B4-BE49-F238E27FC236}">
                  <a16:creationId xmlns:a16="http://schemas.microsoft.com/office/drawing/2014/main" id="{83B86ECA-DFC3-49B7-A8AF-B378C06F7969}"/>
                </a:ext>
              </a:extLst>
            </p:cNvPr>
            <p:cNvGrpSpPr/>
            <p:nvPr/>
          </p:nvGrpSpPr>
          <p:grpSpPr>
            <a:xfrm>
              <a:off x="8215458" y="4018606"/>
              <a:ext cx="3555306" cy="3787720"/>
              <a:chOff x="8214498" y="4018606"/>
              <a:chExt cx="3555306" cy="3787720"/>
            </a:xfrm>
          </p:grpSpPr>
          <p:grpSp>
            <p:nvGrpSpPr>
              <p:cNvPr id="52" name="Group 51">
                <a:extLst>
                  <a:ext uri="{FF2B5EF4-FFF2-40B4-BE49-F238E27FC236}">
                    <a16:creationId xmlns:a16="http://schemas.microsoft.com/office/drawing/2014/main" id="{5D9F75BC-AE31-4701-BDA5-B17D9DB0CB30}"/>
                  </a:ext>
                </a:extLst>
              </p:cNvPr>
              <p:cNvGrpSpPr/>
              <p:nvPr/>
            </p:nvGrpSpPr>
            <p:grpSpPr>
              <a:xfrm>
                <a:off x="8214498" y="4018606"/>
                <a:ext cx="2407775" cy="2656521"/>
                <a:chOff x="1140734" y="4355229"/>
                <a:chExt cx="1813212" cy="2000535"/>
              </a:xfrm>
            </p:grpSpPr>
            <p:cxnSp>
              <p:nvCxnSpPr>
                <p:cNvPr id="54" name="Straight Arrow Connector 53">
                  <a:extLst>
                    <a:ext uri="{FF2B5EF4-FFF2-40B4-BE49-F238E27FC236}">
                      <a16:creationId xmlns:a16="http://schemas.microsoft.com/office/drawing/2014/main" id="{CCAF25DC-3C80-4900-BBCE-AA6EB3BBDDD3}"/>
                    </a:ext>
                  </a:extLst>
                </p:cNvPr>
                <p:cNvCxnSpPr>
                  <a:cxnSpLocks/>
                </p:cNvCxnSpPr>
                <p:nvPr/>
              </p:nvCxnSpPr>
              <p:spPr>
                <a:xfrm flipH="1" flipV="1">
                  <a:off x="1140734" y="4538203"/>
                  <a:ext cx="892262" cy="1817561"/>
                </a:xfrm>
                <a:prstGeom prst="straightConnector1">
                  <a:avLst/>
                </a:prstGeom>
                <a:ln w="1270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E4AE87A-5887-4242-AA10-744BABC02420}"/>
                        </a:ext>
                      </a:extLst>
                    </p:cNvPr>
                    <p:cNvSpPr txBox="1"/>
                    <p:nvPr/>
                  </p:nvSpPr>
                  <p:spPr>
                    <a:xfrm>
                      <a:off x="2283771" y="5247296"/>
                      <a:ext cx="670175" cy="605564"/>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i="1" smtClean="0">
                                    <a:solidFill>
                                      <a:schemeClr val="accent6">
                                        <a:lumMod val="50000"/>
                                      </a:schemeClr>
                                    </a:solidFill>
                                    <a:latin typeface="Cambria Math" panose="02040503050406030204" pitchFamily="18" charset="0"/>
                                  </a:rPr>
                                </m:ctrlPr>
                              </m:accPr>
                              <m:e>
                                <m:acc>
                                  <m:accPr>
                                    <m:chr m:val="⃗"/>
                                    <m:ctrlPr>
                                      <a:rPr lang="en-GB" sz="4800" i="1">
                                        <a:solidFill>
                                          <a:schemeClr val="accent6">
                                            <a:lumMod val="50000"/>
                                          </a:schemeClr>
                                        </a:solidFill>
                                        <a:latin typeface="Cambria Math" panose="02040503050406030204" pitchFamily="18" charset="0"/>
                                      </a:rPr>
                                    </m:ctrlPr>
                                  </m:accPr>
                                  <m:e>
                                    <m:sSub>
                                      <m:sSubPr>
                                        <m:ctrlPr>
                                          <a:rPr lang="en-GB" sz="4800" i="1">
                                            <a:solidFill>
                                              <a:schemeClr val="accent6">
                                                <a:lumMod val="50000"/>
                                              </a:schemeClr>
                                            </a:solidFill>
                                            <a:latin typeface="Cambria Math" panose="02040503050406030204" pitchFamily="18" charset="0"/>
                                          </a:rPr>
                                        </m:ctrlPr>
                                      </m:sSubPr>
                                      <m:e>
                                        <m:r>
                                          <a:rPr lang="en-GB" sz="4800" i="1">
                                            <a:solidFill>
                                              <a:schemeClr val="accent6">
                                                <a:lumMod val="50000"/>
                                              </a:schemeClr>
                                            </a:solidFill>
                                            <a:latin typeface="Cambria Math" panose="02040503050406030204" pitchFamily="18" charset="0"/>
                                          </a:rPr>
                                          <m:t>𝑒</m:t>
                                        </m:r>
                                      </m:e>
                                      <m:sub>
                                        <m:r>
                                          <a:rPr lang="en-GB" sz="4800" b="0" i="1" smtClean="0">
                                            <a:solidFill>
                                              <a:schemeClr val="accent6">
                                                <a:lumMod val="50000"/>
                                              </a:schemeClr>
                                            </a:solidFill>
                                            <a:latin typeface="Cambria Math" panose="02040503050406030204" pitchFamily="18" charset="0"/>
                                          </a:rPr>
                                          <m:t>𝑥</m:t>
                                        </m:r>
                                      </m:sub>
                                    </m:sSub>
                                  </m:e>
                                </m:acc>
                              </m:e>
                            </m:acc>
                          </m:oMath>
                        </m:oMathPara>
                      </a14:m>
                      <a:endParaRPr lang="en-CA" sz="4800" dirty="0">
                        <a:solidFill>
                          <a:schemeClr val="accent6">
                            <a:lumMod val="50000"/>
                          </a:schemeClr>
                        </a:solidFill>
                      </a:endParaRPr>
                    </a:p>
                  </p:txBody>
                </p:sp>
              </mc:Choice>
              <mc:Fallback xmlns="">
                <p:sp>
                  <p:nvSpPr>
                    <p:cNvPr id="55" name="TextBox 54">
                      <a:extLst>
                        <a:ext uri="{FF2B5EF4-FFF2-40B4-BE49-F238E27FC236}">
                          <a16:creationId xmlns:a16="http://schemas.microsoft.com/office/drawing/2014/main" id="{8E4AE87A-5887-4242-AA10-744BABC02420}"/>
                        </a:ext>
                      </a:extLst>
                    </p:cNvPr>
                    <p:cNvSpPr txBox="1">
                      <a:spLocks noRot="1" noChangeAspect="1" noMove="1" noResize="1" noEditPoints="1" noAdjustHandles="1" noChangeArrowheads="1" noChangeShapeType="1" noTextEdit="1"/>
                    </p:cNvSpPr>
                    <p:nvPr/>
                  </p:nvSpPr>
                  <p:spPr>
                    <a:xfrm>
                      <a:off x="2283771" y="5247296"/>
                      <a:ext cx="670175" cy="605564"/>
                    </a:xfrm>
                    <a:prstGeom prst="rect">
                      <a:avLst/>
                    </a:prstGeom>
                    <a:blipFill>
                      <a:blip r:embed="rId5"/>
                      <a:stretch>
                        <a:fillRect/>
                      </a:stretch>
                    </a:blipFill>
                    <a:effectLst>
                      <a:softEdge rad="317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3F8AE71-7C1F-4998-957E-A3F559BE6C7A}"/>
                        </a:ext>
                      </a:extLst>
                    </p:cNvPr>
                    <p:cNvSpPr txBox="1"/>
                    <p:nvPr/>
                  </p:nvSpPr>
                  <p:spPr>
                    <a:xfrm>
                      <a:off x="1250687" y="4355229"/>
                      <a:ext cx="755126" cy="601378"/>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chemeClr val="accent6">
                                        <a:lumMod val="50000"/>
                                      </a:schemeClr>
                                    </a:solidFill>
                                    <a:latin typeface="Cambria Math" panose="02040503050406030204" pitchFamily="18" charset="0"/>
                                  </a:rPr>
                                </m:ctrlPr>
                              </m:accPr>
                              <m:e>
                                <m:acc>
                                  <m:accPr>
                                    <m:chr m:val="⃗"/>
                                    <m:ctrlPr>
                                      <a:rPr lang="en-GB" sz="4800" i="1" smtClean="0">
                                        <a:solidFill>
                                          <a:schemeClr val="accent6">
                                            <a:lumMod val="50000"/>
                                          </a:schemeClr>
                                        </a:solidFill>
                                        <a:latin typeface="Cambria Math" panose="02040503050406030204" pitchFamily="18" charset="0"/>
                                      </a:rPr>
                                    </m:ctrlPr>
                                  </m:accPr>
                                  <m:e>
                                    <m:sSub>
                                      <m:sSubPr>
                                        <m:ctrlPr>
                                          <a:rPr lang="en-GB" sz="4800" i="1">
                                            <a:solidFill>
                                              <a:schemeClr val="accent6">
                                                <a:lumMod val="50000"/>
                                              </a:schemeClr>
                                            </a:solidFill>
                                            <a:latin typeface="Cambria Math" panose="02040503050406030204" pitchFamily="18" charset="0"/>
                                          </a:rPr>
                                        </m:ctrlPr>
                                      </m:sSubPr>
                                      <m:e>
                                        <m:r>
                                          <a:rPr lang="en-GB" sz="4800" i="1">
                                            <a:solidFill>
                                              <a:schemeClr val="accent6">
                                                <a:lumMod val="50000"/>
                                              </a:schemeClr>
                                            </a:solidFill>
                                            <a:latin typeface="Cambria Math" panose="02040503050406030204" pitchFamily="18" charset="0"/>
                                          </a:rPr>
                                          <m:t>𝑒</m:t>
                                        </m:r>
                                      </m:e>
                                      <m:sub>
                                        <m:r>
                                          <a:rPr lang="en-GB" sz="4800" i="1">
                                            <a:solidFill>
                                              <a:schemeClr val="accent6">
                                                <a:lumMod val="50000"/>
                                              </a:schemeClr>
                                            </a:solidFill>
                                            <a:latin typeface="Cambria Math" panose="02040503050406030204" pitchFamily="18" charset="0"/>
                                          </a:rPr>
                                          <m:t>𝑡</m:t>
                                        </m:r>
                                      </m:sub>
                                    </m:sSub>
                                  </m:e>
                                </m:acc>
                              </m:e>
                            </m:acc>
                          </m:oMath>
                        </m:oMathPara>
                      </a14:m>
                      <a:endParaRPr lang="en-CA" sz="4800" dirty="0">
                        <a:solidFill>
                          <a:schemeClr val="accent6">
                            <a:lumMod val="50000"/>
                          </a:schemeClr>
                        </a:solidFill>
                      </a:endParaRPr>
                    </a:p>
                  </p:txBody>
                </p:sp>
              </mc:Choice>
              <mc:Fallback xmlns="">
                <p:sp>
                  <p:nvSpPr>
                    <p:cNvPr id="56" name="TextBox 55">
                      <a:extLst>
                        <a:ext uri="{FF2B5EF4-FFF2-40B4-BE49-F238E27FC236}">
                          <a16:creationId xmlns:a16="http://schemas.microsoft.com/office/drawing/2014/main" id="{53F8AE71-7C1F-4998-957E-A3F559BE6C7A}"/>
                        </a:ext>
                      </a:extLst>
                    </p:cNvPr>
                    <p:cNvSpPr txBox="1">
                      <a:spLocks noRot="1" noChangeAspect="1" noMove="1" noResize="1" noEditPoints="1" noAdjustHandles="1" noChangeArrowheads="1" noChangeShapeType="1" noTextEdit="1"/>
                    </p:cNvSpPr>
                    <p:nvPr/>
                  </p:nvSpPr>
                  <p:spPr>
                    <a:xfrm>
                      <a:off x="1250687" y="4355229"/>
                      <a:ext cx="755126" cy="601378"/>
                    </a:xfrm>
                    <a:prstGeom prst="rect">
                      <a:avLst/>
                    </a:prstGeom>
                    <a:blipFill>
                      <a:blip r:embed="rId6"/>
                      <a:stretch>
                        <a:fillRect/>
                      </a:stretch>
                    </a:blipFill>
                    <a:effectLst>
                      <a:softEdge rad="317500"/>
                    </a:effectLst>
                  </p:spPr>
                  <p:txBody>
                    <a:bodyPr/>
                    <a:lstStyle/>
                    <a:p>
                      <a:r>
                        <a:rPr lang="en-CA">
                          <a:noFill/>
                        </a:rPr>
                        <a:t> </a:t>
                      </a:r>
                    </a:p>
                  </p:txBody>
                </p:sp>
              </mc:Fallback>
            </mc:AlternateContent>
          </p:grpSp>
          <p:cxnSp>
            <p:nvCxnSpPr>
              <p:cNvPr id="53" name="Straight Arrow Connector 52">
                <a:extLst>
                  <a:ext uri="{FF2B5EF4-FFF2-40B4-BE49-F238E27FC236}">
                    <a16:creationId xmlns:a16="http://schemas.microsoft.com/office/drawing/2014/main" id="{3CAEB1A5-99DE-421D-9CD2-F4BB0DDC850C}"/>
                  </a:ext>
                </a:extLst>
              </p:cNvPr>
              <p:cNvCxnSpPr>
                <a:cxnSpLocks/>
              </p:cNvCxnSpPr>
              <p:nvPr/>
            </p:nvCxnSpPr>
            <p:spPr>
              <a:xfrm rot="16200000" flipH="1">
                <a:off x="9970609" y="6007131"/>
                <a:ext cx="1184840" cy="2413550"/>
              </a:xfrm>
              <a:prstGeom prst="straightConnector1">
                <a:avLst/>
              </a:prstGeom>
              <a:ln w="1270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33" name="Group 32">
            <a:extLst>
              <a:ext uri="{FF2B5EF4-FFF2-40B4-BE49-F238E27FC236}">
                <a16:creationId xmlns:a16="http://schemas.microsoft.com/office/drawing/2014/main" id="{7FE0792A-68D7-41B9-B7FC-5131EB57EF33}"/>
              </a:ext>
            </a:extLst>
          </p:cNvPr>
          <p:cNvGrpSpPr/>
          <p:nvPr/>
        </p:nvGrpSpPr>
        <p:grpSpPr>
          <a:xfrm>
            <a:off x="181855" y="11533"/>
            <a:ext cx="4058625" cy="4570818"/>
            <a:chOff x="6881743" y="2805328"/>
            <a:chExt cx="3518546" cy="3962582"/>
          </a:xfrm>
        </p:grpSpPr>
        <p:grpSp>
          <p:nvGrpSpPr>
            <p:cNvPr id="51" name="Group 50">
              <a:extLst>
                <a:ext uri="{FF2B5EF4-FFF2-40B4-BE49-F238E27FC236}">
                  <a16:creationId xmlns:a16="http://schemas.microsoft.com/office/drawing/2014/main" id="{77499D0C-A851-470B-9FA4-078F61CBB2EA}"/>
                </a:ext>
              </a:extLst>
            </p:cNvPr>
            <p:cNvGrpSpPr/>
            <p:nvPr/>
          </p:nvGrpSpPr>
          <p:grpSpPr>
            <a:xfrm>
              <a:off x="7207348" y="3582020"/>
              <a:ext cx="3192941" cy="3140669"/>
              <a:chOff x="516724" y="3447021"/>
              <a:chExt cx="3192941" cy="3140669"/>
            </a:xfrm>
          </p:grpSpPr>
          <p:grpSp>
            <p:nvGrpSpPr>
              <p:cNvPr id="72" name="Group 71">
                <a:extLst>
                  <a:ext uri="{FF2B5EF4-FFF2-40B4-BE49-F238E27FC236}">
                    <a16:creationId xmlns:a16="http://schemas.microsoft.com/office/drawing/2014/main" id="{008763E7-433D-43CA-AB21-BD16EF0D1A82}"/>
                  </a:ext>
                </a:extLst>
              </p:cNvPr>
              <p:cNvGrpSpPr/>
              <p:nvPr/>
            </p:nvGrpSpPr>
            <p:grpSpPr>
              <a:xfrm>
                <a:off x="516724" y="3447021"/>
                <a:ext cx="3192941" cy="3140669"/>
                <a:chOff x="6103388" y="3447021"/>
                <a:chExt cx="3192941" cy="3140669"/>
              </a:xfrm>
            </p:grpSpPr>
            <p:cxnSp>
              <p:nvCxnSpPr>
                <p:cNvPr id="74" name="Straight Connector 73">
                  <a:extLst>
                    <a:ext uri="{FF2B5EF4-FFF2-40B4-BE49-F238E27FC236}">
                      <a16:creationId xmlns:a16="http://schemas.microsoft.com/office/drawing/2014/main" id="{9F3FF8F3-0680-44BA-8665-1F4A36A3D5E0}"/>
                    </a:ext>
                  </a:extLst>
                </p:cNvPr>
                <p:cNvCxnSpPr>
                  <a:cxnSpLocks/>
                </p:cNvCxnSpPr>
                <p:nvPr/>
              </p:nvCxnSpPr>
              <p:spPr>
                <a:xfrm>
                  <a:off x="7131624" y="3447021"/>
                  <a:ext cx="2038348" cy="2042146"/>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0C53473-456F-41EE-B8BA-FD1D3EEABB13}"/>
                    </a:ext>
                  </a:extLst>
                </p:cNvPr>
                <p:cNvCxnSpPr>
                  <a:cxnSpLocks/>
                </p:cNvCxnSpPr>
                <p:nvPr/>
              </p:nvCxnSpPr>
              <p:spPr>
                <a:xfrm>
                  <a:off x="6103388" y="4390656"/>
                  <a:ext cx="2192949" cy="2197034"/>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A7D120-1FC4-46C1-92B8-399834E03524}"/>
                    </a:ext>
                  </a:extLst>
                </p:cNvPr>
                <p:cNvCxnSpPr>
                  <a:cxnSpLocks/>
                </p:cNvCxnSpPr>
                <p:nvPr/>
              </p:nvCxnSpPr>
              <p:spPr>
                <a:xfrm>
                  <a:off x="6167425" y="3455217"/>
                  <a:ext cx="2962187" cy="2967706"/>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654F13-D1FC-4254-9F2A-64F1B4CC3336}"/>
                    </a:ext>
                  </a:extLst>
                </p:cNvPr>
                <p:cNvCxnSpPr>
                  <a:cxnSpLocks/>
                </p:cNvCxnSpPr>
                <p:nvPr/>
              </p:nvCxnSpPr>
              <p:spPr>
                <a:xfrm>
                  <a:off x="8100043" y="3469224"/>
                  <a:ext cx="1196286" cy="1198515"/>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8B264F5B-AB2B-47B2-80FE-405BEE9156E4}"/>
                  </a:ext>
                </a:extLst>
              </p:cNvPr>
              <p:cNvCxnSpPr>
                <a:cxnSpLocks/>
              </p:cNvCxnSpPr>
              <p:nvPr/>
            </p:nvCxnSpPr>
            <p:spPr>
              <a:xfrm>
                <a:off x="536212" y="5333355"/>
                <a:ext cx="1215040" cy="1217303"/>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97216EC-4214-438B-9C8F-6C631C552826}"/>
                </a:ext>
              </a:extLst>
            </p:cNvPr>
            <p:cNvGrpSpPr/>
            <p:nvPr/>
          </p:nvGrpSpPr>
          <p:grpSpPr>
            <a:xfrm>
              <a:off x="6881743" y="2805328"/>
              <a:ext cx="827194" cy="3932566"/>
              <a:chOff x="191119" y="2670329"/>
              <a:chExt cx="827194" cy="3932566"/>
            </a:xfrm>
          </p:grpSpPr>
          <p:cxnSp>
            <p:nvCxnSpPr>
              <p:cNvPr id="70" name="Straight Connector 69">
                <a:extLst>
                  <a:ext uri="{FF2B5EF4-FFF2-40B4-BE49-F238E27FC236}">
                    <a16:creationId xmlns:a16="http://schemas.microsoft.com/office/drawing/2014/main" id="{A069D8C9-6E78-441D-ADFD-1ADA0260A9AD}"/>
                  </a:ext>
                </a:extLst>
              </p:cNvPr>
              <p:cNvCxnSpPr>
                <a:cxnSpLocks/>
              </p:cNvCxnSpPr>
              <p:nvPr/>
            </p:nvCxnSpPr>
            <p:spPr>
              <a:xfrm>
                <a:off x="580323" y="3092162"/>
                <a:ext cx="0" cy="3510733"/>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039B3A39-CB63-4CF2-A71E-BBA9ED8FF07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91119" y="2670329"/>
                <a:ext cx="827194" cy="1133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F6F362B0-B7F1-4F30-9F6A-6A44A995B4A2}"/>
                </a:ext>
              </a:extLst>
            </p:cNvPr>
            <p:cNvGrpSpPr/>
            <p:nvPr/>
          </p:nvGrpSpPr>
          <p:grpSpPr>
            <a:xfrm>
              <a:off x="7162799" y="3812204"/>
              <a:ext cx="2777261" cy="2955706"/>
              <a:chOff x="353212" y="3724220"/>
              <a:chExt cx="2528915" cy="2691402"/>
            </a:xfrm>
          </p:grpSpPr>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EAF66D8-8D54-4CDB-BE2D-F8736348C553}"/>
                      </a:ext>
                    </a:extLst>
                  </p:cNvPr>
                  <p:cNvSpPr txBox="1"/>
                  <p:nvPr/>
                </p:nvSpPr>
                <p:spPr>
                  <a:xfrm>
                    <a:off x="1994340" y="5584625"/>
                    <a:ext cx="887787" cy="830997"/>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GB" sz="4800" b="0" i="1" smtClean="0">
                                      <a:solidFill>
                                        <a:srgbClr val="002060"/>
                                      </a:solidFill>
                                      <a:latin typeface="Cambria Math" panose="02040503050406030204" pitchFamily="18" charset="0"/>
                                    </a:rPr>
                                    <m:t>𝑥</m:t>
                                  </m:r>
                                </m:sub>
                              </m:sSub>
                            </m:e>
                          </m:acc>
                        </m:oMath>
                      </m:oMathPara>
                    </a14:m>
                    <a:endParaRPr lang="en-CA" sz="4800" dirty="0">
                      <a:solidFill>
                        <a:srgbClr val="002060"/>
                      </a:solidFill>
                    </a:endParaRPr>
                  </a:p>
                </p:txBody>
              </p:sp>
            </mc:Choice>
            <mc:Fallback xmlns="">
              <p:sp>
                <p:nvSpPr>
                  <p:cNvPr id="62" name="TextBox 61">
                    <a:extLst>
                      <a:ext uri="{FF2B5EF4-FFF2-40B4-BE49-F238E27FC236}">
                        <a16:creationId xmlns:a16="http://schemas.microsoft.com/office/drawing/2014/main" id="{7EAF66D8-8D54-4CDB-BE2D-F8736348C553}"/>
                      </a:ext>
                    </a:extLst>
                  </p:cNvPr>
                  <p:cNvSpPr txBox="1">
                    <a:spLocks noRot="1" noChangeAspect="1" noMove="1" noResize="1" noEditPoints="1" noAdjustHandles="1" noChangeArrowheads="1" noChangeShapeType="1" noTextEdit="1"/>
                  </p:cNvSpPr>
                  <p:nvPr/>
                </p:nvSpPr>
                <p:spPr>
                  <a:xfrm>
                    <a:off x="1994340" y="5584625"/>
                    <a:ext cx="887787" cy="830997"/>
                  </a:xfrm>
                  <a:prstGeom prst="rect">
                    <a:avLst/>
                  </a:prstGeom>
                  <a:blipFill>
                    <a:blip r:embed="rId8"/>
                    <a:stretch>
                      <a:fillRect/>
                    </a:stretch>
                  </a:blipFill>
                  <a:effectLst>
                    <a:softEdge rad="317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7938C70-A09F-4117-98FB-CDD44D85A043}"/>
                      </a:ext>
                    </a:extLst>
                  </p:cNvPr>
                  <p:cNvSpPr txBox="1"/>
                  <p:nvPr/>
                </p:nvSpPr>
                <p:spPr>
                  <a:xfrm>
                    <a:off x="353212" y="3724220"/>
                    <a:ext cx="887787" cy="830997"/>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GB" sz="4800" b="0" i="1" smtClean="0">
                                      <a:solidFill>
                                        <a:srgbClr val="002060"/>
                                      </a:solidFill>
                                      <a:latin typeface="Cambria Math" panose="02040503050406030204" pitchFamily="18" charset="0"/>
                                    </a:rPr>
                                    <m:t>𝑡</m:t>
                                  </m:r>
                                </m:sub>
                              </m:sSub>
                            </m:e>
                          </m:acc>
                        </m:oMath>
                      </m:oMathPara>
                    </a14:m>
                    <a:endParaRPr lang="en-CA" sz="4800" dirty="0">
                      <a:solidFill>
                        <a:srgbClr val="002060"/>
                      </a:solidFill>
                    </a:endParaRPr>
                  </a:p>
                </p:txBody>
              </p:sp>
            </mc:Choice>
            <mc:Fallback xmlns="">
              <p:sp>
                <p:nvSpPr>
                  <p:cNvPr id="66" name="TextBox 65">
                    <a:extLst>
                      <a:ext uri="{FF2B5EF4-FFF2-40B4-BE49-F238E27FC236}">
                        <a16:creationId xmlns:a16="http://schemas.microsoft.com/office/drawing/2014/main" id="{F7938C70-A09F-4117-98FB-CDD44D85A043}"/>
                      </a:ext>
                    </a:extLst>
                  </p:cNvPr>
                  <p:cNvSpPr txBox="1">
                    <a:spLocks noRot="1" noChangeAspect="1" noMove="1" noResize="1" noEditPoints="1" noAdjustHandles="1" noChangeArrowheads="1" noChangeShapeType="1" noTextEdit="1"/>
                  </p:cNvSpPr>
                  <p:nvPr/>
                </p:nvSpPr>
                <p:spPr>
                  <a:xfrm>
                    <a:off x="353212" y="3724220"/>
                    <a:ext cx="887787" cy="830997"/>
                  </a:xfrm>
                  <a:prstGeom prst="rect">
                    <a:avLst/>
                  </a:prstGeom>
                  <a:blipFill>
                    <a:blip r:embed="rId9"/>
                    <a:stretch>
                      <a:fillRect/>
                    </a:stretch>
                  </a:blipFill>
                  <a:effectLst>
                    <a:softEdge rad="317500"/>
                  </a:effectLst>
                </p:spPr>
                <p:txBody>
                  <a:bodyPr/>
                  <a:lstStyle/>
                  <a:p>
                    <a:r>
                      <a:rPr lang="en-CA">
                        <a:noFill/>
                      </a:rPr>
                      <a:t> </a:t>
                    </a:r>
                  </a:p>
                </p:txBody>
              </p:sp>
            </mc:Fallback>
          </mc:AlternateContent>
          <p:grpSp>
            <p:nvGrpSpPr>
              <p:cNvPr id="67" name="Group 66">
                <a:extLst>
                  <a:ext uri="{FF2B5EF4-FFF2-40B4-BE49-F238E27FC236}">
                    <a16:creationId xmlns:a16="http://schemas.microsoft.com/office/drawing/2014/main" id="{BCBB32F7-35B5-40D4-B5F8-0377E818242E}"/>
                  </a:ext>
                </a:extLst>
              </p:cNvPr>
              <p:cNvGrpSpPr/>
              <p:nvPr/>
            </p:nvGrpSpPr>
            <p:grpSpPr>
              <a:xfrm>
                <a:off x="398340" y="4405138"/>
                <a:ext cx="1794244" cy="1795623"/>
                <a:chOff x="398340" y="4405138"/>
                <a:chExt cx="1794244" cy="1795623"/>
              </a:xfrm>
            </p:grpSpPr>
            <p:cxnSp>
              <p:nvCxnSpPr>
                <p:cNvPr id="68" name="Straight Arrow Connector 67">
                  <a:extLst>
                    <a:ext uri="{FF2B5EF4-FFF2-40B4-BE49-F238E27FC236}">
                      <a16:creationId xmlns:a16="http://schemas.microsoft.com/office/drawing/2014/main" id="{2EB7B3A3-FF2D-4D71-94EB-091342467FFB}"/>
                    </a:ext>
                  </a:extLst>
                </p:cNvPr>
                <p:cNvCxnSpPr>
                  <a:cxnSpLocks/>
                </p:cNvCxnSpPr>
                <p:nvPr/>
              </p:nvCxnSpPr>
              <p:spPr>
                <a:xfrm>
                  <a:off x="398340" y="6200761"/>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CFB643A6-67E9-4448-9577-18153E54D585}"/>
                    </a:ext>
                  </a:extLst>
                </p:cNvPr>
                <p:cNvCxnSpPr>
                  <a:cxnSpLocks/>
                </p:cNvCxnSpPr>
                <p:nvPr/>
              </p:nvCxnSpPr>
              <p:spPr>
                <a:xfrm rot="16200000">
                  <a:off x="-468619" y="5302260"/>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grpSp>
      <p:cxnSp>
        <p:nvCxnSpPr>
          <p:cNvPr id="78" name="Straight Connector 77">
            <a:extLst>
              <a:ext uri="{FF2B5EF4-FFF2-40B4-BE49-F238E27FC236}">
                <a16:creationId xmlns:a16="http://schemas.microsoft.com/office/drawing/2014/main" id="{A19F3D46-03A4-4714-90B4-0DFC72BA892F}"/>
              </a:ext>
            </a:extLst>
          </p:cNvPr>
          <p:cNvCxnSpPr>
            <a:cxnSpLocks/>
          </p:cNvCxnSpPr>
          <p:nvPr/>
        </p:nvCxnSpPr>
        <p:spPr>
          <a:xfrm>
            <a:off x="6059488"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85BDDB6-60CB-415E-9E48-635686BB138F}"/>
              </a:ext>
            </a:extLst>
          </p:cNvPr>
          <p:cNvGrpSpPr/>
          <p:nvPr/>
        </p:nvGrpSpPr>
        <p:grpSpPr>
          <a:xfrm>
            <a:off x="6315292" y="4428382"/>
            <a:ext cx="5581591" cy="1063733"/>
            <a:chOff x="6315292" y="4428382"/>
            <a:chExt cx="5581591" cy="1063733"/>
          </a:xfrm>
        </p:grpSpPr>
        <p:sp>
          <p:nvSpPr>
            <p:cNvPr id="6" name="Rectangle 5">
              <a:extLst>
                <a:ext uri="{FF2B5EF4-FFF2-40B4-BE49-F238E27FC236}">
                  <a16:creationId xmlns:a16="http://schemas.microsoft.com/office/drawing/2014/main" id="{67D0341E-B3CB-439C-9AB7-00D1A3BD4580}"/>
                </a:ext>
              </a:extLst>
            </p:cNvPr>
            <p:cNvSpPr/>
            <p:nvPr/>
          </p:nvSpPr>
          <p:spPr>
            <a:xfrm>
              <a:off x="6677459" y="4539912"/>
              <a:ext cx="5079571" cy="952203"/>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9" name="Group 78">
              <a:extLst>
                <a:ext uri="{FF2B5EF4-FFF2-40B4-BE49-F238E27FC236}">
                  <a16:creationId xmlns:a16="http://schemas.microsoft.com/office/drawing/2014/main" id="{5AD324D5-CC5B-476E-BD1E-8BB0C876307A}"/>
                </a:ext>
              </a:extLst>
            </p:cNvPr>
            <p:cNvGrpSpPr/>
            <p:nvPr/>
          </p:nvGrpSpPr>
          <p:grpSpPr>
            <a:xfrm>
              <a:off x="6315292" y="4428382"/>
              <a:ext cx="5581591" cy="828574"/>
              <a:chOff x="7016467" y="1525370"/>
              <a:chExt cx="5581591" cy="828574"/>
            </a:xfrm>
          </p:grpSpPr>
          <p:pic>
            <p:nvPicPr>
              <p:cNvPr id="80" name="Picture 2">
                <a:extLst>
                  <a:ext uri="{FF2B5EF4-FFF2-40B4-BE49-F238E27FC236}">
                    <a16:creationId xmlns:a16="http://schemas.microsoft.com/office/drawing/2014/main" id="{81FB675B-08E6-4C77-B773-905D7F06274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7879"/>
              <a:stretch/>
            </p:blipFill>
            <p:spPr bwMode="auto">
              <a:xfrm>
                <a:off x="9204774" y="1720707"/>
                <a:ext cx="3393284" cy="400727"/>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8C2CEB9D-B3E0-45E2-BA7E-D9AC20CA229F}"/>
                  </a:ext>
                </a:extLst>
              </p:cNvPr>
              <p:cNvSpPr txBox="1"/>
              <p:nvPr/>
            </p:nvSpPr>
            <p:spPr>
              <a:xfrm>
                <a:off x="7016467" y="1525370"/>
                <a:ext cx="2004138" cy="769441"/>
              </a:xfrm>
              <a:prstGeom prst="rect">
                <a:avLst/>
              </a:prstGeom>
              <a:noFill/>
            </p:spPr>
            <p:txBody>
              <a:bodyPr wrap="none" rtlCol="0">
                <a:spAutoFit/>
              </a:bodyPr>
              <a:lstStyle/>
              <a:p>
                <a:r>
                  <a:rPr lang="en-GB" sz="4400" b="1" dirty="0">
                    <a:solidFill>
                      <a:srgbClr val="FF0000"/>
                    </a:solidFill>
                  </a:rPr>
                  <a:t>redshift</a:t>
                </a:r>
                <a:endParaRPr lang="en-CA" sz="4400" b="1" dirty="0">
                  <a:solidFill>
                    <a:srgbClr val="FF0000"/>
                  </a:solidFill>
                </a:endParaRPr>
              </a:p>
            </p:txBody>
          </p:sp>
          <p:cxnSp>
            <p:nvCxnSpPr>
              <p:cNvPr id="82" name="Straight Arrow Connector 81">
                <a:extLst>
                  <a:ext uri="{FF2B5EF4-FFF2-40B4-BE49-F238E27FC236}">
                    <a16:creationId xmlns:a16="http://schemas.microsoft.com/office/drawing/2014/main" id="{5476972B-0B92-4896-9D63-94C75F2A60E1}"/>
                  </a:ext>
                </a:extLst>
              </p:cNvPr>
              <p:cNvCxnSpPr>
                <a:cxnSpLocks/>
              </p:cNvCxnSpPr>
              <p:nvPr/>
            </p:nvCxnSpPr>
            <p:spPr>
              <a:xfrm flipH="1">
                <a:off x="9954993" y="2353944"/>
                <a:ext cx="1623283"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99629A6-9DF4-40F0-A2A2-88679A84C6C4}"/>
                  </a:ext>
                </a:extLst>
              </p:cNvPr>
              <p:cNvSpPr txBox="1"/>
              <p:nvPr/>
            </p:nvSpPr>
            <p:spPr>
              <a:xfrm>
                <a:off x="8731952" y="-93772"/>
                <a:ext cx="4502012" cy="1366593"/>
              </a:xfrm>
              <a:prstGeom prst="rect">
                <a:avLst/>
              </a:prstGeom>
              <a:noFill/>
            </p:spPr>
            <p:txBody>
              <a:bodyPr wrap="square" rtlCol="0">
                <a:spAutoFit/>
              </a:bodyPr>
              <a:lstStyle/>
              <a:p>
                <a14:m>
                  <m:oMath xmlns:m="http://schemas.openxmlformats.org/officeDocument/2006/math">
                    <m:acc>
                      <m:accPr>
                        <m:chr m:val="̆"/>
                        <m:ctrlPr>
                          <a:rPr lang="en-GB" sz="4000" i="1" smtClean="0">
                            <a:solidFill>
                              <a:srgbClr val="00B050"/>
                            </a:solidFill>
                            <a:latin typeface="Cambria Math" panose="02040503050406030204" pitchFamily="18" charset="0"/>
                          </a:rPr>
                        </m:ctrlPr>
                      </m:accPr>
                      <m:e>
                        <m:r>
                          <a:rPr lang="en-GB" sz="4000" i="1">
                            <a:solidFill>
                              <a:srgbClr val="00B050"/>
                            </a:solidFill>
                            <a:latin typeface="Cambria Math" panose="02040503050406030204" pitchFamily="18" charset="0"/>
                          </a:rPr>
                          <m:t>𝑓</m:t>
                        </m:r>
                      </m:e>
                    </m:acc>
                    <m:r>
                      <a:rPr lang="en-GB" sz="4000" i="1">
                        <a:latin typeface="Cambria Math" panose="02040503050406030204" pitchFamily="18" charset="0"/>
                      </a:rPr>
                      <m:t>=</m:t>
                    </m:r>
                    <m:r>
                      <a:rPr lang="en-GB" sz="4000" i="1">
                        <a:solidFill>
                          <a:srgbClr val="0070C0"/>
                        </a:solidFill>
                        <a:latin typeface="Cambria Math" panose="02040503050406030204" pitchFamily="18" charset="0"/>
                      </a:rPr>
                      <m:t>𝑓</m:t>
                    </m:r>
                    <m:rad>
                      <m:radPr>
                        <m:degHide m:val="on"/>
                        <m:ctrlPr>
                          <a:rPr lang="en-GB" sz="4000" i="1">
                            <a:latin typeface="Cambria Math" panose="02040503050406030204" pitchFamily="18" charset="0"/>
                          </a:rPr>
                        </m:ctrlPr>
                      </m:radPr>
                      <m:deg/>
                      <m:e>
                        <m:f>
                          <m:fPr>
                            <m:ctrlPr>
                              <a:rPr lang="en-GB" sz="4000" i="1">
                                <a:latin typeface="Cambria Math" panose="02040503050406030204" pitchFamily="18" charset="0"/>
                              </a:rPr>
                            </m:ctrlPr>
                          </m:fPr>
                          <m:num>
                            <m:r>
                              <a:rPr lang="en-GB" sz="4000" i="1">
                                <a:latin typeface="Cambria Math" panose="02040503050406030204" pitchFamily="18" charset="0"/>
                              </a:rPr>
                              <m:t>1+</m:t>
                            </m:r>
                            <m:r>
                              <a:rPr lang="en-GB" sz="4000" i="1">
                                <a:solidFill>
                                  <a:srgbClr val="7030A0"/>
                                </a:solidFill>
                                <a:latin typeface="Cambria Math" panose="02040503050406030204" pitchFamily="18" charset="0"/>
                              </a:rPr>
                              <m:t>𝛽</m:t>
                            </m:r>
                          </m:num>
                          <m:den>
                            <m:r>
                              <a:rPr lang="en-GB" sz="4000" i="1">
                                <a:latin typeface="Cambria Math" panose="02040503050406030204" pitchFamily="18" charset="0"/>
                              </a:rPr>
                              <m:t>1−</m:t>
                            </m:r>
                            <m:r>
                              <a:rPr lang="en-GB" sz="4000" i="1">
                                <a:solidFill>
                                  <a:srgbClr val="7030A0"/>
                                </a:solidFill>
                                <a:latin typeface="Cambria Math" panose="02040503050406030204" pitchFamily="18" charset="0"/>
                              </a:rPr>
                              <m:t>𝛽</m:t>
                            </m:r>
                          </m:den>
                        </m:f>
                      </m:e>
                    </m:rad>
                    <m:r>
                      <a:rPr lang="en-GB" sz="4000" b="0" i="1" smtClean="0">
                        <a:solidFill>
                          <a:schemeClr val="tx1"/>
                        </a:solidFill>
                        <a:latin typeface="Cambria Math" panose="02040503050406030204" pitchFamily="18" charset="0"/>
                      </a:rPr>
                      <m:t>&lt;</m:t>
                    </m:r>
                    <m:r>
                      <a:rPr lang="en-GB" sz="4000" i="1">
                        <a:solidFill>
                          <a:srgbClr val="0070C0"/>
                        </a:solidFill>
                        <a:latin typeface="Cambria Math" panose="02040503050406030204" pitchFamily="18" charset="0"/>
                      </a:rPr>
                      <m:t>𝑓</m:t>
                    </m:r>
                  </m:oMath>
                </a14:m>
                <a:r>
                  <a:rPr lang="en-GB" sz="4000" b="0" i="1" dirty="0">
                    <a:solidFill>
                      <a:srgbClr val="002060"/>
                    </a:solidFill>
                    <a:latin typeface="Cambria Math" panose="02040503050406030204" pitchFamily="18" charset="0"/>
                  </a:rPr>
                  <a:t> </a:t>
                </a:r>
              </a:p>
            </p:txBody>
          </p:sp>
        </mc:Choice>
        <mc:Fallback xmlns="">
          <p:sp>
            <p:nvSpPr>
              <p:cNvPr id="90" name="TextBox 89">
                <a:extLst>
                  <a:ext uri="{FF2B5EF4-FFF2-40B4-BE49-F238E27FC236}">
                    <a16:creationId xmlns:a16="http://schemas.microsoft.com/office/drawing/2014/main" id="{E99629A6-9DF4-40F0-A2A2-88679A84C6C4}"/>
                  </a:ext>
                </a:extLst>
              </p:cNvPr>
              <p:cNvSpPr txBox="1">
                <a:spLocks noRot="1" noChangeAspect="1" noMove="1" noResize="1" noEditPoints="1" noAdjustHandles="1" noChangeArrowheads="1" noChangeShapeType="1" noTextEdit="1"/>
              </p:cNvSpPr>
              <p:nvPr/>
            </p:nvSpPr>
            <p:spPr>
              <a:xfrm>
                <a:off x="8731952" y="-93772"/>
                <a:ext cx="4502012" cy="1366593"/>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C4BF796-C552-4013-B0EB-53D3D8C7C583}"/>
                  </a:ext>
                </a:extLst>
              </p:cNvPr>
              <p:cNvSpPr txBox="1"/>
              <p:nvPr/>
            </p:nvSpPr>
            <p:spPr>
              <a:xfrm>
                <a:off x="9707502" y="1172939"/>
                <a:ext cx="2105286"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000" i="1" smtClean="0">
                          <a:solidFill>
                            <a:srgbClr val="7030A0"/>
                          </a:solidFill>
                          <a:latin typeface="Cambria Math" panose="02040503050406030204" pitchFamily="18" charset="0"/>
                        </a:rPr>
                        <m:t>𝛽</m:t>
                      </m:r>
                      <m:r>
                        <a:rPr lang="en-GB" sz="4000" b="0" i="1" smtClean="0">
                          <a:solidFill>
                            <a:schemeClr val="tx1"/>
                          </a:solidFill>
                          <a:latin typeface="Cambria Math" panose="02040503050406030204" pitchFamily="18" charset="0"/>
                        </a:rPr>
                        <m:t>&lt;0</m:t>
                      </m:r>
                    </m:oMath>
                  </m:oMathPara>
                </a14:m>
                <a:endParaRPr lang="en-CA" sz="4000" dirty="0"/>
              </a:p>
            </p:txBody>
          </p:sp>
        </mc:Choice>
        <mc:Fallback xmlns="">
          <p:sp>
            <p:nvSpPr>
              <p:cNvPr id="91" name="TextBox 90">
                <a:extLst>
                  <a:ext uri="{FF2B5EF4-FFF2-40B4-BE49-F238E27FC236}">
                    <a16:creationId xmlns:a16="http://schemas.microsoft.com/office/drawing/2014/main" id="{8C4BF796-C552-4013-B0EB-53D3D8C7C583}"/>
                  </a:ext>
                </a:extLst>
              </p:cNvPr>
              <p:cNvSpPr txBox="1">
                <a:spLocks noRot="1" noChangeAspect="1" noMove="1" noResize="1" noEditPoints="1" noAdjustHandles="1" noChangeArrowheads="1" noChangeShapeType="1" noTextEdit="1"/>
              </p:cNvSpPr>
              <p:nvPr/>
            </p:nvSpPr>
            <p:spPr>
              <a:xfrm>
                <a:off x="9707502" y="1172939"/>
                <a:ext cx="2105286"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866E226-9D3F-434D-808A-07372CE3B6E2}"/>
                  </a:ext>
                </a:extLst>
              </p:cNvPr>
              <p:cNvSpPr txBox="1"/>
              <p:nvPr/>
            </p:nvSpPr>
            <p:spPr>
              <a:xfrm>
                <a:off x="131098" y="4453505"/>
                <a:ext cx="5803672" cy="830997"/>
              </a:xfrm>
              <a:prstGeom prst="rect">
                <a:avLst/>
              </a:prstGeom>
              <a:noFill/>
            </p:spPr>
            <p:txBody>
              <a:bodyPr wrap="square" rtlCol="0">
                <a:spAutoFit/>
              </a:bodyPr>
              <a:lstStyle/>
              <a:p>
                <a:r>
                  <a:rPr lang="en-GB" sz="4800" dirty="0"/>
                  <a:t>Observed Frequency </a:t>
                </a:r>
                <a14:m>
                  <m:oMath xmlns:m="http://schemas.openxmlformats.org/officeDocument/2006/math">
                    <m:r>
                      <a:rPr lang="en-GB" sz="4800" i="1">
                        <a:solidFill>
                          <a:srgbClr val="0070C0"/>
                        </a:solidFill>
                        <a:latin typeface="Cambria Math" panose="02040503050406030204" pitchFamily="18" charset="0"/>
                      </a:rPr>
                      <m:t>𝑓</m:t>
                    </m:r>
                  </m:oMath>
                </a14:m>
                <a:r>
                  <a:rPr lang="en-GB" sz="4800" b="0" i="1" dirty="0">
                    <a:solidFill>
                      <a:srgbClr val="002060"/>
                    </a:solidFill>
                    <a:latin typeface="Cambria Math" panose="02040503050406030204" pitchFamily="18" charset="0"/>
                  </a:rPr>
                  <a:t> </a:t>
                </a:r>
              </a:p>
            </p:txBody>
          </p:sp>
        </mc:Choice>
        <mc:Fallback xmlns="">
          <p:sp>
            <p:nvSpPr>
              <p:cNvPr id="92" name="TextBox 91">
                <a:extLst>
                  <a:ext uri="{FF2B5EF4-FFF2-40B4-BE49-F238E27FC236}">
                    <a16:creationId xmlns:a16="http://schemas.microsoft.com/office/drawing/2014/main" id="{2866E226-9D3F-434D-808A-07372CE3B6E2}"/>
                  </a:ext>
                </a:extLst>
              </p:cNvPr>
              <p:cNvSpPr txBox="1">
                <a:spLocks noRot="1" noChangeAspect="1" noMove="1" noResize="1" noEditPoints="1" noAdjustHandles="1" noChangeArrowheads="1" noChangeShapeType="1" noTextEdit="1"/>
              </p:cNvSpPr>
              <p:nvPr/>
            </p:nvSpPr>
            <p:spPr>
              <a:xfrm>
                <a:off x="131098" y="4453505"/>
                <a:ext cx="5803672" cy="830997"/>
              </a:xfrm>
              <a:prstGeom prst="rect">
                <a:avLst/>
              </a:prstGeom>
              <a:blipFill>
                <a:blip r:embed="rId13"/>
                <a:stretch>
                  <a:fillRect l="-4832" t="-16176" b="-38971"/>
                </a:stretch>
              </a:blipFill>
            </p:spPr>
            <p:txBody>
              <a:bodyPr/>
              <a:lstStyle/>
              <a:p>
                <a:r>
                  <a:rPr lang="en-CA">
                    <a:noFill/>
                  </a:rPr>
                  <a:t> </a:t>
                </a:r>
              </a:p>
            </p:txBody>
          </p:sp>
        </mc:Fallback>
      </mc:AlternateContent>
      <p:grpSp>
        <p:nvGrpSpPr>
          <p:cNvPr id="125" name="Group 124">
            <a:extLst>
              <a:ext uri="{FF2B5EF4-FFF2-40B4-BE49-F238E27FC236}">
                <a16:creationId xmlns:a16="http://schemas.microsoft.com/office/drawing/2014/main" id="{52385F5E-27CE-44FA-9F17-1F875DDCBDB2}"/>
              </a:ext>
            </a:extLst>
          </p:cNvPr>
          <p:cNvGrpSpPr/>
          <p:nvPr/>
        </p:nvGrpSpPr>
        <p:grpSpPr>
          <a:xfrm flipH="1">
            <a:off x="143473" y="5519576"/>
            <a:ext cx="5756705" cy="1122063"/>
            <a:chOff x="3985434" y="2736164"/>
            <a:chExt cx="5788997" cy="1392931"/>
          </a:xfrm>
        </p:grpSpPr>
        <p:grpSp>
          <p:nvGrpSpPr>
            <p:cNvPr id="149" name="Group 148">
              <a:extLst>
                <a:ext uri="{FF2B5EF4-FFF2-40B4-BE49-F238E27FC236}">
                  <a16:creationId xmlns:a16="http://schemas.microsoft.com/office/drawing/2014/main" id="{CCB4094A-EDCE-41F4-AE33-A21598089446}"/>
                </a:ext>
              </a:extLst>
            </p:cNvPr>
            <p:cNvGrpSpPr/>
            <p:nvPr/>
          </p:nvGrpSpPr>
          <p:grpSpPr>
            <a:xfrm>
              <a:off x="3992693" y="2736164"/>
              <a:ext cx="5781738" cy="1385672"/>
              <a:chOff x="8608236" y="4875155"/>
              <a:chExt cx="5781738" cy="1385672"/>
            </a:xfrm>
          </p:grpSpPr>
          <p:sp>
            <p:nvSpPr>
              <p:cNvPr id="153" name="Freeform: Shape 152">
                <a:extLst>
                  <a:ext uri="{FF2B5EF4-FFF2-40B4-BE49-F238E27FC236}">
                    <a16:creationId xmlns:a16="http://schemas.microsoft.com/office/drawing/2014/main" id="{6C65E055-4C80-48CF-BE9C-321D4AFBC9A6}"/>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4" name="Freeform: Shape 153">
                <a:extLst>
                  <a:ext uri="{FF2B5EF4-FFF2-40B4-BE49-F238E27FC236}">
                    <a16:creationId xmlns:a16="http://schemas.microsoft.com/office/drawing/2014/main" id="{93B73121-3E1C-46D5-806F-E8CE4051AE65}"/>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0" name="Group 149">
              <a:extLst>
                <a:ext uri="{FF2B5EF4-FFF2-40B4-BE49-F238E27FC236}">
                  <a16:creationId xmlns:a16="http://schemas.microsoft.com/office/drawing/2014/main" id="{6796F648-6D09-4664-88EA-3E2F0C2FC041}"/>
                </a:ext>
              </a:extLst>
            </p:cNvPr>
            <p:cNvGrpSpPr/>
            <p:nvPr/>
          </p:nvGrpSpPr>
          <p:grpSpPr>
            <a:xfrm rot="10800000">
              <a:off x="3985434" y="2743423"/>
              <a:ext cx="5781740" cy="1385672"/>
              <a:chOff x="5717365" y="4875155"/>
              <a:chExt cx="5781740" cy="1385672"/>
            </a:xfrm>
          </p:grpSpPr>
          <p:sp>
            <p:nvSpPr>
              <p:cNvPr id="151" name="Freeform: Shape 150">
                <a:extLst>
                  <a:ext uri="{FF2B5EF4-FFF2-40B4-BE49-F238E27FC236}">
                    <a16:creationId xmlns:a16="http://schemas.microsoft.com/office/drawing/2014/main" id="{9B59AA92-653E-44CD-8877-5F77A0213DA7}"/>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2" name="Freeform: Shape 151">
                <a:extLst>
                  <a:ext uri="{FF2B5EF4-FFF2-40B4-BE49-F238E27FC236}">
                    <a16:creationId xmlns:a16="http://schemas.microsoft.com/office/drawing/2014/main" id="{7657A6DE-2D46-4AD6-8B13-CD3AED072C9A}"/>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127" name="Group 126">
            <a:extLst>
              <a:ext uri="{FF2B5EF4-FFF2-40B4-BE49-F238E27FC236}">
                <a16:creationId xmlns:a16="http://schemas.microsoft.com/office/drawing/2014/main" id="{45144ABD-90C8-4A1A-AE7A-C09535B1DEE5}"/>
              </a:ext>
            </a:extLst>
          </p:cNvPr>
          <p:cNvGrpSpPr/>
          <p:nvPr/>
        </p:nvGrpSpPr>
        <p:grpSpPr>
          <a:xfrm flipH="1">
            <a:off x="6223418" y="5422867"/>
            <a:ext cx="11067223" cy="1500447"/>
            <a:chOff x="1110343" y="4509171"/>
            <a:chExt cx="11067223" cy="2903999"/>
          </a:xfrm>
        </p:grpSpPr>
        <p:grpSp>
          <p:nvGrpSpPr>
            <p:cNvPr id="128" name="Group 127">
              <a:extLst>
                <a:ext uri="{FF2B5EF4-FFF2-40B4-BE49-F238E27FC236}">
                  <a16:creationId xmlns:a16="http://schemas.microsoft.com/office/drawing/2014/main" id="{C4C0C750-94AE-4D5E-997A-DDA9ED6B6835}"/>
                </a:ext>
              </a:extLst>
            </p:cNvPr>
            <p:cNvGrpSpPr/>
            <p:nvPr/>
          </p:nvGrpSpPr>
          <p:grpSpPr>
            <a:xfrm>
              <a:off x="2268150" y="4708966"/>
              <a:ext cx="9909416" cy="2171666"/>
              <a:chOff x="3985434" y="2736164"/>
              <a:chExt cx="5788997" cy="1392931"/>
            </a:xfrm>
          </p:grpSpPr>
          <p:grpSp>
            <p:nvGrpSpPr>
              <p:cNvPr id="130" name="Group 129">
                <a:extLst>
                  <a:ext uri="{FF2B5EF4-FFF2-40B4-BE49-F238E27FC236}">
                    <a16:creationId xmlns:a16="http://schemas.microsoft.com/office/drawing/2014/main" id="{9E224285-90FC-4FAC-8B0E-F9A6AA87972A}"/>
                  </a:ext>
                </a:extLst>
              </p:cNvPr>
              <p:cNvGrpSpPr/>
              <p:nvPr/>
            </p:nvGrpSpPr>
            <p:grpSpPr>
              <a:xfrm>
                <a:off x="3992693" y="2736164"/>
                <a:ext cx="5781738" cy="1385672"/>
                <a:chOff x="8608236" y="4875155"/>
                <a:chExt cx="5781738" cy="1385672"/>
              </a:xfrm>
            </p:grpSpPr>
            <p:sp>
              <p:nvSpPr>
                <p:cNvPr id="134" name="Freeform: Shape 133">
                  <a:extLst>
                    <a:ext uri="{FF2B5EF4-FFF2-40B4-BE49-F238E27FC236}">
                      <a16:creationId xmlns:a16="http://schemas.microsoft.com/office/drawing/2014/main" id="{5AC14820-C2D8-4399-A40C-8186D4A424C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5" name="Freeform: Shape 134">
                  <a:extLst>
                    <a:ext uri="{FF2B5EF4-FFF2-40B4-BE49-F238E27FC236}">
                      <a16:creationId xmlns:a16="http://schemas.microsoft.com/office/drawing/2014/main" id="{C632CCC3-AEDA-4239-B3F9-9AC533EBFB5D}"/>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31" name="Group 130">
                <a:extLst>
                  <a:ext uri="{FF2B5EF4-FFF2-40B4-BE49-F238E27FC236}">
                    <a16:creationId xmlns:a16="http://schemas.microsoft.com/office/drawing/2014/main" id="{E9AF3E75-D8D8-426D-B3AD-7834A9E9FCE3}"/>
                  </a:ext>
                </a:extLst>
              </p:cNvPr>
              <p:cNvGrpSpPr/>
              <p:nvPr/>
            </p:nvGrpSpPr>
            <p:grpSpPr>
              <a:xfrm rot="10800000">
                <a:off x="3985434" y="2743423"/>
                <a:ext cx="5781740" cy="1385672"/>
                <a:chOff x="5717365" y="4875155"/>
                <a:chExt cx="5781740" cy="1385672"/>
              </a:xfrm>
            </p:grpSpPr>
            <p:sp>
              <p:nvSpPr>
                <p:cNvPr id="132" name="Freeform: Shape 131">
                  <a:extLst>
                    <a:ext uri="{FF2B5EF4-FFF2-40B4-BE49-F238E27FC236}">
                      <a16:creationId xmlns:a16="http://schemas.microsoft.com/office/drawing/2014/main" id="{588208A7-D67A-4B72-AC3B-91D95F47006E}"/>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3" name="Freeform: Shape 132">
                  <a:extLst>
                    <a:ext uri="{FF2B5EF4-FFF2-40B4-BE49-F238E27FC236}">
                      <a16:creationId xmlns:a16="http://schemas.microsoft.com/office/drawing/2014/main" id="{FC677553-D0D8-4C09-B066-A9AA1D005434}"/>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29" name="Rectangle 128">
              <a:extLst>
                <a:ext uri="{FF2B5EF4-FFF2-40B4-BE49-F238E27FC236}">
                  <a16:creationId xmlns:a16="http://schemas.microsoft.com/office/drawing/2014/main" id="{7B0EE845-5216-4EB7-B065-21331C4CB5B6}"/>
                </a:ext>
              </a:extLst>
            </p:cNvPr>
            <p:cNvSpPr/>
            <p:nvPr/>
          </p:nvSpPr>
          <p:spPr>
            <a:xfrm>
              <a:off x="1110343" y="4509171"/>
              <a:ext cx="5334225" cy="2903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2" name="Ink 1">
                <a:extLst>
                  <a:ext uri="{FF2B5EF4-FFF2-40B4-BE49-F238E27FC236}">
                    <a16:creationId xmlns:a16="http://schemas.microsoft.com/office/drawing/2014/main" id="{A4760AA9-5961-9240-A6AF-33F920A2F95F}"/>
                  </a:ext>
                </a:extLst>
              </p14:cNvPr>
              <p14:cNvContentPartPr/>
              <p14:nvPr>
                <p:extLst>
                  <p:ext uri="{42D2F446-02D8-4167-A562-619A0277C38B}">
                    <p15:isNarration xmlns:p15="http://schemas.microsoft.com/office/powerpoint/2012/main" val="1"/>
                  </p:ext>
                </p:extLst>
              </p14:nvPr>
            </p14:nvContentPartPr>
            <p14:xfrm>
              <a:off x="7863840" y="2203560"/>
              <a:ext cx="266400" cy="247320"/>
            </p14:xfrm>
          </p:contentPart>
        </mc:Choice>
        <mc:Fallback xmlns="">
          <p:pic>
            <p:nvPicPr>
              <p:cNvPr id="2" name="Ink 1">
                <a:extLst>
                  <a:ext uri="{FF2B5EF4-FFF2-40B4-BE49-F238E27FC236}">
                    <a16:creationId xmlns:a16="http://schemas.microsoft.com/office/drawing/2014/main" id="{A4760AA9-5961-9240-A6AF-33F920A2F95F}"/>
                  </a:ext>
                </a:extLst>
              </p:cNvPr>
              <p:cNvPicPr>
                <a:picLocks noGrp="1" noRot="1" noChangeAspect="1" noMove="1" noResize="1" noEditPoints="1" noAdjustHandles="1" noChangeArrowheads="1" noChangeShapeType="1"/>
              </p:cNvPicPr>
              <p:nvPr/>
            </p:nvPicPr>
            <p:blipFill>
              <a:blip r:embed="rId15"/>
              <a:stretch>
                <a:fillRect/>
              </a:stretch>
            </p:blipFill>
            <p:spPr>
              <a:xfrm>
                <a:off x="7854480" y="2194200"/>
                <a:ext cx="285120" cy="266040"/>
              </a:xfrm>
              <a:prstGeom prst="rect">
                <a:avLst/>
              </a:prstGeom>
            </p:spPr>
          </p:pic>
        </mc:Fallback>
      </mc:AlternateContent>
    </p:spTree>
    <p:custDataLst>
      <p:tags r:id="rId1"/>
    </p:custDataLst>
    <p:extLst>
      <p:ext uri="{BB962C8B-B14F-4D97-AF65-F5344CB8AC3E}">
        <p14:creationId xmlns:p14="http://schemas.microsoft.com/office/powerpoint/2010/main" val="221011140"/>
      </p:ext>
    </p:extLst>
  </p:cSld>
  <p:clrMapOvr>
    <a:masterClrMapping/>
  </p:clrMapOvr>
  <mc:AlternateContent xmlns:mc="http://schemas.openxmlformats.org/markup-compatibility/2006" xmlns:p14="http://schemas.microsoft.com/office/powerpoint/2010/main">
    <mc:Choice Requires="p14">
      <p:transition spd="med" p14:dur="700" advTm="14097">
        <p:fade/>
      </p:transition>
    </mc:Choice>
    <mc:Fallback xmlns="">
      <p:transition spd="med" advTm="140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wipe(left)">
                                      <p:cBhvr>
                                        <p:cTn id="24" dur="500"/>
                                        <p:tgtEl>
                                          <p:spTgt spid="1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righ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243B99-2B92-3B16-53D5-F0C8DD1B756F}"/>
              </a:ext>
            </a:extLst>
          </p:cNvPr>
          <p:cNvGrpSpPr/>
          <p:nvPr/>
        </p:nvGrpSpPr>
        <p:grpSpPr>
          <a:xfrm>
            <a:off x="362182" y="942155"/>
            <a:ext cx="4340408" cy="5462797"/>
            <a:chOff x="1014827" y="942155"/>
            <a:chExt cx="4340408" cy="5462797"/>
          </a:xfrm>
        </p:grpSpPr>
        <p:grpSp>
          <p:nvGrpSpPr>
            <p:cNvPr id="51" name="Group 50">
              <a:extLst>
                <a:ext uri="{FF2B5EF4-FFF2-40B4-BE49-F238E27FC236}">
                  <a16:creationId xmlns:a16="http://schemas.microsoft.com/office/drawing/2014/main" id="{A1ABF2D5-CA7C-1FA9-7C34-3CDD113B9449}"/>
                </a:ext>
              </a:extLst>
            </p:cNvPr>
            <p:cNvGrpSpPr/>
            <p:nvPr/>
          </p:nvGrpSpPr>
          <p:grpSpPr>
            <a:xfrm rot="2749139">
              <a:off x="453632" y="1503350"/>
              <a:ext cx="5462797" cy="4340408"/>
              <a:chOff x="1050873" y="1266825"/>
              <a:chExt cx="4041879" cy="4322790"/>
            </a:xfrm>
          </p:grpSpPr>
          <p:cxnSp>
            <p:nvCxnSpPr>
              <p:cNvPr id="54" name="Straight Connector 53">
                <a:extLst>
                  <a:ext uri="{FF2B5EF4-FFF2-40B4-BE49-F238E27FC236}">
                    <a16:creationId xmlns:a16="http://schemas.microsoft.com/office/drawing/2014/main" id="{2460E60D-A9B4-460A-7FB2-E8B3559D651E}"/>
                  </a:ext>
                </a:extLst>
              </p:cNvPr>
              <p:cNvCxnSpPr/>
              <p:nvPr/>
            </p:nvCxnSpPr>
            <p:spPr>
              <a:xfrm>
                <a:off x="1060398" y="1991653"/>
                <a:ext cx="4032354"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096A0C8-079C-6795-82F8-12DAE3595364}"/>
                  </a:ext>
                </a:extLst>
              </p:cNvPr>
              <p:cNvCxnSpPr/>
              <p:nvPr/>
            </p:nvCxnSpPr>
            <p:spPr>
              <a:xfrm>
                <a:off x="1060398" y="2701344"/>
                <a:ext cx="4032354"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717722C-03C3-78F8-F441-6EDB815731A7}"/>
                  </a:ext>
                </a:extLst>
              </p:cNvPr>
              <p:cNvCxnSpPr/>
              <p:nvPr/>
            </p:nvCxnSpPr>
            <p:spPr>
              <a:xfrm>
                <a:off x="1060398" y="3429000"/>
                <a:ext cx="4032354"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9795EEE-D443-934B-4E65-20D1BE6A6133}"/>
                  </a:ext>
                </a:extLst>
              </p:cNvPr>
              <p:cNvCxnSpPr/>
              <p:nvPr/>
            </p:nvCxnSpPr>
            <p:spPr>
              <a:xfrm>
                <a:off x="1060398" y="4152268"/>
                <a:ext cx="4032354"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D1DEA06-EFD9-CECE-704B-0FE43F4F3740}"/>
                  </a:ext>
                </a:extLst>
              </p:cNvPr>
              <p:cNvCxnSpPr/>
              <p:nvPr/>
            </p:nvCxnSpPr>
            <p:spPr>
              <a:xfrm>
                <a:off x="1060398" y="4861959"/>
                <a:ext cx="4032354"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0B2313-F8EA-D100-6651-9F92B3ACA89D}"/>
                  </a:ext>
                </a:extLst>
              </p:cNvPr>
              <p:cNvCxnSpPr/>
              <p:nvPr/>
            </p:nvCxnSpPr>
            <p:spPr>
              <a:xfrm>
                <a:off x="1060398" y="5589615"/>
                <a:ext cx="4032354"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15CE08-E531-190C-CE82-CA6359D02604}"/>
                  </a:ext>
                </a:extLst>
              </p:cNvPr>
              <p:cNvCxnSpPr/>
              <p:nvPr/>
            </p:nvCxnSpPr>
            <p:spPr>
              <a:xfrm>
                <a:off x="1050873" y="1266825"/>
                <a:ext cx="4032354"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8666EDDC-3504-2CC1-1301-780F8D516BAE}"/>
                </a:ext>
              </a:extLst>
            </p:cNvPr>
            <p:cNvCxnSpPr>
              <a:cxnSpLocks/>
            </p:cNvCxnSpPr>
            <p:nvPr/>
          </p:nvCxnSpPr>
          <p:spPr>
            <a:xfrm rot="2749139" flipV="1">
              <a:off x="2457600" y="2285357"/>
              <a:ext cx="0" cy="52634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4C30EF-163B-D9A1-2320-B42B1ED4A152}"/>
                </a:ext>
              </a:extLst>
            </p:cNvPr>
            <p:cNvCxnSpPr>
              <a:cxnSpLocks/>
            </p:cNvCxnSpPr>
            <p:nvPr/>
          </p:nvCxnSpPr>
          <p:spPr>
            <a:xfrm rot="2749139" flipV="1">
              <a:off x="4345516" y="4228031"/>
              <a:ext cx="0" cy="52634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1DFF70F-F697-1536-B327-3A70574EFA0F}"/>
              </a:ext>
            </a:extLst>
          </p:cNvPr>
          <p:cNvGrpSpPr/>
          <p:nvPr/>
        </p:nvGrpSpPr>
        <p:grpSpPr>
          <a:xfrm>
            <a:off x="681377" y="237573"/>
            <a:ext cx="4712982" cy="5399326"/>
            <a:chOff x="1334022" y="237573"/>
            <a:chExt cx="4712982" cy="5399326"/>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40B1A93-BBD2-F914-E74E-632288F090AA}"/>
                    </a:ext>
                  </a:extLst>
                </p:cNvPr>
                <p:cNvSpPr txBox="1"/>
                <p:nvPr/>
              </p:nvSpPr>
              <p:spPr>
                <a:xfrm>
                  <a:off x="5078280" y="1600237"/>
                  <a:ext cx="968724" cy="1128386"/>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𝑥</m:t>
                                    </m:r>
                                  </m:sub>
                                </m:sSub>
                              </m:e>
                            </m:acc>
                          </m:e>
                        </m:acc>
                      </m:oMath>
                    </m:oMathPara>
                  </a14:m>
                  <a:endParaRPr lang="en-CA" sz="6000" dirty="0"/>
                </a:p>
              </p:txBody>
            </p:sp>
          </mc:Choice>
          <mc:Fallback xmlns="">
            <p:sp>
              <p:nvSpPr>
                <p:cNvPr id="80" name="TextBox 79">
                  <a:extLst>
                    <a:ext uri="{FF2B5EF4-FFF2-40B4-BE49-F238E27FC236}">
                      <a16:creationId xmlns:a16="http://schemas.microsoft.com/office/drawing/2014/main" id="{440B1A93-BBD2-F914-E74E-632288F090AA}"/>
                    </a:ext>
                  </a:extLst>
                </p:cNvPr>
                <p:cNvSpPr txBox="1">
                  <a:spLocks noRot="1" noChangeAspect="1" noMove="1" noResize="1" noEditPoints="1" noAdjustHandles="1" noChangeArrowheads="1" noChangeShapeType="1" noTextEdit="1"/>
                </p:cNvSpPr>
                <p:nvPr/>
              </p:nvSpPr>
              <p:spPr>
                <a:xfrm>
                  <a:off x="5078280" y="1600237"/>
                  <a:ext cx="968724" cy="1128386"/>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715065B-65D0-09F6-6A51-4E29B42F0E3D}"/>
                    </a:ext>
                  </a:extLst>
                </p:cNvPr>
                <p:cNvSpPr txBox="1"/>
                <p:nvPr/>
              </p:nvSpPr>
              <p:spPr>
                <a:xfrm>
                  <a:off x="3858610" y="237573"/>
                  <a:ext cx="968724" cy="1128386"/>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𝑡</m:t>
                                    </m:r>
                                  </m:sub>
                                </m:sSub>
                              </m:e>
                            </m:acc>
                          </m:e>
                        </m:acc>
                      </m:oMath>
                    </m:oMathPara>
                  </a14:m>
                  <a:endParaRPr lang="en-CA" sz="6000" dirty="0"/>
                </a:p>
              </p:txBody>
            </p:sp>
          </mc:Choice>
          <mc:Fallback xmlns="">
            <p:sp>
              <p:nvSpPr>
                <p:cNvPr id="85" name="TextBox 84">
                  <a:extLst>
                    <a:ext uri="{FF2B5EF4-FFF2-40B4-BE49-F238E27FC236}">
                      <a16:creationId xmlns:a16="http://schemas.microsoft.com/office/drawing/2014/main" id="{2715065B-65D0-09F6-6A51-4E29B42F0E3D}"/>
                    </a:ext>
                  </a:extLst>
                </p:cNvPr>
                <p:cNvSpPr txBox="1">
                  <a:spLocks noRot="1" noChangeAspect="1" noMove="1" noResize="1" noEditPoints="1" noAdjustHandles="1" noChangeArrowheads="1" noChangeShapeType="1" noTextEdit="1"/>
                </p:cNvSpPr>
                <p:nvPr/>
              </p:nvSpPr>
              <p:spPr>
                <a:xfrm>
                  <a:off x="3858610" y="237573"/>
                  <a:ext cx="968724" cy="1128386"/>
                </a:xfrm>
                <a:prstGeom prst="rect">
                  <a:avLst/>
                </a:prstGeom>
                <a:blipFill>
                  <a:blip r:embed="rId4"/>
                  <a:stretch>
                    <a:fillRect/>
                  </a:stretch>
                </a:blipFill>
                <a:effectLst>
                  <a:softEdge rad="127000"/>
                </a:effectLst>
              </p:spPr>
              <p:txBody>
                <a:bodyPr/>
                <a:lstStyle/>
                <a:p>
                  <a:r>
                    <a:rPr lang="en-CA">
                      <a:noFill/>
                    </a:rPr>
                    <a:t> </a:t>
                  </a:r>
                </a:p>
              </p:txBody>
            </p:sp>
          </mc:Fallback>
        </mc:AlternateContent>
        <p:grpSp>
          <p:nvGrpSpPr>
            <p:cNvPr id="69" name="Group 68">
              <a:extLst>
                <a:ext uri="{FF2B5EF4-FFF2-40B4-BE49-F238E27FC236}">
                  <a16:creationId xmlns:a16="http://schemas.microsoft.com/office/drawing/2014/main" id="{FDFA3509-B601-4EBC-A761-B4BD9746887D}"/>
                </a:ext>
              </a:extLst>
            </p:cNvPr>
            <p:cNvGrpSpPr/>
            <p:nvPr/>
          </p:nvGrpSpPr>
          <p:grpSpPr>
            <a:xfrm>
              <a:off x="1334022" y="978946"/>
              <a:ext cx="4657953" cy="4657953"/>
              <a:chOff x="-6889299" y="3905622"/>
              <a:chExt cx="2301705" cy="2301705"/>
            </a:xfrm>
          </p:grpSpPr>
          <p:cxnSp>
            <p:nvCxnSpPr>
              <p:cNvPr id="70" name="Straight Arrow Connector 69">
                <a:extLst>
                  <a:ext uri="{FF2B5EF4-FFF2-40B4-BE49-F238E27FC236}">
                    <a16:creationId xmlns:a16="http://schemas.microsoft.com/office/drawing/2014/main" id="{39706B16-FDF7-2AE4-9C65-0C3F94D63E5D}"/>
                  </a:ext>
                </a:extLst>
              </p:cNvPr>
              <p:cNvCxnSpPr>
                <a:cxnSpLocks/>
              </p:cNvCxnSpPr>
              <p:nvPr/>
            </p:nvCxnSpPr>
            <p:spPr>
              <a:xfrm rot="18054446">
                <a:off x="-7292833" y="5056475"/>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F3EC41F5-6E9E-0A18-E725-B30B0B1D52D4}"/>
                  </a:ext>
                </a:extLst>
              </p:cNvPr>
              <p:cNvCxnSpPr>
                <a:cxnSpLocks/>
              </p:cNvCxnSpPr>
              <p:nvPr/>
            </p:nvCxnSpPr>
            <p:spPr>
              <a:xfrm rot="19651655">
                <a:off x="-6889299" y="5465110"/>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5" name="Group 4">
            <a:extLst>
              <a:ext uri="{FF2B5EF4-FFF2-40B4-BE49-F238E27FC236}">
                <a16:creationId xmlns:a16="http://schemas.microsoft.com/office/drawing/2014/main" id="{B7281AD3-D410-CC16-95EE-EF18922A8F7C}"/>
              </a:ext>
            </a:extLst>
          </p:cNvPr>
          <p:cNvGrpSpPr/>
          <p:nvPr/>
        </p:nvGrpSpPr>
        <p:grpSpPr>
          <a:xfrm>
            <a:off x="261910" y="990743"/>
            <a:ext cx="4955158" cy="5099206"/>
            <a:chOff x="914555" y="990743"/>
            <a:chExt cx="4955158" cy="5099206"/>
          </a:xfrm>
        </p:grpSpPr>
        <p:grpSp>
          <p:nvGrpSpPr>
            <p:cNvPr id="89" name="Group 88">
              <a:extLst>
                <a:ext uri="{FF2B5EF4-FFF2-40B4-BE49-F238E27FC236}">
                  <a16:creationId xmlns:a16="http://schemas.microsoft.com/office/drawing/2014/main" id="{429B6D7B-FFD0-659E-5767-31D3EEB8D020}"/>
                </a:ext>
              </a:extLst>
            </p:cNvPr>
            <p:cNvGrpSpPr/>
            <p:nvPr/>
          </p:nvGrpSpPr>
          <p:grpSpPr>
            <a:xfrm>
              <a:off x="1627579" y="2112997"/>
              <a:ext cx="3225336" cy="3240651"/>
              <a:chOff x="-6756949" y="4408852"/>
              <a:chExt cx="1593784" cy="1601352"/>
            </a:xfrm>
          </p:grpSpPr>
          <p:cxnSp>
            <p:nvCxnSpPr>
              <p:cNvPr id="90" name="Straight Arrow Connector 89">
                <a:extLst>
                  <a:ext uri="{FF2B5EF4-FFF2-40B4-BE49-F238E27FC236}">
                    <a16:creationId xmlns:a16="http://schemas.microsoft.com/office/drawing/2014/main" id="{EF8306BB-84EA-AF72-2F28-DCDD31AE7B1F}"/>
                  </a:ext>
                </a:extLst>
              </p:cNvPr>
              <p:cNvCxnSpPr>
                <a:cxnSpLocks/>
              </p:cNvCxnSpPr>
              <p:nvPr/>
            </p:nvCxnSpPr>
            <p:spPr>
              <a:xfrm rot="16200000">
                <a:off x="-7540186" y="519208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577EEC74-765E-88B4-69FB-555F8DD341AB}"/>
                  </a:ext>
                </a:extLst>
              </p:cNvPr>
              <p:cNvCxnSpPr>
                <a:cxnSpLocks/>
              </p:cNvCxnSpPr>
              <p:nvPr/>
            </p:nvCxnSpPr>
            <p:spPr>
              <a:xfrm>
                <a:off x="-6729638" y="601020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EF135C6E-55E8-8AD0-8AF4-8F830FB75293}"/>
                    </a:ext>
                  </a:extLst>
                </p:cNvPr>
                <p:cNvSpPr txBox="1"/>
                <p:nvPr/>
              </p:nvSpPr>
              <p:spPr>
                <a:xfrm>
                  <a:off x="914555" y="990743"/>
                  <a:ext cx="937223" cy="1015663"/>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oMath>
                    </m:oMathPara>
                  </a14:m>
                  <a:endParaRPr lang="en-CA" sz="6000" dirty="0"/>
                </a:p>
              </p:txBody>
            </p:sp>
          </mc:Choice>
          <mc:Fallback xmlns="">
            <p:sp>
              <p:nvSpPr>
                <p:cNvPr id="99" name="TextBox 98">
                  <a:extLst>
                    <a:ext uri="{FF2B5EF4-FFF2-40B4-BE49-F238E27FC236}">
                      <a16:creationId xmlns:a16="http://schemas.microsoft.com/office/drawing/2014/main" id="{EF135C6E-55E8-8AD0-8AF4-8F830FB75293}"/>
                    </a:ext>
                  </a:extLst>
                </p:cNvPr>
                <p:cNvSpPr txBox="1">
                  <a:spLocks noRot="1" noChangeAspect="1" noMove="1" noResize="1" noEditPoints="1" noAdjustHandles="1" noChangeArrowheads="1" noChangeShapeType="1" noTextEdit="1"/>
                </p:cNvSpPr>
                <p:nvPr/>
              </p:nvSpPr>
              <p:spPr>
                <a:xfrm>
                  <a:off x="914555" y="990743"/>
                  <a:ext cx="937223" cy="1015663"/>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EFC114-2453-B0F2-F73D-880215F7450E}"/>
                    </a:ext>
                  </a:extLst>
                </p:cNvPr>
                <p:cNvSpPr txBox="1"/>
                <p:nvPr/>
              </p:nvSpPr>
              <p:spPr>
                <a:xfrm>
                  <a:off x="4900989" y="5074286"/>
                  <a:ext cx="968724" cy="1015663"/>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𝑥</m:t>
                                </m:r>
                              </m:sub>
                            </m:sSub>
                          </m:e>
                        </m:acc>
                      </m:oMath>
                    </m:oMathPara>
                  </a14:m>
                  <a:endParaRPr lang="en-CA" sz="6000" dirty="0"/>
                </a:p>
              </p:txBody>
            </p:sp>
          </mc:Choice>
          <mc:Fallback xmlns="">
            <p:sp>
              <p:nvSpPr>
                <p:cNvPr id="100" name="TextBox 99">
                  <a:extLst>
                    <a:ext uri="{FF2B5EF4-FFF2-40B4-BE49-F238E27FC236}">
                      <a16:creationId xmlns:a16="http://schemas.microsoft.com/office/drawing/2014/main" id="{84EFC114-2453-B0F2-F73D-880215F7450E}"/>
                    </a:ext>
                  </a:extLst>
                </p:cNvPr>
                <p:cNvSpPr txBox="1">
                  <a:spLocks noRot="1" noChangeAspect="1" noMove="1" noResize="1" noEditPoints="1" noAdjustHandles="1" noChangeArrowheads="1" noChangeShapeType="1" noTextEdit="1"/>
                </p:cNvSpPr>
                <p:nvPr/>
              </p:nvSpPr>
              <p:spPr>
                <a:xfrm>
                  <a:off x="4900989" y="5074286"/>
                  <a:ext cx="968724" cy="1015663"/>
                </a:xfrm>
                <a:prstGeom prst="rect">
                  <a:avLst/>
                </a:prstGeom>
                <a:blipFill>
                  <a:blip r:embed="rId6"/>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27581E78-CDD1-E297-507C-CACE2F76E441}"/>
                  </a:ext>
                </a:extLst>
              </p:cNvPr>
              <p:cNvSpPr txBox="1"/>
              <p:nvPr/>
            </p:nvSpPr>
            <p:spPr>
              <a:xfrm>
                <a:off x="134616" y="4931514"/>
                <a:ext cx="968724" cy="1569660"/>
              </a:xfrm>
              <a:prstGeom prst="rect">
                <a:avLst/>
              </a:prstGeom>
              <a:noFill/>
              <a:effectLst/>
            </p:spPr>
            <p:txBody>
              <a:bodyPr wrap="square">
                <a:spAutoFit/>
              </a:bodyPr>
              <a:lstStyle/>
              <a:p>
                <a:pPr/>
                <a14:m>
                  <m:oMathPara xmlns:m="http://schemas.openxmlformats.org/officeDocument/2006/math">
                    <m:oMathParaPr>
                      <m:jc m:val="centerGroup"/>
                    </m:oMathParaPr>
                    <m:oMath xmlns:m="http://schemas.openxmlformats.org/officeDocument/2006/math">
                      <m:r>
                        <a:rPr lang="en-CA" sz="9600" b="0" i="1" smtClean="0">
                          <a:solidFill>
                            <a:schemeClr val="tx1"/>
                          </a:solidFill>
                          <a:latin typeface="Cambria Math" panose="02040503050406030204" pitchFamily="18" charset="0"/>
                        </a:rPr>
                        <m:t>𝜅</m:t>
                      </m:r>
                    </m:oMath>
                  </m:oMathPara>
                </a14:m>
                <a:endParaRPr lang="en-CA" sz="9600" dirty="0">
                  <a:solidFill>
                    <a:schemeClr val="tx1"/>
                  </a:solidFill>
                </a:endParaRPr>
              </a:p>
            </p:txBody>
          </p:sp>
        </mc:Choice>
        <mc:Fallback xmlns="">
          <p:sp>
            <p:nvSpPr>
              <p:cNvPr id="137" name="TextBox 136">
                <a:extLst>
                  <a:ext uri="{FF2B5EF4-FFF2-40B4-BE49-F238E27FC236}">
                    <a16:creationId xmlns:a16="http://schemas.microsoft.com/office/drawing/2014/main" id="{27581E78-CDD1-E297-507C-CACE2F76E441}"/>
                  </a:ext>
                </a:extLst>
              </p:cNvPr>
              <p:cNvSpPr txBox="1">
                <a:spLocks noRot="1" noChangeAspect="1" noMove="1" noResize="1" noEditPoints="1" noAdjustHandles="1" noChangeArrowheads="1" noChangeShapeType="1" noTextEdit="1"/>
              </p:cNvSpPr>
              <p:nvPr/>
            </p:nvSpPr>
            <p:spPr>
              <a:xfrm>
                <a:off x="134616" y="4931514"/>
                <a:ext cx="968724" cy="1569660"/>
              </a:xfrm>
              <a:prstGeom prst="rect">
                <a:avLst/>
              </a:prstGeom>
              <a:blipFill>
                <a:blip r:embed="rId7"/>
                <a:stretch>
                  <a:fillRect/>
                </a:stretch>
              </a:blipFill>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4F8B5070-0873-D507-A9C0-05A15D01C27F}"/>
                  </a:ext>
                </a:extLst>
              </p:cNvPr>
              <p:cNvSpPr txBox="1"/>
              <p:nvPr/>
            </p:nvSpPr>
            <p:spPr>
              <a:xfrm>
                <a:off x="5962651" y="107029"/>
                <a:ext cx="6229349" cy="6656951"/>
              </a:xfrm>
              <a:prstGeom prst="rect">
                <a:avLst/>
              </a:prstGeom>
              <a:noFill/>
              <a:effectLst/>
            </p:spPr>
            <p:txBody>
              <a:bodyPr wrap="square">
                <a:spAutoFit/>
              </a:bodyPr>
              <a:lstStyle/>
              <a:p>
                <a14:m>
                  <m:oMath xmlns:m="http://schemas.openxmlformats.org/officeDocument/2006/math">
                    <m:f>
                      <m:fPr>
                        <m:ctrlPr>
                          <a:rPr lang="en-CA" sz="5400" b="0" i="1" smtClean="0">
                            <a:solidFill>
                              <a:schemeClr val="tx1"/>
                            </a:solidFill>
                            <a:latin typeface="Cambria Math" panose="02040503050406030204" pitchFamily="18" charset="0"/>
                          </a:rPr>
                        </m:ctrlPr>
                      </m:fPr>
                      <m:num>
                        <m:acc>
                          <m:accPr>
                            <m:chr m:val="̃"/>
                            <m:ctrlPr>
                              <a:rPr lang="en-CA" sz="5400" b="0" i="1" smtClean="0">
                                <a:solidFill>
                                  <a:srgbClr val="FF0000"/>
                                </a:solidFill>
                                <a:latin typeface="Cambria Math" panose="02040503050406030204" pitchFamily="18" charset="0"/>
                              </a:rPr>
                            </m:ctrlPr>
                          </m:accPr>
                          <m:e>
                            <m:r>
                              <a:rPr lang="en-CA" sz="5400" b="0" i="1" smtClean="0">
                                <a:solidFill>
                                  <a:srgbClr val="FF0000"/>
                                </a:solidFill>
                                <a:latin typeface="Cambria Math" panose="02040503050406030204" pitchFamily="18" charset="0"/>
                              </a:rPr>
                              <m:t>𝑓</m:t>
                            </m:r>
                          </m:e>
                        </m:acc>
                      </m:num>
                      <m:den>
                        <m:r>
                          <a:rPr lang="en-CA" sz="5400" b="0" i="1" smtClean="0">
                            <a:solidFill>
                              <a:schemeClr val="tx1"/>
                            </a:solidFill>
                            <a:latin typeface="Cambria Math" panose="02040503050406030204" pitchFamily="18" charset="0"/>
                          </a:rPr>
                          <m:t>𝑐</m:t>
                        </m:r>
                      </m:den>
                    </m:f>
                    <m:r>
                      <a:rPr lang="en-CA" sz="5400" b="0" i="1" smtClean="0">
                        <a:solidFill>
                          <a:schemeClr val="tx1"/>
                        </a:solidFill>
                        <a:latin typeface="Cambria Math" panose="02040503050406030204" pitchFamily="18" charset="0"/>
                      </a:rPr>
                      <m:t>≡</m:t>
                    </m:r>
                    <m:r>
                      <a:rPr lang="en-CA" sz="5400" i="1">
                        <a:latin typeface="Cambria Math" panose="02040503050406030204" pitchFamily="18" charset="0"/>
                      </a:rPr>
                      <m:t>𝜅</m:t>
                    </m:r>
                    <m:d>
                      <m:dPr>
                        <m:ctrlPr>
                          <a:rPr lang="en-CA" sz="5400" b="0" i="1" smtClean="0">
                            <a:solidFill>
                              <a:schemeClr val="tx1"/>
                            </a:solidFill>
                            <a:latin typeface="Cambria Math" panose="02040503050406030204" pitchFamily="18" charset="0"/>
                          </a:rPr>
                        </m:ctrlPr>
                      </m:dPr>
                      <m:e>
                        <m:acc>
                          <m:accPr>
                            <m:chr m:val="̃"/>
                            <m:ctrlPr>
                              <a:rPr lang="en-CA"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CA" sz="5400" i="1">
                                        <a:solidFill>
                                          <a:srgbClr val="C00000"/>
                                        </a:solidFill>
                                        <a:latin typeface="Cambria Math" panose="02040503050406030204" pitchFamily="18" charset="0"/>
                                      </a:rPr>
                                      <m:t>𝑡</m:t>
                                    </m:r>
                                  </m:sub>
                                </m:sSub>
                              </m:e>
                            </m:acc>
                          </m:e>
                        </m:acc>
                      </m:e>
                    </m:d>
                  </m:oMath>
                </a14:m>
                <a:r>
                  <a:rPr lang="en-CA" sz="5400" dirty="0">
                    <a:solidFill>
                      <a:schemeClr val="tx1"/>
                    </a:solidFill>
                  </a:rPr>
                  <a:t> </a:t>
                </a:r>
              </a:p>
              <a:p>
                <a14:m>
                  <m:oMath xmlns:m="http://schemas.openxmlformats.org/officeDocument/2006/math">
                    <m:f>
                      <m:fPr>
                        <m:ctrlPr>
                          <a:rPr lang="en-CA" sz="5400" i="1">
                            <a:latin typeface="Cambria Math" panose="02040503050406030204" pitchFamily="18" charset="0"/>
                          </a:rPr>
                        </m:ctrlPr>
                      </m:fPr>
                      <m:num>
                        <m:acc>
                          <m:accPr>
                            <m:chr m:val="̃"/>
                            <m:ctrlPr>
                              <a:rPr lang="en-CA" sz="5400" i="1">
                                <a:solidFill>
                                  <a:srgbClr val="FF0000"/>
                                </a:solidFill>
                                <a:latin typeface="Cambria Math" panose="02040503050406030204" pitchFamily="18" charset="0"/>
                              </a:rPr>
                            </m:ctrlPr>
                          </m:accPr>
                          <m:e>
                            <m:r>
                              <a:rPr lang="en-CA" sz="5400" i="1">
                                <a:solidFill>
                                  <a:srgbClr val="FF0000"/>
                                </a:solidFill>
                                <a:latin typeface="Cambria Math" panose="02040503050406030204" pitchFamily="18" charset="0"/>
                              </a:rPr>
                              <m:t>𝑓</m:t>
                            </m:r>
                          </m:e>
                        </m:acc>
                      </m:num>
                      <m:den>
                        <m:r>
                          <a:rPr lang="en-CA" sz="5400" i="1">
                            <a:latin typeface="Cambria Math" panose="02040503050406030204" pitchFamily="18" charset="0"/>
                          </a:rPr>
                          <m:t>𝑐</m:t>
                        </m:r>
                      </m:den>
                    </m:f>
                    <m:r>
                      <a:rPr lang="en-CA" sz="5400" i="1">
                        <a:latin typeface="Cambria Math" panose="02040503050406030204" pitchFamily="18" charset="0"/>
                      </a:rPr>
                      <m:t>=</m:t>
                    </m:r>
                    <m:r>
                      <a:rPr lang="en-CA" sz="5400" i="1">
                        <a:latin typeface="Cambria Math" panose="02040503050406030204" pitchFamily="18" charset="0"/>
                      </a:rPr>
                      <m:t>𝜅</m:t>
                    </m:r>
                    <m:d>
                      <m:dPr>
                        <m:ctrlPr>
                          <a:rPr lang="en-CA" sz="5400" i="1">
                            <a:latin typeface="Cambria Math" panose="02040503050406030204" pitchFamily="18" charset="0"/>
                          </a:rPr>
                        </m:ctrlPr>
                      </m:dPr>
                      <m:e>
                        <m:r>
                          <a:rPr lang="en-CA" sz="5400" i="1">
                            <a:latin typeface="Cambria Math" panose="02040503050406030204" pitchFamily="18" charset="0"/>
                          </a:rPr>
                          <m:t>𝛾</m:t>
                        </m:r>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𝑡</m:t>
                                </m:r>
                              </m:sub>
                            </m:sSub>
                          </m:e>
                        </m:acc>
                        <m:r>
                          <a:rPr lang="en-CA" sz="5400" i="1">
                            <a:latin typeface="Cambria Math" panose="02040503050406030204" pitchFamily="18" charset="0"/>
                          </a:rPr>
                          <m:t>+</m:t>
                        </m:r>
                        <m:r>
                          <a:rPr lang="en-CA" sz="5400" i="1" smtClean="0">
                            <a:latin typeface="Cambria Math" panose="02040503050406030204" pitchFamily="18" charset="0"/>
                          </a:rPr>
                          <m:t>𝛾</m:t>
                        </m:r>
                        <m:r>
                          <a:rPr lang="en-CA" sz="5400" i="1" smtClean="0">
                            <a:solidFill>
                              <a:srgbClr val="7030A0"/>
                            </a:solidFill>
                            <a:latin typeface="Cambria Math" panose="02040503050406030204" pitchFamily="18" charset="0"/>
                          </a:rPr>
                          <m:t>𝛽</m:t>
                        </m:r>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𝑥</m:t>
                                </m:r>
                              </m:sub>
                            </m:sSub>
                          </m:e>
                        </m:acc>
                      </m:e>
                    </m:d>
                  </m:oMath>
                </a14:m>
                <a:r>
                  <a:rPr lang="en-CA" sz="5400" dirty="0">
                    <a:solidFill>
                      <a:schemeClr val="tx1"/>
                    </a:solidFill>
                  </a:rPr>
                  <a:t> </a:t>
                </a:r>
              </a:p>
              <a:p>
                <a14:m>
                  <m:oMath xmlns:m="http://schemas.openxmlformats.org/officeDocument/2006/math">
                    <m:f>
                      <m:fPr>
                        <m:ctrlPr>
                          <a:rPr lang="en-CA" sz="4800" i="1">
                            <a:latin typeface="Cambria Math" panose="02040503050406030204" pitchFamily="18" charset="0"/>
                          </a:rPr>
                        </m:ctrlPr>
                      </m:fPr>
                      <m:num>
                        <m:acc>
                          <m:accPr>
                            <m:chr m:val="̃"/>
                            <m:ctrlPr>
                              <a:rPr lang="en-CA" sz="4800" i="1">
                                <a:solidFill>
                                  <a:srgbClr val="FF0000"/>
                                </a:solidFill>
                                <a:latin typeface="Cambria Math" panose="02040503050406030204" pitchFamily="18" charset="0"/>
                              </a:rPr>
                            </m:ctrlPr>
                          </m:accPr>
                          <m:e>
                            <m:r>
                              <a:rPr lang="en-CA" sz="4800" i="1">
                                <a:solidFill>
                                  <a:srgbClr val="FF0000"/>
                                </a:solidFill>
                                <a:latin typeface="Cambria Math" panose="02040503050406030204" pitchFamily="18" charset="0"/>
                              </a:rPr>
                              <m:t>𝑓</m:t>
                            </m:r>
                          </m:e>
                        </m:acc>
                      </m:num>
                      <m:den>
                        <m:r>
                          <a:rPr lang="en-CA" sz="4800" i="1">
                            <a:latin typeface="Cambria Math" panose="02040503050406030204" pitchFamily="18" charset="0"/>
                          </a:rPr>
                          <m:t>𝑐</m:t>
                        </m:r>
                      </m:den>
                    </m:f>
                    <m:r>
                      <a:rPr lang="en-CA" sz="4800" i="1">
                        <a:latin typeface="Cambria Math" panose="02040503050406030204" pitchFamily="18" charset="0"/>
                      </a:rPr>
                      <m:t>=</m:t>
                    </m:r>
                    <m:r>
                      <a:rPr lang="en-CA" sz="4800" b="0" i="1" smtClean="0">
                        <a:latin typeface="Cambria Math" panose="02040503050406030204" pitchFamily="18" charset="0"/>
                      </a:rPr>
                      <m:t>𝛾</m:t>
                    </m:r>
                    <m:r>
                      <a:rPr lang="en-CA" sz="4800" b="0" i="1" smtClean="0">
                        <a:latin typeface="Cambria Math" panose="02040503050406030204" pitchFamily="18" charset="0"/>
                      </a:rPr>
                      <m:t> </m:t>
                    </m:r>
                    <m:d>
                      <m:dPr>
                        <m:begChr m:val="["/>
                        <m:endChr m:val="]"/>
                        <m:ctrlPr>
                          <a:rPr lang="en-CA" sz="4800" b="0" i="1" smtClean="0">
                            <a:latin typeface="Cambria Math" panose="02040503050406030204" pitchFamily="18" charset="0"/>
                          </a:rPr>
                        </m:ctrlPr>
                      </m:dPr>
                      <m:e>
                        <m:r>
                          <a:rPr lang="en-CA" sz="4800" i="1">
                            <a:latin typeface="Cambria Math" panose="02040503050406030204" pitchFamily="18" charset="0"/>
                          </a:rPr>
                          <m:t>𝜅</m:t>
                        </m:r>
                        <m:d>
                          <m:dPr>
                            <m:ctrlPr>
                              <a:rPr lang="en-CA" sz="4800" i="1">
                                <a:latin typeface="Cambria Math" panose="02040503050406030204" pitchFamily="18" charset="0"/>
                              </a:rPr>
                            </m:ctrlPr>
                          </m:dPr>
                          <m:e>
                            <m:acc>
                              <m:accPr>
                                <m:chr m:val="⃗"/>
                                <m:ctrlPr>
                                  <a:rPr lang="en-CA" sz="4800" i="1">
                                    <a:solidFill>
                                      <a:srgbClr val="002060"/>
                                    </a:solidFill>
                                    <a:latin typeface="Cambria Math" panose="02040503050406030204" pitchFamily="18" charset="0"/>
                                  </a:rPr>
                                </m:ctrlPr>
                              </m:accPr>
                              <m:e>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𝑒</m:t>
                                    </m:r>
                                  </m:e>
                                  <m:sub>
                                    <m:r>
                                      <a:rPr lang="en-CA" sz="4800" i="1">
                                        <a:solidFill>
                                          <a:srgbClr val="002060"/>
                                        </a:solidFill>
                                        <a:latin typeface="Cambria Math" panose="02040503050406030204" pitchFamily="18" charset="0"/>
                                      </a:rPr>
                                      <m:t>𝑡</m:t>
                                    </m:r>
                                  </m:sub>
                                </m:sSub>
                              </m:e>
                            </m:acc>
                          </m:e>
                        </m:d>
                        <m:r>
                          <a:rPr lang="en-CA" sz="4800" b="0" i="1" smtClean="0">
                            <a:latin typeface="Cambria Math" panose="02040503050406030204" pitchFamily="18" charset="0"/>
                          </a:rPr>
                          <m:t>+</m:t>
                        </m:r>
                        <m:r>
                          <a:rPr lang="en-CA" sz="4800" i="1">
                            <a:solidFill>
                              <a:srgbClr val="7030A0"/>
                            </a:solidFill>
                            <a:latin typeface="Cambria Math" panose="02040503050406030204" pitchFamily="18" charset="0"/>
                          </a:rPr>
                          <m:t>𝛽</m:t>
                        </m:r>
                        <m:r>
                          <a:rPr lang="en-CA" sz="4800" i="1">
                            <a:latin typeface="Cambria Math" panose="02040503050406030204" pitchFamily="18" charset="0"/>
                          </a:rPr>
                          <m:t>𝜅</m:t>
                        </m:r>
                        <m:d>
                          <m:dPr>
                            <m:ctrlPr>
                              <a:rPr lang="en-CA" sz="4800" i="1">
                                <a:latin typeface="Cambria Math" panose="02040503050406030204" pitchFamily="18" charset="0"/>
                              </a:rPr>
                            </m:ctrlPr>
                          </m:dPr>
                          <m:e>
                            <m:acc>
                              <m:accPr>
                                <m:chr m:val="⃗"/>
                                <m:ctrlPr>
                                  <a:rPr lang="en-CA" sz="4800" i="1">
                                    <a:solidFill>
                                      <a:srgbClr val="002060"/>
                                    </a:solidFill>
                                    <a:latin typeface="Cambria Math" panose="02040503050406030204" pitchFamily="18" charset="0"/>
                                  </a:rPr>
                                </m:ctrlPr>
                              </m:accPr>
                              <m:e>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𝑒</m:t>
                                    </m:r>
                                  </m:e>
                                  <m:sub>
                                    <m:r>
                                      <a:rPr lang="en-CA" sz="4800" i="1">
                                        <a:solidFill>
                                          <a:srgbClr val="002060"/>
                                        </a:solidFill>
                                        <a:latin typeface="Cambria Math" panose="02040503050406030204" pitchFamily="18" charset="0"/>
                                      </a:rPr>
                                      <m:t>𝑥</m:t>
                                    </m:r>
                                  </m:sub>
                                </m:sSub>
                              </m:e>
                            </m:acc>
                          </m:e>
                        </m:d>
                      </m:e>
                    </m:d>
                  </m:oMath>
                </a14:m>
                <a:r>
                  <a:rPr lang="en-CA" sz="4800" dirty="0">
                    <a:solidFill>
                      <a:schemeClr val="tx1"/>
                    </a:solidFill>
                  </a:rPr>
                  <a:t> </a:t>
                </a:r>
              </a:p>
              <a:p>
                <a14:m>
                  <m:oMath xmlns:m="http://schemas.openxmlformats.org/officeDocument/2006/math">
                    <m:f>
                      <m:fPr>
                        <m:ctrlPr>
                          <a:rPr lang="en-CA" sz="5400" i="1">
                            <a:latin typeface="Cambria Math" panose="02040503050406030204" pitchFamily="18" charset="0"/>
                          </a:rPr>
                        </m:ctrlPr>
                      </m:fPr>
                      <m:num>
                        <m:acc>
                          <m:accPr>
                            <m:chr m:val="̃"/>
                            <m:ctrlPr>
                              <a:rPr lang="en-CA" sz="5400" i="1">
                                <a:solidFill>
                                  <a:srgbClr val="FF0000"/>
                                </a:solidFill>
                                <a:latin typeface="Cambria Math" panose="02040503050406030204" pitchFamily="18" charset="0"/>
                              </a:rPr>
                            </m:ctrlPr>
                          </m:accPr>
                          <m:e>
                            <m:r>
                              <a:rPr lang="en-CA" sz="5400" i="1">
                                <a:solidFill>
                                  <a:srgbClr val="FF0000"/>
                                </a:solidFill>
                                <a:latin typeface="Cambria Math" panose="02040503050406030204" pitchFamily="18" charset="0"/>
                              </a:rPr>
                              <m:t>𝑓</m:t>
                            </m:r>
                          </m:e>
                        </m:acc>
                      </m:num>
                      <m:den>
                        <m:r>
                          <a:rPr lang="en-CA" sz="5400" i="1">
                            <a:latin typeface="Cambria Math" panose="02040503050406030204" pitchFamily="18" charset="0"/>
                          </a:rPr>
                          <m:t>𝑐</m:t>
                        </m:r>
                      </m:den>
                    </m:f>
                    <m:r>
                      <a:rPr lang="en-CA" sz="5400" i="1">
                        <a:latin typeface="Cambria Math" panose="02040503050406030204" pitchFamily="18" charset="0"/>
                      </a:rPr>
                      <m:t>=</m:t>
                    </m:r>
                    <m:r>
                      <a:rPr lang="en-CA" sz="5400" i="1">
                        <a:latin typeface="Cambria Math" panose="02040503050406030204" pitchFamily="18" charset="0"/>
                      </a:rPr>
                      <m:t>𝛾</m:t>
                    </m:r>
                    <m:r>
                      <a:rPr lang="en-CA" sz="5400" i="1">
                        <a:latin typeface="Cambria Math" panose="02040503050406030204" pitchFamily="18" charset="0"/>
                      </a:rPr>
                      <m:t> </m:t>
                    </m:r>
                    <m:d>
                      <m:dPr>
                        <m:begChr m:val="["/>
                        <m:endChr m:val="]"/>
                        <m:ctrlPr>
                          <a:rPr lang="en-CA" sz="5400" i="1">
                            <a:latin typeface="Cambria Math" panose="02040503050406030204" pitchFamily="18" charset="0"/>
                          </a:rPr>
                        </m:ctrlPr>
                      </m:dPr>
                      <m:e>
                        <m:f>
                          <m:fPr>
                            <m:ctrlPr>
                              <a:rPr lang="en-CA" sz="5400" i="1">
                                <a:latin typeface="Cambria Math" panose="02040503050406030204" pitchFamily="18" charset="0"/>
                              </a:rPr>
                            </m:ctrlPr>
                          </m:fPr>
                          <m:num>
                            <m:r>
                              <a:rPr lang="en-CA" sz="5400" b="0" i="1" smtClean="0">
                                <a:solidFill>
                                  <a:srgbClr val="0070C0"/>
                                </a:solidFill>
                                <a:latin typeface="Cambria Math" panose="02040503050406030204" pitchFamily="18" charset="0"/>
                              </a:rPr>
                              <m:t>𝑓</m:t>
                            </m:r>
                          </m:num>
                          <m:den>
                            <m:r>
                              <a:rPr lang="en-CA" sz="5400" i="1">
                                <a:latin typeface="Cambria Math" panose="02040503050406030204" pitchFamily="18" charset="0"/>
                              </a:rPr>
                              <m:t>𝑐</m:t>
                            </m:r>
                          </m:den>
                        </m:f>
                        <m:r>
                          <a:rPr lang="en-CA" sz="5400" i="1">
                            <a:latin typeface="Cambria Math" panose="02040503050406030204" pitchFamily="18" charset="0"/>
                          </a:rPr>
                          <m:t>+</m:t>
                        </m:r>
                        <m:r>
                          <a:rPr lang="en-CA" sz="5400" i="1">
                            <a:solidFill>
                              <a:srgbClr val="7030A0"/>
                            </a:solidFill>
                            <a:latin typeface="Cambria Math" panose="02040503050406030204" pitchFamily="18" charset="0"/>
                          </a:rPr>
                          <m:t>𝛽</m:t>
                        </m:r>
                        <m:f>
                          <m:fPr>
                            <m:ctrlPr>
                              <a:rPr lang="en-CA" sz="5400" i="1">
                                <a:latin typeface="Cambria Math" panose="02040503050406030204" pitchFamily="18" charset="0"/>
                              </a:rPr>
                            </m:ctrlPr>
                          </m:fPr>
                          <m:num>
                            <m:r>
                              <a:rPr lang="en-CA" sz="5400" i="1">
                                <a:solidFill>
                                  <a:srgbClr val="0070C0"/>
                                </a:solidFill>
                                <a:latin typeface="Cambria Math" panose="02040503050406030204" pitchFamily="18" charset="0"/>
                              </a:rPr>
                              <m:t>𝑓</m:t>
                            </m:r>
                          </m:num>
                          <m:den>
                            <m:r>
                              <a:rPr lang="en-CA" sz="5400" i="1">
                                <a:latin typeface="Cambria Math" panose="02040503050406030204" pitchFamily="18" charset="0"/>
                              </a:rPr>
                              <m:t>𝑐</m:t>
                            </m:r>
                          </m:den>
                        </m:f>
                      </m:e>
                    </m:d>
                  </m:oMath>
                </a14:m>
                <a:r>
                  <a:rPr lang="en-CA" sz="5400" dirty="0">
                    <a:solidFill>
                      <a:schemeClr val="tx1"/>
                    </a:solidFill>
                  </a:rPr>
                  <a:t> </a:t>
                </a:r>
              </a:p>
              <a:p>
                <a14:m>
                  <m:oMath xmlns:m="http://schemas.openxmlformats.org/officeDocument/2006/math">
                    <m:acc>
                      <m:accPr>
                        <m:chr m:val="̃"/>
                        <m:ctrlPr>
                          <a:rPr lang="en-CA" sz="4500" i="1">
                            <a:solidFill>
                              <a:srgbClr val="FF0000"/>
                            </a:solidFill>
                            <a:latin typeface="Cambria Math" panose="02040503050406030204" pitchFamily="18" charset="0"/>
                          </a:rPr>
                        </m:ctrlPr>
                      </m:accPr>
                      <m:e>
                        <m:r>
                          <a:rPr lang="en-CA" sz="4500" i="1">
                            <a:solidFill>
                              <a:srgbClr val="FF0000"/>
                            </a:solidFill>
                            <a:latin typeface="Cambria Math" panose="02040503050406030204" pitchFamily="18" charset="0"/>
                          </a:rPr>
                          <m:t>𝑓</m:t>
                        </m:r>
                      </m:e>
                    </m:acc>
                    <m:r>
                      <a:rPr lang="en-CA" sz="4500" i="1">
                        <a:latin typeface="Cambria Math" panose="02040503050406030204" pitchFamily="18" charset="0"/>
                      </a:rPr>
                      <m:t>=</m:t>
                    </m:r>
                    <m:r>
                      <a:rPr lang="en-CA" sz="4500" i="1">
                        <a:solidFill>
                          <a:srgbClr val="0070C0"/>
                        </a:solidFill>
                        <a:latin typeface="Cambria Math" panose="02040503050406030204" pitchFamily="18" charset="0"/>
                      </a:rPr>
                      <m:t>𝑓</m:t>
                    </m:r>
                    <m:r>
                      <a:rPr lang="en-CA" sz="4500" i="1">
                        <a:latin typeface="Cambria Math" panose="02040503050406030204" pitchFamily="18" charset="0"/>
                      </a:rPr>
                      <m:t>𝛾</m:t>
                    </m:r>
                    <m:r>
                      <a:rPr lang="en-CA" sz="4500" i="1">
                        <a:latin typeface="Cambria Math" panose="02040503050406030204" pitchFamily="18" charset="0"/>
                      </a:rPr>
                      <m:t> </m:t>
                    </m:r>
                    <m:d>
                      <m:dPr>
                        <m:begChr m:val="["/>
                        <m:endChr m:val="]"/>
                        <m:ctrlPr>
                          <a:rPr lang="en-CA" sz="4500" i="1">
                            <a:latin typeface="Cambria Math" panose="02040503050406030204" pitchFamily="18" charset="0"/>
                          </a:rPr>
                        </m:ctrlPr>
                      </m:dPr>
                      <m:e>
                        <m:r>
                          <a:rPr lang="en-CA" sz="4500" b="0" i="1" smtClean="0">
                            <a:latin typeface="Cambria Math" panose="02040503050406030204" pitchFamily="18" charset="0"/>
                          </a:rPr>
                          <m:t>1</m:t>
                        </m:r>
                        <m:r>
                          <a:rPr lang="en-CA" sz="4500" i="1">
                            <a:latin typeface="Cambria Math" panose="02040503050406030204" pitchFamily="18" charset="0"/>
                          </a:rPr>
                          <m:t>+</m:t>
                        </m:r>
                        <m:r>
                          <a:rPr lang="en-CA" sz="4500" i="1">
                            <a:solidFill>
                              <a:srgbClr val="7030A0"/>
                            </a:solidFill>
                            <a:latin typeface="Cambria Math" panose="02040503050406030204" pitchFamily="18" charset="0"/>
                          </a:rPr>
                          <m:t>𝛽</m:t>
                        </m:r>
                      </m:e>
                    </m:d>
                    <m:r>
                      <a:rPr lang="en-CA" sz="4500" b="0" i="1" smtClean="0">
                        <a:latin typeface="Cambria Math" panose="02040503050406030204" pitchFamily="18" charset="0"/>
                      </a:rPr>
                      <m:t>=</m:t>
                    </m:r>
                    <m:r>
                      <a:rPr lang="en-CA" sz="4500" i="1">
                        <a:solidFill>
                          <a:srgbClr val="0070C0"/>
                        </a:solidFill>
                        <a:latin typeface="Cambria Math" panose="02040503050406030204" pitchFamily="18" charset="0"/>
                      </a:rPr>
                      <m:t>𝑓</m:t>
                    </m:r>
                    <m:rad>
                      <m:radPr>
                        <m:degHide m:val="on"/>
                        <m:ctrlPr>
                          <a:rPr lang="en-GB" sz="4500" i="1">
                            <a:latin typeface="Cambria Math" panose="02040503050406030204" pitchFamily="18" charset="0"/>
                          </a:rPr>
                        </m:ctrlPr>
                      </m:radPr>
                      <m:deg/>
                      <m:e>
                        <m:f>
                          <m:fPr>
                            <m:ctrlPr>
                              <a:rPr lang="en-GB" sz="4500" i="1">
                                <a:latin typeface="Cambria Math" panose="02040503050406030204" pitchFamily="18" charset="0"/>
                              </a:rPr>
                            </m:ctrlPr>
                          </m:fPr>
                          <m:num>
                            <m:r>
                              <a:rPr lang="en-GB" sz="4500" i="1">
                                <a:latin typeface="Cambria Math" panose="02040503050406030204" pitchFamily="18" charset="0"/>
                              </a:rPr>
                              <m:t>1+</m:t>
                            </m:r>
                            <m:r>
                              <a:rPr lang="en-GB" sz="4500" i="1">
                                <a:solidFill>
                                  <a:srgbClr val="7030A0"/>
                                </a:solidFill>
                                <a:latin typeface="Cambria Math" panose="02040503050406030204" pitchFamily="18" charset="0"/>
                              </a:rPr>
                              <m:t>𝛽</m:t>
                            </m:r>
                          </m:num>
                          <m:den>
                            <m:r>
                              <a:rPr lang="en-GB" sz="4500" i="1">
                                <a:latin typeface="Cambria Math" panose="02040503050406030204" pitchFamily="18" charset="0"/>
                              </a:rPr>
                              <m:t>1−</m:t>
                            </m:r>
                            <m:r>
                              <a:rPr lang="en-GB" sz="4500" i="1">
                                <a:solidFill>
                                  <a:srgbClr val="7030A0"/>
                                </a:solidFill>
                                <a:latin typeface="Cambria Math" panose="02040503050406030204" pitchFamily="18" charset="0"/>
                              </a:rPr>
                              <m:t>𝛽</m:t>
                            </m:r>
                          </m:den>
                        </m:f>
                      </m:e>
                    </m:rad>
                  </m:oMath>
                </a14:m>
                <a:r>
                  <a:rPr lang="en-CA" sz="5400" dirty="0">
                    <a:solidFill>
                      <a:schemeClr val="tx1"/>
                    </a:solidFill>
                  </a:rPr>
                  <a:t> </a:t>
                </a:r>
              </a:p>
            </p:txBody>
          </p:sp>
        </mc:Choice>
        <mc:Fallback xmlns="">
          <p:sp>
            <p:nvSpPr>
              <p:cNvPr id="138" name="TextBox 137">
                <a:extLst>
                  <a:ext uri="{FF2B5EF4-FFF2-40B4-BE49-F238E27FC236}">
                    <a16:creationId xmlns:a16="http://schemas.microsoft.com/office/drawing/2014/main" id="{4F8B5070-0873-D507-A9C0-05A15D01C27F}"/>
                  </a:ext>
                </a:extLst>
              </p:cNvPr>
              <p:cNvSpPr txBox="1">
                <a:spLocks noRot="1" noChangeAspect="1" noMove="1" noResize="1" noEditPoints="1" noAdjustHandles="1" noChangeArrowheads="1" noChangeShapeType="1" noTextEdit="1"/>
              </p:cNvSpPr>
              <p:nvPr/>
            </p:nvSpPr>
            <p:spPr>
              <a:xfrm>
                <a:off x="5962651" y="107029"/>
                <a:ext cx="6229349" cy="6656951"/>
              </a:xfrm>
              <a:prstGeom prst="rect">
                <a:avLst/>
              </a:prstGeom>
              <a:blipFill>
                <a:blip r:embed="rId8"/>
                <a:stretch>
                  <a:fillRect/>
                </a:stretch>
              </a:blipFill>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07A905-8238-1004-78DC-D93B9173C70C}"/>
                  </a:ext>
                </a:extLst>
              </p:cNvPr>
              <p:cNvSpPr txBox="1"/>
              <p:nvPr/>
            </p:nvSpPr>
            <p:spPr>
              <a:xfrm>
                <a:off x="9463409" y="120418"/>
                <a:ext cx="2614291" cy="1196610"/>
              </a:xfrm>
              <a:prstGeom prst="rect">
                <a:avLst/>
              </a:prstGeom>
              <a:noFill/>
              <a:ln w="38100">
                <a:solidFill>
                  <a:schemeClr val="tx1"/>
                </a:solidFill>
              </a:ln>
              <a:effectLst/>
            </p:spPr>
            <p:txBody>
              <a:bodyPr wrap="square">
                <a:spAutoFit/>
              </a:bodyPr>
              <a:lstStyle/>
              <a:p>
                <a14:m>
                  <m:oMath xmlns:m="http://schemas.openxmlformats.org/officeDocument/2006/math">
                    <m:r>
                      <a:rPr lang="en-CA" sz="4400" i="1" smtClean="0">
                        <a:latin typeface="Cambria Math" panose="02040503050406030204" pitchFamily="18" charset="0"/>
                      </a:rPr>
                      <m:t>𝛾</m:t>
                    </m:r>
                    <m:r>
                      <a:rPr lang="en-CA" sz="4400" b="0" i="1" smtClean="0">
                        <a:latin typeface="Cambria Math" panose="02040503050406030204" pitchFamily="18" charset="0"/>
                      </a:rPr>
                      <m:t>=</m:t>
                    </m:r>
                    <m:f>
                      <m:fPr>
                        <m:ctrlPr>
                          <a:rPr lang="en-CA" sz="4400" b="0" i="1" smtClean="0">
                            <a:latin typeface="Cambria Math" panose="02040503050406030204" pitchFamily="18" charset="0"/>
                          </a:rPr>
                        </m:ctrlPr>
                      </m:fPr>
                      <m:num>
                        <m:r>
                          <a:rPr lang="en-CA" sz="4400" b="0" i="1" smtClean="0">
                            <a:latin typeface="Cambria Math" panose="02040503050406030204" pitchFamily="18" charset="0"/>
                          </a:rPr>
                          <m:t>1</m:t>
                        </m:r>
                      </m:num>
                      <m:den>
                        <m:rad>
                          <m:radPr>
                            <m:degHide m:val="on"/>
                            <m:ctrlPr>
                              <a:rPr lang="en-GB" sz="4400" i="1">
                                <a:latin typeface="Cambria Math" panose="02040503050406030204" pitchFamily="18" charset="0"/>
                              </a:rPr>
                            </m:ctrlPr>
                          </m:radPr>
                          <m:deg/>
                          <m:e>
                            <m:r>
                              <a:rPr lang="en-GB" sz="4400" i="1">
                                <a:latin typeface="Cambria Math" panose="02040503050406030204" pitchFamily="18" charset="0"/>
                              </a:rPr>
                              <m:t>1−</m:t>
                            </m:r>
                            <m:sSup>
                              <m:sSupPr>
                                <m:ctrlPr>
                                  <a:rPr lang="en-CA" sz="4400" b="0" i="1" smtClean="0">
                                    <a:solidFill>
                                      <a:srgbClr val="7030A0"/>
                                    </a:solidFill>
                                    <a:latin typeface="Cambria Math" panose="02040503050406030204" pitchFamily="18" charset="0"/>
                                  </a:rPr>
                                </m:ctrlPr>
                              </m:sSupPr>
                              <m:e>
                                <m:r>
                                  <a:rPr lang="en-GB" sz="4400" i="1">
                                    <a:solidFill>
                                      <a:srgbClr val="7030A0"/>
                                    </a:solidFill>
                                    <a:latin typeface="Cambria Math" panose="02040503050406030204" pitchFamily="18" charset="0"/>
                                  </a:rPr>
                                  <m:t>𝛽</m:t>
                                </m:r>
                              </m:e>
                              <m:sup>
                                <m:r>
                                  <a:rPr lang="en-CA" sz="4400" b="0" i="1" smtClean="0">
                                    <a:solidFill>
                                      <a:schemeClr val="tx1"/>
                                    </a:solidFill>
                                    <a:latin typeface="Cambria Math" panose="02040503050406030204" pitchFamily="18" charset="0"/>
                                  </a:rPr>
                                  <m:t>2</m:t>
                                </m:r>
                              </m:sup>
                            </m:sSup>
                          </m:e>
                        </m:rad>
                      </m:den>
                    </m:f>
                  </m:oMath>
                </a14:m>
                <a:r>
                  <a:rPr lang="en-CA" sz="4400" dirty="0">
                    <a:solidFill>
                      <a:schemeClr val="tx1"/>
                    </a:solidFill>
                  </a:rPr>
                  <a:t>  </a:t>
                </a:r>
              </a:p>
            </p:txBody>
          </p:sp>
        </mc:Choice>
        <mc:Fallback xmlns="">
          <p:sp>
            <p:nvSpPr>
              <p:cNvPr id="38" name="TextBox 37">
                <a:extLst>
                  <a:ext uri="{FF2B5EF4-FFF2-40B4-BE49-F238E27FC236}">
                    <a16:creationId xmlns:a16="http://schemas.microsoft.com/office/drawing/2014/main" id="{1907A905-8238-1004-78DC-D93B9173C70C}"/>
                  </a:ext>
                </a:extLst>
              </p:cNvPr>
              <p:cNvSpPr txBox="1">
                <a:spLocks noRot="1" noChangeAspect="1" noMove="1" noResize="1" noEditPoints="1" noAdjustHandles="1" noChangeArrowheads="1" noChangeShapeType="1" noTextEdit="1"/>
              </p:cNvSpPr>
              <p:nvPr/>
            </p:nvSpPr>
            <p:spPr>
              <a:xfrm>
                <a:off x="9463409" y="120418"/>
                <a:ext cx="2614291" cy="1196610"/>
              </a:xfrm>
              <a:prstGeom prst="rect">
                <a:avLst/>
              </a:prstGeom>
              <a:blipFill>
                <a:blip r:embed="rId9"/>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4" name="Ink 3">
                <a:extLst>
                  <a:ext uri="{FF2B5EF4-FFF2-40B4-BE49-F238E27FC236}">
                    <a16:creationId xmlns:a16="http://schemas.microsoft.com/office/drawing/2014/main" id="{D6FD12F8-0778-5AEF-2B75-7280E352F511}"/>
                  </a:ext>
                </a:extLst>
              </p14:cNvPr>
              <p14:cNvContentPartPr/>
              <p14:nvPr>
                <p:extLst>
                  <p:ext uri="{42D2F446-02D8-4167-A562-619A0277C38B}">
                    <p15:isNarration xmlns:p15="http://schemas.microsoft.com/office/powerpoint/2012/main" val="1"/>
                  </p:ext>
                </p:extLst>
              </p14:nvPr>
            </p14:nvContentPartPr>
            <p14:xfrm>
              <a:off x="10377720" y="6629400"/>
              <a:ext cx="1816560" cy="195840"/>
            </p14:xfrm>
          </p:contentPart>
        </mc:Choice>
        <mc:Fallback xmlns="">
          <p:pic>
            <p:nvPicPr>
              <p:cNvPr id="4" name="Ink 3">
                <a:extLst>
                  <a:ext uri="{FF2B5EF4-FFF2-40B4-BE49-F238E27FC236}">
                    <a16:creationId xmlns:a16="http://schemas.microsoft.com/office/drawing/2014/main" id="{D6FD12F8-0778-5AEF-2B75-7280E352F511}"/>
                  </a:ext>
                </a:extLst>
              </p:cNvPr>
              <p:cNvPicPr>
                <a:picLocks noGrp="1" noRot="1" noChangeAspect="1" noMove="1" noResize="1" noEditPoints="1" noAdjustHandles="1" noChangeArrowheads="1" noChangeShapeType="1"/>
              </p:cNvPicPr>
              <p:nvPr/>
            </p:nvPicPr>
            <p:blipFill>
              <a:blip r:embed="rId11"/>
              <a:stretch>
                <a:fillRect/>
              </a:stretch>
            </p:blipFill>
            <p:spPr>
              <a:xfrm>
                <a:off x="10368360" y="6620040"/>
                <a:ext cx="1835280" cy="214560"/>
              </a:xfrm>
              <a:prstGeom prst="rect">
                <a:avLst/>
              </a:prstGeom>
            </p:spPr>
          </p:pic>
        </mc:Fallback>
      </mc:AlternateContent>
    </p:spTree>
    <p:custDataLst>
      <p:tags r:id="rId1"/>
    </p:custDataLst>
    <p:extLst>
      <p:ext uri="{BB962C8B-B14F-4D97-AF65-F5344CB8AC3E}">
        <p14:creationId xmlns:p14="http://schemas.microsoft.com/office/powerpoint/2010/main" val="4151352529"/>
      </p:ext>
    </p:extLst>
  </p:cSld>
  <p:clrMapOvr>
    <a:masterClrMapping/>
  </p:clrMapOvr>
  <mc:AlternateContent xmlns:mc="http://schemas.openxmlformats.org/markup-compatibility/2006" xmlns:p14="http://schemas.microsoft.com/office/powerpoint/2010/main">
    <mc:Choice Requires="p14">
      <p:transition spd="slow" p14:dur="2000" advTm="7818"/>
    </mc:Choice>
    <mc:Fallback xmlns="">
      <p:transition spd="slow" advTm="7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A126C2-E87E-4102-A0A3-359C90769024}"/>
              </a:ext>
            </a:extLst>
          </p:cNvPr>
          <p:cNvSpPr>
            <a:spLocks noGrp="1"/>
          </p:cNvSpPr>
          <p:nvPr>
            <p:ph type="ctrTitle"/>
          </p:nvPr>
        </p:nvSpPr>
        <p:spPr>
          <a:xfrm>
            <a:off x="0" y="0"/>
            <a:ext cx="12192000" cy="2114550"/>
          </a:xfrm>
        </p:spPr>
        <p:txBody>
          <a:bodyPr>
            <a:normAutofit/>
          </a:bodyPr>
          <a:lstStyle/>
          <a:p>
            <a:pPr algn="l"/>
            <a:r>
              <a:rPr lang="en-US" b="1" dirty="0">
                <a:solidFill>
                  <a:srgbClr val="0070C0"/>
                </a:solidFill>
              </a:rPr>
              <a:t>Relativity 108:</a:t>
            </a:r>
            <a:br>
              <a:rPr lang="en-US" b="1" dirty="0">
                <a:solidFill>
                  <a:srgbClr val="0070C0"/>
                </a:solidFill>
              </a:rPr>
            </a:br>
            <a:r>
              <a:rPr lang="en-US" sz="8000" b="1" dirty="0">
                <a:solidFill>
                  <a:srgbClr val="0070C0"/>
                </a:solidFill>
              </a:rPr>
              <a:t>Schwarzschild Solution</a:t>
            </a:r>
            <a:endParaRPr lang="en-CA" b="1" dirty="0">
              <a:solidFill>
                <a:srgbClr val="0070C0"/>
              </a:solidFill>
            </a:endParaRPr>
          </a:p>
        </p:txBody>
      </p:sp>
      <p:sp>
        <p:nvSpPr>
          <p:cNvPr id="5" name="TextBox 4">
            <a:extLst>
              <a:ext uri="{FF2B5EF4-FFF2-40B4-BE49-F238E27FC236}">
                <a16:creationId xmlns:a16="http://schemas.microsoft.com/office/drawing/2014/main" id="{36B7CB3D-91F1-454B-8A4F-808ABC5EEA37}"/>
              </a:ext>
            </a:extLst>
          </p:cNvPr>
          <p:cNvSpPr txBox="1"/>
          <p:nvPr/>
        </p:nvSpPr>
        <p:spPr>
          <a:xfrm>
            <a:off x="351298" y="2114550"/>
            <a:ext cx="11714094" cy="4185761"/>
          </a:xfrm>
          <a:prstGeom prst="rect">
            <a:avLst/>
          </a:prstGeom>
          <a:noFill/>
        </p:spPr>
        <p:txBody>
          <a:bodyPr wrap="square">
            <a:spAutoFit/>
          </a:bodyPr>
          <a:lstStyle/>
          <a:p>
            <a:pPr marL="857250" indent="-857250" algn="l">
              <a:buFont typeface="+mj-lt"/>
              <a:buAutoNum type="alphaLcPeriod"/>
            </a:pPr>
            <a:r>
              <a:rPr lang="en-US" sz="3800" dirty="0"/>
              <a:t>Schwarzschild Metric Derivation</a:t>
            </a:r>
          </a:p>
          <a:p>
            <a:pPr marL="857250" indent="-857250" algn="l">
              <a:buFont typeface="+mj-lt"/>
              <a:buAutoNum type="alphaLcPeriod"/>
            </a:pPr>
            <a:r>
              <a:rPr lang="en-US" sz="3800" dirty="0"/>
              <a:t>Interpretation of Schwarzschild Metric</a:t>
            </a:r>
          </a:p>
          <a:p>
            <a:pPr marL="1314450" lvl="1" indent="-857250">
              <a:buFont typeface="Arial" panose="020B0604020202020204" pitchFamily="34" charset="0"/>
              <a:buChar char="•"/>
            </a:pPr>
            <a:r>
              <a:rPr lang="en-US" sz="3800" dirty="0"/>
              <a:t>Gravitational Time Dilation, Event Horizon</a:t>
            </a:r>
          </a:p>
          <a:p>
            <a:pPr marL="857250" indent="-857250" algn="l">
              <a:buFont typeface="+mj-lt"/>
              <a:buAutoNum type="alphaLcPeriod"/>
            </a:pPr>
            <a:r>
              <a:rPr lang="en-US" sz="3800" dirty="0"/>
              <a:t>Schwarzschild Geodesics</a:t>
            </a:r>
          </a:p>
          <a:p>
            <a:pPr marL="1314450" lvl="1" indent="-857250">
              <a:buFont typeface="Arial" panose="020B0604020202020204" pitchFamily="34" charset="0"/>
              <a:buChar char="•"/>
            </a:pPr>
            <a:r>
              <a:rPr lang="en-US" sz="3800" dirty="0"/>
              <a:t>gravitational lensing, perihelion shift</a:t>
            </a:r>
          </a:p>
          <a:p>
            <a:pPr marL="857250" indent="-857250">
              <a:buFont typeface="+mj-lt"/>
              <a:buAutoNum type="alphaLcPeriod"/>
            </a:pPr>
            <a:r>
              <a:rPr lang="en-US" sz="3800" dirty="0"/>
              <a:t>Alternative coordinates in Schwarzschild geometry </a:t>
            </a:r>
          </a:p>
          <a:p>
            <a:pPr marL="857250" indent="-857250" algn="l">
              <a:buFont typeface="+mj-lt"/>
              <a:buAutoNum type="alphaLcPeriod"/>
            </a:pPr>
            <a:r>
              <a:rPr lang="en-US" sz="3800" u="sng" dirty="0">
                <a:solidFill>
                  <a:srgbClr val="FF0000"/>
                </a:solidFill>
              </a:rPr>
              <a:t>Gravitational Frequency Shift</a:t>
            </a:r>
          </a:p>
        </p:txBody>
      </p:sp>
      <mc:AlternateContent xmlns:mc="http://schemas.openxmlformats.org/markup-compatibility/2006" xmlns:p14="http://schemas.microsoft.com/office/powerpoint/2010/main" xmlns:iact="http://schemas.microsoft.com/office/powerpoint/2014/inkAction">
        <mc:Choice Requires="p14 iact">
          <p:contentPart p14:bwMode="auto" r:id="rId2">
            <p14:nvContentPartPr>
              <p14:cNvPr id="2" name="Ink 1">
                <a:extLst>
                  <a:ext uri="{FF2B5EF4-FFF2-40B4-BE49-F238E27FC236}">
                    <a16:creationId xmlns:a16="http://schemas.microsoft.com/office/drawing/2014/main" id="{304E0B37-3542-9DA3-9C0C-C978503E6DF7}"/>
                  </a:ext>
                </a:extLst>
              </p14:cNvPr>
              <p14:cNvContentPartPr/>
              <p14:nvPr>
                <p:extLst>
                  <p:ext uri="{42D2F446-02D8-4167-A562-619A0277C38B}">
                    <p15:isNarration xmlns:p15="http://schemas.microsoft.com/office/powerpoint/2012/main" val="1"/>
                  </p:ext>
                </p:extLst>
              </p14:nvPr>
            </p14:nvContentPartPr>
            <p14:xfrm>
              <a:off x="138240" y="1902600"/>
              <a:ext cx="9042120" cy="4403880"/>
            </p14:xfrm>
          </p:contentPart>
        </mc:Choice>
        <mc:Fallback xmlns="">
          <p:pic>
            <p:nvPicPr>
              <p:cNvPr id="2" name="Ink 1">
                <a:extLst>
                  <a:ext uri="{FF2B5EF4-FFF2-40B4-BE49-F238E27FC236}">
                    <a16:creationId xmlns:a16="http://schemas.microsoft.com/office/drawing/2014/main" id="{304E0B37-3542-9DA3-9C0C-C978503E6DF7}"/>
                  </a:ext>
                </a:extLst>
              </p:cNvPr>
              <p:cNvPicPr>
                <a:picLocks noGrp="1" noRot="1" noChangeAspect="1" noMove="1" noResize="1" noEditPoints="1" noAdjustHandles="1" noChangeArrowheads="1" noChangeShapeType="1"/>
              </p:cNvPicPr>
              <p:nvPr/>
            </p:nvPicPr>
            <p:blipFill>
              <a:blip r:embed="rId3"/>
              <a:stretch>
                <a:fillRect/>
              </a:stretch>
            </p:blipFill>
            <p:spPr>
              <a:xfrm>
                <a:off x="128880" y="1893240"/>
                <a:ext cx="9060840" cy="4422600"/>
              </a:xfrm>
              <a:prstGeom prst="rect">
                <a:avLst/>
              </a:prstGeom>
            </p:spPr>
          </p:pic>
        </mc:Fallback>
      </mc:AlternateContent>
    </p:spTree>
    <p:extLst>
      <p:ext uri="{BB962C8B-B14F-4D97-AF65-F5344CB8AC3E}">
        <p14:creationId xmlns:p14="http://schemas.microsoft.com/office/powerpoint/2010/main" val="3084212558"/>
      </p:ext>
    </p:extLst>
  </p:cSld>
  <p:clrMapOvr>
    <a:masterClrMapping/>
  </p:clrMapOvr>
  <mc:AlternateContent xmlns:mc="http://schemas.openxmlformats.org/markup-compatibility/2006" xmlns:p14="http://schemas.microsoft.com/office/powerpoint/2010/main">
    <mc:Choice Requires="p14">
      <p:transition spd="slow" p14:dur="2000" advTm="20982"/>
    </mc:Choice>
    <mc:Fallback xmlns="">
      <p:transition spd="slow" advTm="20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B4C347D-F887-450B-A3E6-EE678C8C7840}"/>
              </a:ext>
            </a:extLst>
          </p:cNvPr>
          <p:cNvGrpSpPr/>
          <p:nvPr/>
        </p:nvGrpSpPr>
        <p:grpSpPr>
          <a:xfrm>
            <a:off x="66313" y="255105"/>
            <a:ext cx="6611538" cy="6347790"/>
            <a:chOff x="5573486" y="319710"/>
            <a:chExt cx="6611538" cy="6347790"/>
          </a:xfrm>
        </p:grpSpPr>
        <p:pic>
          <p:nvPicPr>
            <p:cNvPr id="38" name="Picture 37">
              <a:extLst>
                <a:ext uri="{FF2B5EF4-FFF2-40B4-BE49-F238E27FC236}">
                  <a16:creationId xmlns:a16="http://schemas.microsoft.com/office/drawing/2014/main" id="{03F621A8-86F7-4792-ADA5-2B879584F452}"/>
                </a:ext>
              </a:extLst>
            </p:cNvPr>
            <p:cNvPicPr>
              <a:picLocks noChangeAspect="1"/>
            </p:cNvPicPr>
            <p:nvPr/>
          </p:nvPicPr>
          <p:blipFill rotWithShape="1">
            <a:blip r:embed="rId4"/>
            <a:srcRect l="10585" t="5535" r="40396" b="6728"/>
            <a:stretch/>
          </p:blipFill>
          <p:spPr>
            <a:xfrm>
              <a:off x="5573486" y="452511"/>
              <a:ext cx="6139542" cy="6153150"/>
            </a:xfrm>
            <a:prstGeom prst="rect">
              <a:avLst/>
            </a:prstGeom>
          </p:spPr>
        </p:pic>
        <p:grpSp>
          <p:nvGrpSpPr>
            <p:cNvPr id="39" name="Group 38">
              <a:extLst>
                <a:ext uri="{FF2B5EF4-FFF2-40B4-BE49-F238E27FC236}">
                  <a16:creationId xmlns:a16="http://schemas.microsoft.com/office/drawing/2014/main" id="{F24D9694-25F1-433C-8F2E-70F4542D4D5C}"/>
                </a:ext>
              </a:extLst>
            </p:cNvPr>
            <p:cNvGrpSpPr/>
            <p:nvPr/>
          </p:nvGrpSpPr>
          <p:grpSpPr>
            <a:xfrm>
              <a:off x="5689600" y="319710"/>
              <a:ext cx="6495424" cy="6347790"/>
              <a:chOff x="-1179482" y="-2283693"/>
              <a:chExt cx="6495424" cy="6347790"/>
            </a:xfrm>
          </p:grpSpPr>
          <p:cxnSp>
            <p:nvCxnSpPr>
              <p:cNvPr id="40" name="Straight Arrow Connector 39">
                <a:extLst>
                  <a:ext uri="{FF2B5EF4-FFF2-40B4-BE49-F238E27FC236}">
                    <a16:creationId xmlns:a16="http://schemas.microsoft.com/office/drawing/2014/main" id="{80050739-9EDC-46F8-AC23-DD774228E43A}"/>
                  </a:ext>
                </a:extLst>
              </p:cNvPr>
              <p:cNvCxnSpPr>
                <a:cxnSpLocks/>
              </p:cNvCxnSpPr>
              <p:nvPr/>
            </p:nvCxnSpPr>
            <p:spPr>
              <a:xfrm flipV="1">
                <a:off x="1781033" y="-2082019"/>
                <a:ext cx="0" cy="6146116"/>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26E0F47-D591-4696-BE00-92E104898B7D}"/>
                      </a:ext>
                    </a:extLst>
                  </p:cNvPr>
                  <p:cNvSpPr txBox="1"/>
                  <p:nvPr/>
                </p:nvSpPr>
                <p:spPr>
                  <a:xfrm>
                    <a:off x="4727832" y="717446"/>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42" name="TextBox 41">
                    <a:extLst>
                      <a:ext uri="{FF2B5EF4-FFF2-40B4-BE49-F238E27FC236}">
                        <a16:creationId xmlns:a16="http://schemas.microsoft.com/office/drawing/2014/main" id="{426E0F47-D591-4696-BE00-92E104898B7D}"/>
                      </a:ext>
                    </a:extLst>
                  </p:cNvPr>
                  <p:cNvSpPr txBox="1">
                    <a:spLocks noRot="1" noChangeAspect="1" noMove="1" noResize="1" noEditPoints="1" noAdjustHandles="1" noChangeArrowheads="1" noChangeShapeType="1" noTextEdit="1"/>
                  </p:cNvSpPr>
                  <p:nvPr/>
                </p:nvSpPr>
                <p:spPr>
                  <a:xfrm>
                    <a:off x="4727832" y="717446"/>
                    <a:ext cx="588110"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44BAB2F-D2B2-4BBA-8757-CB79A097B23A}"/>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45" name="TextBox 44">
                    <a:extLst>
                      <a:ext uri="{FF2B5EF4-FFF2-40B4-BE49-F238E27FC236}">
                        <a16:creationId xmlns:a16="http://schemas.microsoft.com/office/drawing/2014/main" id="{744BAB2F-D2B2-4BBA-8757-CB79A097B23A}"/>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6"/>
                    <a:stretch>
                      <a:fillRect/>
                    </a:stretch>
                  </a:blipFill>
                </p:spPr>
                <p:txBody>
                  <a:bodyPr/>
                  <a:lstStyle/>
                  <a:p>
                    <a:r>
                      <a:rPr lang="en-CA">
                        <a:noFill/>
                      </a:rPr>
                      <a:t> </a:t>
                    </a:r>
                  </a:p>
                </p:txBody>
              </p:sp>
            </mc:Fallback>
          </mc:AlternateContent>
          <p:cxnSp>
            <p:nvCxnSpPr>
              <p:cNvPr id="48" name="Straight Arrow Connector 47">
                <a:extLst>
                  <a:ext uri="{FF2B5EF4-FFF2-40B4-BE49-F238E27FC236}">
                    <a16:creationId xmlns:a16="http://schemas.microsoft.com/office/drawing/2014/main" id="{F60165DD-D564-4A0C-9F78-0C94271437CA}"/>
                  </a:ext>
                </a:extLst>
              </p:cNvPr>
              <p:cNvCxnSpPr>
                <a:cxnSpLocks/>
              </p:cNvCxnSpPr>
              <p:nvPr/>
            </p:nvCxnSpPr>
            <p:spPr>
              <a:xfrm>
                <a:off x="-1179482" y="945997"/>
                <a:ext cx="5907314" cy="0"/>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104" name="Group 103">
            <a:extLst>
              <a:ext uri="{FF2B5EF4-FFF2-40B4-BE49-F238E27FC236}">
                <a16:creationId xmlns:a16="http://schemas.microsoft.com/office/drawing/2014/main" id="{ECDFB6F8-FA98-41D5-96BF-DED9E47D66FE}"/>
              </a:ext>
            </a:extLst>
          </p:cNvPr>
          <p:cNvGrpSpPr/>
          <p:nvPr/>
        </p:nvGrpSpPr>
        <p:grpSpPr>
          <a:xfrm>
            <a:off x="4678246" y="456779"/>
            <a:ext cx="1859195" cy="5694315"/>
            <a:chOff x="3671506" y="1"/>
            <a:chExt cx="2080363" cy="6371705"/>
          </a:xfrm>
        </p:grpSpPr>
        <p:grpSp>
          <p:nvGrpSpPr>
            <p:cNvPr id="105" name="Group 104">
              <a:extLst>
                <a:ext uri="{FF2B5EF4-FFF2-40B4-BE49-F238E27FC236}">
                  <a16:creationId xmlns:a16="http://schemas.microsoft.com/office/drawing/2014/main" id="{CC28AC39-AC7E-43A3-87CE-0F9D3D3A832F}"/>
                </a:ext>
              </a:extLst>
            </p:cNvPr>
            <p:cNvGrpSpPr/>
            <p:nvPr/>
          </p:nvGrpSpPr>
          <p:grpSpPr>
            <a:xfrm>
              <a:off x="3671506" y="537821"/>
              <a:ext cx="1655234" cy="5833885"/>
              <a:chOff x="8192706" y="918821"/>
              <a:chExt cx="1655234" cy="5833885"/>
            </a:xfrm>
          </p:grpSpPr>
          <p:sp>
            <p:nvSpPr>
              <p:cNvPr id="107" name="Freeform: Shape 106">
                <a:extLst>
                  <a:ext uri="{FF2B5EF4-FFF2-40B4-BE49-F238E27FC236}">
                    <a16:creationId xmlns:a16="http://schemas.microsoft.com/office/drawing/2014/main" id="{DD6673B0-59A6-40D2-BC45-7F13CC625E63}"/>
                  </a:ext>
                </a:extLst>
              </p:cNvPr>
              <p:cNvSpPr/>
              <p:nvPr/>
            </p:nvSpPr>
            <p:spPr>
              <a:xfrm>
                <a:off x="8192706" y="3783226"/>
                <a:ext cx="1655234" cy="2969480"/>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8" name="Freeform: Shape 107">
                <a:extLst>
                  <a:ext uri="{FF2B5EF4-FFF2-40B4-BE49-F238E27FC236}">
                    <a16:creationId xmlns:a16="http://schemas.microsoft.com/office/drawing/2014/main" id="{504ED4AF-FFE4-48D5-BACF-D0BF414BA2E5}"/>
                  </a:ext>
                </a:extLst>
              </p:cNvPr>
              <p:cNvSpPr/>
              <p:nvPr/>
            </p:nvSpPr>
            <p:spPr>
              <a:xfrm rot="10800000" flipH="1">
                <a:off x="8192706" y="918821"/>
                <a:ext cx="1655234" cy="2921105"/>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106" name="Picture 2">
              <a:extLst>
                <a:ext uri="{FF2B5EF4-FFF2-40B4-BE49-F238E27FC236}">
                  <a16:creationId xmlns:a16="http://schemas.microsoft.com/office/drawing/2014/main" id="{027E2074-796E-4A18-A5AF-BB5C43A8D8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9" name="Straight Connector 108">
            <a:extLst>
              <a:ext uri="{FF2B5EF4-FFF2-40B4-BE49-F238E27FC236}">
                <a16:creationId xmlns:a16="http://schemas.microsoft.com/office/drawing/2014/main" id="{DED8670B-1546-48E0-B9B3-D83E85095F5C}"/>
              </a:ext>
            </a:extLst>
          </p:cNvPr>
          <p:cNvCxnSpPr>
            <a:cxnSpLocks/>
          </p:cNvCxnSpPr>
          <p:nvPr/>
        </p:nvCxnSpPr>
        <p:spPr>
          <a:xfrm flipH="1">
            <a:off x="54426" y="642182"/>
            <a:ext cx="5931014" cy="5942064"/>
          </a:xfrm>
          <a:prstGeom prst="line">
            <a:avLst/>
          </a:prstGeom>
          <a:ln w="38100">
            <a:solidFill>
              <a:schemeClr val="tx1"/>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AEBAF30-CD41-4C0C-9C6B-1AA5997216A0}"/>
              </a:ext>
            </a:extLst>
          </p:cNvPr>
          <p:cNvCxnSpPr>
            <a:cxnSpLocks/>
          </p:cNvCxnSpPr>
          <p:nvPr/>
        </p:nvCxnSpPr>
        <p:spPr>
          <a:xfrm>
            <a:off x="244216" y="624923"/>
            <a:ext cx="5931014" cy="5942064"/>
          </a:xfrm>
          <a:prstGeom prst="line">
            <a:avLst/>
          </a:prstGeom>
          <a:ln w="38100">
            <a:solidFill>
              <a:schemeClr val="tx1"/>
            </a:solidFill>
            <a:prstDash val="dash"/>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Rectangle 146">
                <a:extLst>
                  <a:ext uri="{FF2B5EF4-FFF2-40B4-BE49-F238E27FC236}">
                    <a16:creationId xmlns:a16="http://schemas.microsoft.com/office/drawing/2014/main" id="{8A260B9A-D98F-46A7-8159-03F70510637F}"/>
                  </a:ext>
                </a:extLst>
              </p:cNvPr>
              <p:cNvSpPr/>
              <p:nvPr/>
            </p:nvSpPr>
            <p:spPr>
              <a:xfrm>
                <a:off x="6615487" y="3782127"/>
                <a:ext cx="5561514" cy="2940933"/>
              </a:xfrm>
              <a:prstGeom prst="rect">
                <a:avLst/>
              </a:prstGeom>
              <a:noFill/>
              <a:ln w="57150">
                <a:noFill/>
              </a:ln>
            </p:spPr>
            <p:txBody>
              <a:bodyPr wrap="square">
                <a:spAutoFit/>
              </a:bodyPr>
              <a:lstStyle/>
              <a:p>
                <a14:m>
                  <m:oMath xmlns:m="http://schemas.openxmlformats.org/officeDocument/2006/math">
                    <m:r>
                      <a:rPr lang="en-US" sz="6000" i="1" smtClean="0">
                        <a:latin typeface="Cambria Math" panose="02040503050406030204" pitchFamily="18" charset="0"/>
                      </a:rPr>
                      <m:t>𝑐</m:t>
                    </m:r>
                    <m:r>
                      <a:rPr lang="en-US" sz="6000" i="1">
                        <a:solidFill>
                          <a:srgbClr val="0070C0"/>
                        </a:solidFill>
                        <a:latin typeface="Cambria Math" panose="02040503050406030204" pitchFamily="18" charset="0"/>
                      </a:rPr>
                      <m:t>𝑡</m:t>
                    </m:r>
                    <m:r>
                      <a:rPr lang="x-IV_mathan" sz="6000">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func>
                      <m:funcPr>
                        <m:ctrlPr>
                          <a:rPr lang="en-US" sz="6000" i="1">
                            <a:latin typeface="Cambria Math" panose="02040503050406030204" pitchFamily="18" charset="0"/>
                          </a:rPr>
                        </m:ctrlPr>
                      </m:funcPr>
                      <m:fName>
                        <m:r>
                          <m:rPr>
                            <m:sty m:val="p"/>
                          </m:rPr>
                          <a:rPr lang="en-US" sz="6000">
                            <a:latin typeface="Cambria Math" panose="02040503050406030204" pitchFamily="18" charset="0"/>
                          </a:rPr>
                          <m:t>sinh</m:t>
                        </m:r>
                      </m:fName>
                      <m:e>
                        <m:d>
                          <m:dPr>
                            <m:ctrlPr>
                              <a:rPr lang="en-US" sz="6000" i="1">
                                <a:latin typeface="Cambria Math" panose="02040503050406030204" pitchFamily="18" charset="0"/>
                              </a:rPr>
                            </m:ctrlPr>
                          </m:dPr>
                          <m:e>
                            <m:f>
                              <m:fPr>
                                <m:ctrlPr>
                                  <a:rPr lang="en-GB" sz="6000" b="0" i="1" smtClean="0">
                                    <a:solidFill>
                                      <a:schemeClr val="tx1"/>
                                    </a:solidFill>
                                    <a:latin typeface="Cambria Math" panose="02040503050406030204" pitchFamily="18" charset="0"/>
                                  </a:rPr>
                                </m:ctrlPr>
                              </m:fPr>
                              <m:num>
                                <m:r>
                                  <a:rPr lang="en-US" sz="6000" i="1">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num>
                              <m:den>
                                <m:r>
                                  <a:rPr lang="en-GB" sz="6000" b="0" i="1" smtClean="0">
                                    <a:solidFill>
                                      <a:schemeClr val="tx1"/>
                                    </a:solidFill>
                                    <a:latin typeface="Cambria Math" panose="02040503050406030204" pitchFamily="18" charset="0"/>
                                  </a:rPr>
                                  <m:t>𝐷</m:t>
                                </m:r>
                              </m:den>
                            </m:f>
                          </m:e>
                        </m:d>
                      </m:e>
                    </m:func>
                  </m:oMath>
                </a14:m>
                <a:r>
                  <a:rPr lang="en-US" sz="6000" dirty="0">
                    <a:solidFill>
                      <a:srgbClr val="0070C0"/>
                    </a:solidFill>
                  </a:rPr>
                  <a:t> </a:t>
                </a:r>
              </a:p>
              <a:p>
                <a:r>
                  <a:rPr lang="en-US" sz="6000" dirty="0">
                    <a:solidFill>
                      <a:srgbClr val="0070C0"/>
                    </a:solidFill>
                  </a:rPr>
                  <a:t> </a:t>
                </a:r>
                <a14:m>
                  <m:oMath xmlns:m="http://schemas.openxmlformats.org/officeDocument/2006/math">
                    <m:r>
                      <a:rPr lang="en-US" sz="6000" i="1">
                        <a:solidFill>
                          <a:srgbClr val="0070C0"/>
                        </a:solidFill>
                        <a:latin typeface="Cambria Math" panose="02040503050406030204" pitchFamily="18" charset="0"/>
                      </a:rPr>
                      <m:t>𝑥</m:t>
                    </m:r>
                    <m:r>
                      <a:rPr lang="x-IV_mathan" sz="6000">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func>
                      <m:funcPr>
                        <m:ctrlPr>
                          <a:rPr lang="en-US" sz="6000" i="1">
                            <a:latin typeface="Cambria Math" panose="02040503050406030204" pitchFamily="18" charset="0"/>
                          </a:rPr>
                        </m:ctrlPr>
                      </m:funcPr>
                      <m:fName>
                        <m:r>
                          <m:rPr>
                            <m:sty m:val="p"/>
                          </m:rPr>
                          <a:rPr lang="en-US" sz="6000">
                            <a:latin typeface="Cambria Math" panose="02040503050406030204" pitchFamily="18" charset="0"/>
                          </a:rPr>
                          <m:t>cosh</m:t>
                        </m:r>
                      </m:fName>
                      <m:e>
                        <m:d>
                          <m:dPr>
                            <m:ctrlPr>
                              <a:rPr lang="en-US" sz="6000" i="1">
                                <a:latin typeface="Cambria Math" panose="02040503050406030204" pitchFamily="18" charset="0"/>
                              </a:rPr>
                            </m:ctrlPr>
                          </m:dPr>
                          <m:e>
                            <m:f>
                              <m:fPr>
                                <m:ctrlPr>
                                  <a:rPr lang="en-GB" sz="6000" i="1">
                                    <a:latin typeface="Cambria Math" panose="02040503050406030204" pitchFamily="18" charset="0"/>
                                  </a:rPr>
                                </m:ctrlPr>
                              </m:fPr>
                              <m:num>
                                <m:r>
                                  <a:rPr lang="en-US" sz="6000" i="1">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num>
                              <m:den>
                                <m:r>
                                  <a:rPr lang="en-GB" sz="6000" i="1">
                                    <a:latin typeface="Cambria Math" panose="02040503050406030204" pitchFamily="18" charset="0"/>
                                  </a:rPr>
                                  <m:t>𝐷</m:t>
                                </m:r>
                              </m:den>
                            </m:f>
                          </m:e>
                        </m:d>
                      </m:e>
                    </m:func>
                  </m:oMath>
                </a14:m>
                <a:endParaRPr lang="x-IV_mathan" sz="4800" dirty="0"/>
              </a:p>
            </p:txBody>
          </p:sp>
        </mc:Choice>
        <mc:Fallback xmlns="">
          <p:sp>
            <p:nvSpPr>
              <p:cNvPr id="147" name="Rectangle 146">
                <a:extLst>
                  <a:ext uri="{FF2B5EF4-FFF2-40B4-BE49-F238E27FC236}">
                    <a16:creationId xmlns:a16="http://schemas.microsoft.com/office/drawing/2014/main" id="{8A260B9A-D98F-46A7-8159-03F70510637F}"/>
                  </a:ext>
                </a:extLst>
              </p:cNvPr>
              <p:cNvSpPr>
                <a:spLocks noRot="1" noChangeAspect="1" noMove="1" noResize="1" noEditPoints="1" noAdjustHandles="1" noChangeArrowheads="1" noChangeShapeType="1" noTextEdit="1"/>
              </p:cNvSpPr>
              <p:nvPr/>
            </p:nvSpPr>
            <p:spPr>
              <a:xfrm>
                <a:off x="6615487" y="3782127"/>
                <a:ext cx="5561514" cy="2940933"/>
              </a:xfrm>
              <a:prstGeom prst="rect">
                <a:avLst/>
              </a:prstGeom>
              <a:blipFill>
                <a:blip r:embed="rId8"/>
                <a:stretch>
                  <a:fillRect/>
                </a:stretch>
              </a:blipFill>
              <a:ln w="57150">
                <a:noFill/>
              </a:ln>
            </p:spPr>
            <p:txBody>
              <a:bodyPr/>
              <a:lstStyle/>
              <a:p>
                <a:r>
                  <a:rPr lang="en-CA">
                    <a:noFill/>
                  </a:rPr>
                  <a:t> </a:t>
                </a:r>
              </a:p>
            </p:txBody>
          </p:sp>
        </mc:Fallback>
      </mc:AlternateContent>
      <p:grpSp>
        <p:nvGrpSpPr>
          <p:cNvPr id="14" name="Group 13">
            <a:extLst>
              <a:ext uri="{FF2B5EF4-FFF2-40B4-BE49-F238E27FC236}">
                <a16:creationId xmlns:a16="http://schemas.microsoft.com/office/drawing/2014/main" id="{DC0D3D47-E023-405C-A324-4828BDCB243C}"/>
              </a:ext>
            </a:extLst>
          </p:cNvPr>
          <p:cNvGrpSpPr/>
          <p:nvPr/>
        </p:nvGrpSpPr>
        <p:grpSpPr>
          <a:xfrm>
            <a:off x="2222648" y="2010670"/>
            <a:ext cx="2372462" cy="1490511"/>
            <a:chOff x="2222648" y="2010670"/>
            <a:chExt cx="2372462" cy="1490511"/>
          </a:xfrm>
        </p:grpSpPr>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1323206A-3C9C-4F80-BCA6-8914458BAE24}"/>
                    </a:ext>
                  </a:extLst>
                </p:cNvPr>
                <p:cNvSpPr/>
                <p:nvPr/>
              </p:nvSpPr>
              <p:spPr>
                <a:xfrm>
                  <a:off x="2222648" y="2010670"/>
                  <a:ext cx="2040673" cy="1244251"/>
                </a:xfrm>
                <a:prstGeom prst="rect">
                  <a:avLst/>
                </a:prstGeom>
                <a:solidFill>
                  <a:schemeClr val="bg1"/>
                </a:solidFill>
                <a:ln w="38100">
                  <a:solidFill>
                    <a:srgbClr val="FF0000"/>
                  </a:solidFill>
                </a:ln>
              </p:spPr>
              <p:txBody>
                <a:bodyPr wrap="square">
                  <a:spAutoFit/>
                </a:bodyPr>
                <a:lstStyle/>
                <a:p>
                  <a:pPr algn="ctr"/>
                  <a14:m>
                    <m:oMath xmlns:m="http://schemas.openxmlformats.org/officeDocument/2006/math">
                      <m:r>
                        <a:rPr lang="en-GB" sz="4800" i="1" smtClean="0">
                          <a:latin typeface="Cambria Math" panose="02040503050406030204" pitchFamily="18" charset="0"/>
                        </a:rPr>
                        <m:t>𝐷</m:t>
                      </m:r>
                      <m:r>
                        <a:rPr lang="en-GB" sz="4800" b="0" i="1" smtClean="0">
                          <a:latin typeface="Cambria Math" panose="02040503050406030204" pitchFamily="18" charset="0"/>
                        </a:rPr>
                        <m:t>=</m:t>
                      </m:r>
                      <m:f>
                        <m:fPr>
                          <m:ctrlPr>
                            <a:rPr lang="en-GB" sz="4800" b="0" i="1" smtClean="0">
                              <a:latin typeface="Cambria Math" panose="02040503050406030204" pitchFamily="18" charset="0"/>
                            </a:rPr>
                          </m:ctrlPr>
                        </m:fPr>
                        <m:num>
                          <m:sSup>
                            <m:sSupPr>
                              <m:ctrlPr>
                                <a:rPr lang="en-GB" sz="4800" b="0" i="1" smtClean="0">
                                  <a:latin typeface="Cambria Math" panose="02040503050406030204" pitchFamily="18" charset="0"/>
                                </a:rPr>
                              </m:ctrlPr>
                            </m:sSupPr>
                            <m:e>
                              <m:r>
                                <a:rPr lang="en-GB" sz="4800" b="0" i="1" smtClean="0">
                                  <a:latin typeface="Cambria Math" panose="02040503050406030204" pitchFamily="18" charset="0"/>
                                </a:rPr>
                                <m:t>𝑐</m:t>
                              </m:r>
                            </m:e>
                            <m:sup>
                              <m:r>
                                <a:rPr lang="en-GB" sz="4800" b="0" i="1" smtClean="0">
                                  <a:latin typeface="Cambria Math" panose="02040503050406030204" pitchFamily="18" charset="0"/>
                                </a:rPr>
                                <m:t>2</m:t>
                              </m:r>
                            </m:sup>
                          </m:sSup>
                        </m:num>
                        <m:den>
                          <m:r>
                            <a:rPr lang="en-GB" sz="4800" b="0" i="1" smtClean="0">
                              <a:latin typeface="Cambria Math" panose="02040503050406030204" pitchFamily="18" charset="0"/>
                            </a:rPr>
                            <m:t>𝛼</m:t>
                          </m:r>
                        </m:den>
                      </m:f>
                    </m:oMath>
                  </a14:m>
                  <a:r>
                    <a:rPr lang="x-IV_mathan" sz="4800" dirty="0"/>
                    <a:t> </a:t>
                  </a:r>
                </a:p>
              </p:txBody>
            </p:sp>
          </mc:Choice>
          <mc:Fallback xmlns="">
            <p:sp>
              <p:nvSpPr>
                <p:cNvPr id="148" name="Rectangle 147">
                  <a:extLst>
                    <a:ext uri="{FF2B5EF4-FFF2-40B4-BE49-F238E27FC236}">
                      <a16:creationId xmlns:a16="http://schemas.microsoft.com/office/drawing/2014/main" id="{1323206A-3C9C-4F80-BCA6-8914458BAE24}"/>
                    </a:ext>
                  </a:extLst>
                </p:cNvPr>
                <p:cNvSpPr>
                  <a:spLocks noRot="1" noChangeAspect="1" noMove="1" noResize="1" noEditPoints="1" noAdjustHandles="1" noChangeArrowheads="1" noChangeShapeType="1" noTextEdit="1"/>
                </p:cNvSpPr>
                <p:nvPr/>
              </p:nvSpPr>
              <p:spPr>
                <a:xfrm>
                  <a:off x="2222648" y="2010670"/>
                  <a:ext cx="2040673" cy="1244251"/>
                </a:xfrm>
                <a:prstGeom prst="rect">
                  <a:avLst/>
                </a:prstGeom>
                <a:blipFill>
                  <a:blip r:embed="rId9"/>
                  <a:stretch>
                    <a:fillRect/>
                  </a:stretch>
                </a:blipFill>
                <a:ln w="38100">
                  <a:solidFill>
                    <a:srgbClr val="FF0000"/>
                  </a:solidFill>
                </a:ln>
              </p:spPr>
              <p:txBody>
                <a:bodyPr/>
                <a:lstStyle/>
                <a:p>
                  <a:r>
                    <a:rPr lang="en-CA">
                      <a:noFill/>
                    </a:rPr>
                    <a:t> </a:t>
                  </a:r>
                </a:p>
              </p:txBody>
            </p:sp>
          </mc:Fallback>
        </mc:AlternateContent>
        <p:cxnSp>
          <p:nvCxnSpPr>
            <p:cNvPr id="12" name="Straight Arrow Connector 11">
              <a:extLst>
                <a:ext uri="{FF2B5EF4-FFF2-40B4-BE49-F238E27FC236}">
                  <a16:creationId xmlns:a16="http://schemas.microsoft.com/office/drawing/2014/main" id="{2D355535-2C4B-46A9-AC6C-24140E929988}"/>
                </a:ext>
              </a:extLst>
            </p:cNvPr>
            <p:cNvCxnSpPr>
              <a:cxnSpLocks/>
            </p:cNvCxnSpPr>
            <p:nvPr/>
          </p:nvCxnSpPr>
          <p:spPr>
            <a:xfrm>
              <a:off x="3142942" y="3501181"/>
              <a:ext cx="1452168"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96E4DF-E858-42C6-82AF-34EC85E2A288}"/>
                  </a:ext>
                </a:extLst>
              </p:cNvPr>
              <p:cNvSpPr txBox="1"/>
              <p:nvPr/>
            </p:nvSpPr>
            <p:spPr>
              <a:xfrm>
                <a:off x="7024270" y="319710"/>
                <a:ext cx="4762500" cy="3447098"/>
              </a:xfrm>
              <a:prstGeom prst="rect">
                <a:avLst/>
              </a:prstGeom>
              <a:noFill/>
              <a:effectLst>
                <a:softEdge rad="63500"/>
              </a:effectLst>
            </p:spPr>
            <p:txBody>
              <a:bodyPr wrap="square" lIns="0" tIns="0" rIns="0" bIns="0" rtlCol="0">
                <a:spAutoFit/>
              </a:bodyPr>
              <a:lstStyle/>
              <a:p>
                <a:r>
                  <a:rPr lang="en-US" sz="4000" dirty="0"/>
                  <a:t>Doppler effect for Accelerating Frame</a:t>
                </a:r>
              </a:p>
              <a:p>
                <a:pPr marL="571500" indent="-571500">
                  <a:buFont typeface="Arial" panose="020B0604020202020204" pitchFamily="34" charset="0"/>
                  <a:buChar char="•"/>
                </a:pPr>
                <a:r>
                  <a:rPr lang="en-US" sz="4000" dirty="0"/>
                  <a:t>Constant proper acceleration </a:t>
                </a:r>
                <a14:m>
                  <m:oMath xmlns:m="http://schemas.openxmlformats.org/officeDocument/2006/math">
                    <m:r>
                      <a:rPr lang="en-GB" sz="4000" b="0" i="1" smtClean="0">
                        <a:latin typeface="Cambria Math" panose="02040503050406030204" pitchFamily="18" charset="0"/>
                      </a:rPr>
                      <m:t>𝛼</m:t>
                    </m:r>
                  </m:oMath>
                </a14:m>
                <a:endParaRPr lang="en-GB" sz="4000" b="0" dirty="0"/>
              </a:p>
              <a:p>
                <a:pPr marL="571500" indent="-571500">
                  <a:buFont typeface="Arial" panose="020B0604020202020204" pitchFamily="34" charset="0"/>
                  <a:buChar char="•"/>
                </a:pPr>
                <a:r>
                  <a:rPr lang="en-US" sz="3200" dirty="0"/>
                  <a:t>Worldline is a hyperbola (Relativity 105a,b,c)</a:t>
                </a:r>
              </a:p>
            </p:txBody>
          </p:sp>
        </mc:Choice>
        <mc:Fallback xmlns="">
          <p:sp>
            <p:nvSpPr>
              <p:cNvPr id="2" name="TextBox 1">
                <a:extLst>
                  <a:ext uri="{FF2B5EF4-FFF2-40B4-BE49-F238E27FC236}">
                    <a16:creationId xmlns:a16="http://schemas.microsoft.com/office/drawing/2014/main" id="{5B96E4DF-E858-42C6-82AF-34EC85E2A288}"/>
                  </a:ext>
                </a:extLst>
              </p:cNvPr>
              <p:cNvSpPr txBox="1">
                <a:spLocks noRot="1" noChangeAspect="1" noMove="1" noResize="1" noEditPoints="1" noAdjustHandles="1" noChangeArrowheads="1" noChangeShapeType="1" noTextEdit="1"/>
              </p:cNvSpPr>
              <p:nvPr/>
            </p:nvSpPr>
            <p:spPr>
              <a:xfrm>
                <a:off x="7024270" y="319710"/>
                <a:ext cx="4762500" cy="3447098"/>
              </a:xfrm>
              <a:prstGeom prst="rect">
                <a:avLst/>
              </a:prstGeom>
              <a:blipFill>
                <a:blip r:embed="rId10"/>
                <a:stretch>
                  <a:fillRect l="-6394" t="-4417" r="-3069" b="-6184"/>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317856829"/>
      </p:ext>
    </p:extLst>
  </p:cSld>
  <p:clrMapOvr>
    <a:masterClrMapping/>
  </p:clrMapOvr>
  <mc:AlternateContent xmlns:mc="http://schemas.openxmlformats.org/markup-compatibility/2006" xmlns:p14="http://schemas.microsoft.com/office/powerpoint/2010/main">
    <mc:Choice Requires="p14">
      <p:transition spd="med" p14:dur="700" advTm="42090">
        <p:fade/>
      </p:transition>
    </mc:Choice>
    <mc:Fallback xmlns="">
      <p:transition spd="med" advTm="42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wipe(down)">
                                      <p:cBhvr>
                                        <p:cTn id="19" dur="500"/>
                                        <p:tgtEl>
                                          <p:spTgt spid="10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B4C347D-F887-450B-A3E6-EE678C8C7840}"/>
              </a:ext>
            </a:extLst>
          </p:cNvPr>
          <p:cNvGrpSpPr/>
          <p:nvPr/>
        </p:nvGrpSpPr>
        <p:grpSpPr>
          <a:xfrm>
            <a:off x="66313" y="255105"/>
            <a:ext cx="6611538" cy="6347790"/>
            <a:chOff x="5573486" y="319710"/>
            <a:chExt cx="6611538" cy="6347790"/>
          </a:xfrm>
        </p:grpSpPr>
        <p:pic>
          <p:nvPicPr>
            <p:cNvPr id="38" name="Picture 37">
              <a:extLst>
                <a:ext uri="{FF2B5EF4-FFF2-40B4-BE49-F238E27FC236}">
                  <a16:creationId xmlns:a16="http://schemas.microsoft.com/office/drawing/2014/main" id="{03F621A8-86F7-4792-ADA5-2B879584F452}"/>
                </a:ext>
              </a:extLst>
            </p:cNvPr>
            <p:cNvPicPr>
              <a:picLocks noChangeAspect="1"/>
            </p:cNvPicPr>
            <p:nvPr/>
          </p:nvPicPr>
          <p:blipFill rotWithShape="1">
            <a:blip r:embed="rId4"/>
            <a:srcRect l="10585" t="5535" r="40396" b="6728"/>
            <a:stretch/>
          </p:blipFill>
          <p:spPr>
            <a:xfrm>
              <a:off x="5573486" y="452511"/>
              <a:ext cx="6139542" cy="6153150"/>
            </a:xfrm>
            <a:prstGeom prst="rect">
              <a:avLst/>
            </a:prstGeom>
          </p:spPr>
        </p:pic>
        <p:grpSp>
          <p:nvGrpSpPr>
            <p:cNvPr id="39" name="Group 38">
              <a:extLst>
                <a:ext uri="{FF2B5EF4-FFF2-40B4-BE49-F238E27FC236}">
                  <a16:creationId xmlns:a16="http://schemas.microsoft.com/office/drawing/2014/main" id="{F24D9694-25F1-433C-8F2E-70F4542D4D5C}"/>
                </a:ext>
              </a:extLst>
            </p:cNvPr>
            <p:cNvGrpSpPr/>
            <p:nvPr/>
          </p:nvGrpSpPr>
          <p:grpSpPr>
            <a:xfrm>
              <a:off x="5689600" y="319710"/>
              <a:ext cx="6495424" cy="6347790"/>
              <a:chOff x="-1179482" y="-2283693"/>
              <a:chExt cx="6495424" cy="6347790"/>
            </a:xfrm>
          </p:grpSpPr>
          <p:cxnSp>
            <p:nvCxnSpPr>
              <p:cNvPr id="40" name="Straight Arrow Connector 39">
                <a:extLst>
                  <a:ext uri="{FF2B5EF4-FFF2-40B4-BE49-F238E27FC236}">
                    <a16:creationId xmlns:a16="http://schemas.microsoft.com/office/drawing/2014/main" id="{80050739-9EDC-46F8-AC23-DD774228E43A}"/>
                  </a:ext>
                </a:extLst>
              </p:cNvPr>
              <p:cNvCxnSpPr>
                <a:cxnSpLocks/>
              </p:cNvCxnSpPr>
              <p:nvPr/>
            </p:nvCxnSpPr>
            <p:spPr>
              <a:xfrm flipV="1">
                <a:off x="1781033" y="-2082019"/>
                <a:ext cx="0" cy="6146116"/>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26E0F47-D591-4696-BE00-92E104898B7D}"/>
                      </a:ext>
                    </a:extLst>
                  </p:cNvPr>
                  <p:cNvSpPr txBox="1"/>
                  <p:nvPr/>
                </p:nvSpPr>
                <p:spPr>
                  <a:xfrm>
                    <a:off x="4727832" y="717446"/>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42" name="TextBox 41">
                    <a:extLst>
                      <a:ext uri="{FF2B5EF4-FFF2-40B4-BE49-F238E27FC236}">
                        <a16:creationId xmlns:a16="http://schemas.microsoft.com/office/drawing/2014/main" id="{426E0F47-D591-4696-BE00-92E104898B7D}"/>
                      </a:ext>
                    </a:extLst>
                  </p:cNvPr>
                  <p:cNvSpPr txBox="1">
                    <a:spLocks noRot="1" noChangeAspect="1" noMove="1" noResize="1" noEditPoints="1" noAdjustHandles="1" noChangeArrowheads="1" noChangeShapeType="1" noTextEdit="1"/>
                  </p:cNvSpPr>
                  <p:nvPr/>
                </p:nvSpPr>
                <p:spPr>
                  <a:xfrm>
                    <a:off x="4727832" y="717446"/>
                    <a:ext cx="588110"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44BAB2F-D2B2-4BBA-8757-CB79A097B23A}"/>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45" name="TextBox 44">
                    <a:extLst>
                      <a:ext uri="{FF2B5EF4-FFF2-40B4-BE49-F238E27FC236}">
                        <a16:creationId xmlns:a16="http://schemas.microsoft.com/office/drawing/2014/main" id="{744BAB2F-D2B2-4BBA-8757-CB79A097B23A}"/>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6"/>
                    <a:stretch>
                      <a:fillRect/>
                    </a:stretch>
                  </a:blipFill>
                </p:spPr>
                <p:txBody>
                  <a:bodyPr/>
                  <a:lstStyle/>
                  <a:p>
                    <a:r>
                      <a:rPr lang="en-CA">
                        <a:noFill/>
                      </a:rPr>
                      <a:t> </a:t>
                    </a:r>
                  </a:p>
                </p:txBody>
              </p:sp>
            </mc:Fallback>
          </mc:AlternateContent>
          <p:cxnSp>
            <p:nvCxnSpPr>
              <p:cNvPr id="48" name="Straight Arrow Connector 47">
                <a:extLst>
                  <a:ext uri="{FF2B5EF4-FFF2-40B4-BE49-F238E27FC236}">
                    <a16:creationId xmlns:a16="http://schemas.microsoft.com/office/drawing/2014/main" id="{F60165DD-D564-4A0C-9F78-0C94271437CA}"/>
                  </a:ext>
                </a:extLst>
              </p:cNvPr>
              <p:cNvCxnSpPr>
                <a:cxnSpLocks/>
              </p:cNvCxnSpPr>
              <p:nvPr/>
            </p:nvCxnSpPr>
            <p:spPr>
              <a:xfrm>
                <a:off x="-1179482" y="945997"/>
                <a:ext cx="5907314" cy="0"/>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51" name="Group 50">
            <a:extLst>
              <a:ext uri="{FF2B5EF4-FFF2-40B4-BE49-F238E27FC236}">
                <a16:creationId xmlns:a16="http://schemas.microsoft.com/office/drawing/2014/main" id="{86B4D773-97DF-98E4-3605-61DD600C277F}"/>
              </a:ext>
            </a:extLst>
          </p:cNvPr>
          <p:cNvGrpSpPr/>
          <p:nvPr/>
        </p:nvGrpSpPr>
        <p:grpSpPr>
          <a:xfrm>
            <a:off x="3077083" y="-984340"/>
            <a:ext cx="5455851" cy="9144000"/>
            <a:chOff x="6490343" y="-1091381"/>
            <a:chExt cx="5455851" cy="9144000"/>
          </a:xfrm>
        </p:grpSpPr>
        <p:grpSp>
          <p:nvGrpSpPr>
            <p:cNvPr id="52" name="Group 51">
              <a:extLst>
                <a:ext uri="{FF2B5EF4-FFF2-40B4-BE49-F238E27FC236}">
                  <a16:creationId xmlns:a16="http://schemas.microsoft.com/office/drawing/2014/main" id="{B3DECAEC-B980-2196-4FCA-E37E03604F31}"/>
                </a:ext>
              </a:extLst>
            </p:cNvPr>
            <p:cNvGrpSpPr/>
            <p:nvPr/>
          </p:nvGrpSpPr>
          <p:grpSpPr>
            <a:xfrm>
              <a:off x="7048451" y="-44450"/>
              <a:ext cx="3127020" cy="6965950"/>
              <a:chOff x="7048451" y="-44450"/>
              <a:chExt cx="3127020" cy="6965950"/>
            </a:xfrm>
          </p:grpSpPr>
          <p:grpSp>
            <p:nvGrpSpPr>
              <p:cNvPr id="114" name="Group 113">
                <a:extLst>
                  <a:ext uri="{FF2B5EF4-FFF2-40B4-BE49-F238E27FC236}">
                    <a16:creationId xmlns:a16="http://schemas.microsoft.com/office/drawing/2014/main" id="{18695786-0400-E794-749E-4064B215EC6D}"/>
                  </a:ext>
                </a:extLst>
              </p:cNvPr>
              <p:cNvGrpSpPr/>
              <p:nvPr/>
            </p:nvGrpSpPr>
            <p:grpSpPr>
              <a:xfrm>
                <a:off x="7048451" y="1918357"/>
                <a:ext cx="1111568" cy="3016991"/>
                <a:chOff x="4723570" y="360362"/>
                <a:chExt cx="2121730" cy="6141905"/>
              </a:xfrm>
            </p:grpSpPr>
            <p:sp>
              <p:nvSpPr>
                <p:cNvPr id="117" name="Freeform: Shape 116">
                  <a:extLst>
                    <a:ext uri="{FF2B5EF4-FFF2-40B4-BE49-F238E27FC236}">
                      <a16:creationId xmlns:a16="http://schemas.microsoft.com/office/drawing/2014/main" id="{53717BBB-5D9F-C734-2014-2F09F4331E83}"/>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8" name="Freeform: Shape 117">
                  <a:extLst>
                    <a:ext uri="{FF2B5EF4-FFF2-40B4-BE49-F238E27FC236}">
                      <a16:creationId xmlns:a16="http://schemas.microsoft.com/office/drawing/2014/main" id="{C94CC9C2-8103-0ECB-D315-C8799BE54547}"/>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15" name="Straight Connector 114">
                <a:extLst>
                  <a:ext uri="{FF2B5EF4-FFF2-40B4-BE49-F238E27FC236}">
                    <a16:creationId xmlns:a16="http://schemas.microsoft.com/office/drawing/2014/main" id="{7DCF4690-A786-F506-A39B-10E43D87D196}"/>
                  </a:ext>
                </a:extLst>
              </p:cNvPr>
              <p:cNvCxnSpPr>
                <a:cxnSpLocks/>
              </p:cNvCxnSpPr>
              <p:nvPr/>
            </p:nvCxnSpPr>
            <p:spPr>
              <a:xfrm flipV="1">
                <a:off x="8030603" y="-44450"/>
                <a:ext cx="2121914" cy="2092005"/>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E75B296-BB38-6DD5-CECC-4DEFB64FB42D}"/>
                  </a:ext>
                </a:extLst>
              </p:cNvPr>
              <p:cNvCxnSpPr>
                <a:cxnSpLocks/>
              </p:cNvCxnSpPr>
              <p:nvPr/>
            </p:nvCxnSpPr>
            <p:spPr>
              <a:xfrm>
                <a:off x="8116513" y="4891564"/>
                <a:ext cx="2058958" cy="2029936"/>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EECDF9A9-F812-37CA-012F-5ECB59B9186E}"/>
                </a:ext>
              </a:extLst>
            </p:cNvPr>
            <p:cNvGrpSpPr/>
            <p:nvPr/>
          </p:nvGrpSpPr>
          <p:grpSpPr>
            <a:xfrm>
              <a:off x="7556195" y="57150"/>
              <a:ext cx="2803909" cy="6902450"/>
              <a:chOff x="7575245" y="57150"/>
              <a:chExt cx="2803909" cy="6902450"/>
            </a:xfrm>
          </p:grpSpPr>
          <p:grpSp>
            <p:nvGrpSpPr>
              <p:cNvPr id="90" name="Group 89">
                <a:extLst>
                  <a:ext uri="{FF2B5EF4-FFF2-40B4-BE49-F238E27FC236}">
                    <a16:creationId xmlns:a16="http://schemas.microsoft.com/office/drawing/2014/main" id="{79DB0A42-D07B-87ED-1514-7D7A52CFF16A}"/>
                  </a:ext>
                </a:extLst>
              </p:cNvPr>
              <p:cNvGrpSpPr/>
              <p:nvPr/>
            </p:nvGrpSpPr>
            <p:grpSpPr>
              <a:xfrm>
                <a:off x="7575245" y="529619"/>
                <a:ext cx="2121730" cy="5758744"/>
                <a:chOff x="4723570" y="360362"/>
                <a:chExt cx="2121730" cy="6141905"/>
              </a:xfrm>
            </p:grpSpPr>
            <p:sp>
              <p:nvSpPr>
                <p:cNvPr id="93" name="Freeform: Shape 92">
                  <a:extLst>
                    <a:ext uri="{FF2B5EF4-FFF2-40B4-BE49-F238E27FC236}">
                      <a16:creationId xmlns:a16="http://schemas.microsoft.com/office/drawing/2014/main" id="{DD7DAB49-64AA-7841-2900-5D3CAC62444E}"/>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6" name="Freeform: Shape 95">
                  <a:extLst>
                    <a:ext uri="{FF2B5EF4-FFF2-40B4-BE49-F238E27FC236}">
                      <a16:creationId xmlns:a16="http://schemas.microsoft.com/office/drawing/2014/main" id="{4291B7B8-E2FD-24D7-14CF-C9855C2A96AA}"/>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91" name="Straight Connector 90">
                <a:extLst>
                  <a:ext uri="{FF2B5EF4-FFF2-40B4-BE49-F238E27FC236}">
                    <a16:creationId xmlns:a16="http://schemas.microsoft.com/office/drawing/2014/main" id="{5F0FB76D-A55F-5A93-E08A-7BCB3D8FE586}"/>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BEAAC84-33E6-29A9-C703-47A5859A7381}"/>
                  </a:ext>
                </a:extLst>
              </p:cNvPr>
              <p:cNvCxnSpPr>
                <a:cxnSpLocks/>
              </p:cNvCxnSpPr>
              <p:nvPr/>
            </p:nvCxnSpPr>
            <p:spPr>
              <a:xfrm>
                <a:off x="9628422" y="6219449"/>
                <a:ext cx="750732" cy="740151"/>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82BD1A0-8A38-5DDE-4C22-E35A75FAD8E9}"/>
                </a:ext>
              </a:extLst>
            </p:cNvPr>
            <p:cNvGrpSpPr/>
            <p:nvPr/>
          </p:nvGrpSpPr>
          <p:grpSpPr>
            <a:xfrm>
              <a:off x="8114305" y="66707"/>
              <a:ext cx="2121730" cy="6709420"/>
              <a:chOff x="4723570" y="360362"/>
              <a:chExt cx="2121730" cy="6141905"/>
            </a:xfrm>
          </p:grpSpPr>
          <p:sp>
            <p:nvSpPr>
              <p:cNvPr id="88" name="Freeform: Shape 87">
                <a:extLst>
                  <a:ext uri="{FF2B5EF4-FFF2-40B4-BE49-F238E27FC236}">
                    <a16:creationId xmlns:a16="http://schemas.microsoft.com/office/drawing/2014/main" id="{559F0E05-F8FD-71EF-A3A7-CD00484AACCA}"/>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9" name="Freeform: Shape 88">
                <a:extLst>
                  <a:ext uri="{FF2B5EF4-FFF2-40B4-BE49-F238E27FC236}">
                    <a16:creationId xmlns:a16="http://schemas.microsoft.com/office/drawing/2014/main" id="{FD03F5BB-DC3D-AD53-3641-FA38CEB825DA}"/>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1" name="Group 70">
              <a:extLst>
                <a:ext uri="{FF2B5EF4-FFF2-40B4-BE49-F238E27FC236}">
                  <a16:creationId xmlns:a16="http://schemas.microsoft.com/office/drawing/2014/main" id="{89C844C4-BCCF-10E0-9938-AF03D85F971B}"/>
                </a:ext>
              </a:extLst>
            </p:cNvPr>
            <p:cNvGrpSpPr/>
            <p:nvPr/>
          </p:nvGrpSpPr>
          <p:grpSpPr>
            <a:xfrm>
              <a:off x="8628793" y="-406558"/>
              <a:ext cx="2121730" cy="7655946"/>
              <a:chOff x="4723570" y="360362"/>
              <a:chExt cx="2121730" cy="6141905"/>
            </a:xfrm>
          </p:grpSpPr>
          <p:sp>
            <p:nvSpPr>
              <p:cNvPr id="86" name="Freeform: Shape 85">
                <a:extLst>
                  <a:ext uri="{FF2B5EF4-FFF2-40B4-BE49-F238E27FC236}">
                    <a16:creationId xmlns:a16="http://schemas.microsoft.com/office/drawing/2014/main" id="{1113F751-DA68-A9AE-F17A-87C44636E18F}"/>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7" name="Freeform: Shape 86">
                <a:extLst>
                  <a:ext uri="{FF2B5EF4-FFF2-40B4-BE49-F238E27FC236}">
                    <a16:creationId xmlns:a16="http://schemas.microsoft.com/office/drawing/2014/main" id="{299D65C2-C1F0-80F0-1DA3-799ABCC552DE}"/>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2" name="Group 71">
              <a:extLst>
                <a:ext uri="{FF2B5EF4-FFF2-40B4-BE49-F238E27FC236}">
                  <a16:creationId xmlns:a16="http://schemas.microsoft.com/office/drawing/2014/main" id="{CC25ED8F-A3BF-85BB-414C-F8D7EA39003E}"/>
                </a:ext>
              </a:extLst>
            </p:cNvPr>
            <p:cNvGrpSpPr/>
            <p:nvPr/>
          </p:nvGrpSpPr>
          <p:grpSpPr>
            <a:xfrm>
              <a:off x="9178758" y="-952500"/>
              <a:ext cx="2121730" cy="8735406"/>
              <a:chOff x="4723570" y="360362"/>
              <a:chExt cx="2121730" cy="6141905"/>
            </a:xfrm>
          </p:grpSpPr>
          <p:sp>
            <p:nvSpPr>
              <p:cNvPr id="84" name="Freeform: Shape 83">
                <a:extLst>
                  <a:ext uri="{FF2B5EF4-FFF2-40B4-BE49-F238E27FC236}">
                    <a16:creationId xmlns:a16="http://schemas.microsoft.com/office/drawing/2014/main" id="{96C4F367-221C-C932-A666-7C23D324A058}"/>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5" name="Freeform: Shape 84">
                <a:extLst>
                  <a:ext uri="{FF2B5EF4-FFF2-40B4-BE49-F238E27FC236}">
                    <a16:creationId xmlns:a16="http://schemas.microsoft.com/office/drawing/2014/main" id="{4478922D-28B1-8BD5-3894-6E0ECDEE7504}"/>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3" name="Group 72">
              <a:extLst>
                <a:ext uri="{FF2B5EF4-FFF2-40B4-BE49-F238E27FC236}">
                  <a16:creationId xmlns:a16="http://schemas.microsoft.com/office/drawing/2014/main" id="{BA0E7A17-4FA3-CD0D-CECC-6934ECEA2B2D}"/>
                </a:ext>
              </a:extLst>
            </p:cNvPr>
            <p:cNvGrpSpPr/>
            <p:nvPr/>
          </p:nvGrpSpPr>
          <p:grpSpPr>
            <a:xfrm>
              <a:off x="6490343" y="391886"/>
              <a:ext cx="4006207" cy="6008914"/>
              <a:chOff x="6490343" y="391886"/>
              <a:chExt cx="4006207" cy="6008914"/>
            </a:xfrm>
          </p:grpSpPr>
          <p:cxnSp>
            <p:nvCxnSpPr>
              <p:cNvPr id="75" name="Straight Connector 74">
                <a:extLst>
                  <a:ext uri="{FF2B5EF4-FFF2-40B4-BE49-F238E27FC236}">
                    <a16:creationId xmlns:a16="http://schemas.microsoft.com/office/drawing/2014/main" id="{626C3E38-D60A-A3B9-373C-07E91F74EFBD}"/>
                  </a:ext>
                </a:extLst>
              </p:cNvPr>
              <p:cNvCxnSpPr>
                <a:cxnSpLocks/>
              </p:cNvCxnSpPr>
              <p:nvPr/>
            </p:nvCxnSpPr>
            <p:spPr>
              <a:xfrm>
                <a:off x="6490343" y="3403418"/>
                <a:ext cx="364425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0A16370-00B4-D297-D5E6-D7496CBBDA2E}"/>
                  </a:ext>
                </a:extLst>
              </p:cNvPr>
              <p:cNvCxnSpPr>
                <a:cxnSpLocks/>
              </p:cNvCxnSpPr>
              <p:nvPr/>
            </p:nvCxnSpPr>
            <p:spPr>
              <a:xfrm flipV="1">
                <a:off x="6509938" y="2397055"/>
                <a:ext cx="3986612" cy="10097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06066B3-7ADA-FC6A-BD18-9A8D255D3829}"/>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A559BD0-E6EB-F2AF-48A1-D42640B5DBC5}"/>
                  </a:ext>
                </a:extLst>
              </p:cNvPr>
              <p:cNvCxnSpPr>
                <a:cxnSpLocks/>
              </p:cNvCxnSpPr>
              <p:nvPr/>
            </p:nvCxnSpPr>
            <p:spPr>
              <a:xfrm flipV="1">
                <a:off x="6517558" y="850900"/>
                <a:ext cx="3959007" cy="256306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1B3BAC1-4EB4-1CE2-C809-6B2AA6EC0A96}"/>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EBBE483-EF8E-5DA1-B911-651DF481073F}"/>
                  </a:ext>
                </a:extLst>
              </p:cNvPr>
              <p:cNvCxnSpPr>
                <a:cxnSpLocks/>
              </p:cNvCxnSpPr>
              <p:nvPr/>
            </p:nvCxnSpPr>
            <p:spPr>
              <a:xfrm>
                <a:off x="6497238" y="3390150"/>
                <a:ext cx="3688274" cy="934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A56D458-D322-285E-3E41-255CEE5CFFD5}"/>
                  </a:ext>
                </a:extLst>
              </p:cNvPr>
              <p:cNvCxnSpPr>
                <a:cxnSpLocks/>
              </p:cNvCxnSpPr>
              <p:nvPr/>
            </p:nvCxnSpPr>
            <p:spPr>
              <a:xfrm>
                <a:off x="6504858" y="3383005"/>
                <a:ext cx="3809256" cy="17985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86DDA99-44A1-E9D8-1F9F-F50622574AA0}"/>
                  </a:ext>
                </a:extLst>
              </p:cNvPr>
              <p:cNvCxnSpPr>
                <a:cxnSpLocks/>
              </p:cNvCxnSpPr>
              <p:nvPr/>
            </p:nvCxnSpPr>
            <p:spPr>
              <a:xfrm>
                <a:off x="6504858" y="3383005"/>
                <a:ext cx="3749213" cy="24272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B00B092-73D5-FDC5-49B7-A55ECF7E732F}"/>
                  </a:ext>
                </a:extLst>
              </p:cNvPr>
              <p:cNvCxnSpPr>
                <a:cxnSpLocks/>
              </p:cNvCxnSpPr>
              <p:nvPr/>
            </p:nvCxnSpPr>
            <p:spPr>
              <a:xfrm>
                <a:off x="6497238" y="3390150"/>
                <a:ext cx="3899694" cy="301065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C4CEE212-1B2B-7F63-61DC-527AE7842A11}"/>
                </a:ext>
              </a:extLst>
            </p:cNvPr>
            <p:cNvSpPr/>
            <p:nvPr/>
          </p:nvSpPr>
          <p:spPr>
            <a:xfrm>
              <a:off x="9953434" y="-1091381"/>
              <a:ext cx="1992760"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4" name="Group 103">
            <a:extLst>
              <a:ext uri="{FF2B5EF4-FFF2-40B4-BE49-F238E27FC236}">
                <a16:creationId xmlns:a16="http://schemas.microsoft.com/office/drawing/2014/main" id="{ECDFB6F8-FA98-41D5-96BF-DED9E47D66FE}"/>
              </a:ext>
            </a:extLst>
          </p:cNvPr>
          <p:cNvGrpSpPr/>
          <p:nvPr/>
        </p:nvGrpSpPr>
        <p:grpSpPr>
          <a:xfrm>
            <a:off x="4579776" y="456779"/>
            <a:ext cx="1859195" cy="5858521"/>
            <a:chOff x="3671506" y="1"/>
            <a:chExt cx="2080363" cy="6555445"/>
          </a:xfrm>
        </p:grpSpPr>
        <p:grpSp>
          <p:nvGrpSpPr>
            <p:cNvPr id="105" name="Group 104">
              <a:extLst>
                <a:ext uri="{FF2B5EF4-FFF2-40B4-BE49-F238E27FC236}">
                  <a16:creationId xmlns:a16="http://schemas.microsoft.com/office/drawing/2014/main" id="{CC28AC39-AC7E-43A3-87CE-0F9D3D3A832F}"/>
                </a:ext>
              </a:extLst>
            </p:cNvPr>
            <p:cNvGrpSpPr/>
            <p:nvPr/>
          </p:nvGrpSpPr>
          <p:grpSpPr>
            <a:xfrm>
              <a:off x="3671506" y="305706"/>
              <a:ext cx="1655234" cy="6249740"/>
              <a:chOff x="8192706" y="686706"/>
              <a:chExt cx="1655234" cy="6249740"/>
            </a:xfrm>
          </p:grpSpPr>
          <p:sp>
            <p:nvSpPr>
              <p:cNvPr id="107" name="Freeform: Shape 106">
                <a:extLst>
                  <a:ext uri="{FF2B5EF4-FFF2-40B4-BE49-F238E27FC236}">
                    <a16:creationId xmlns:a16="http://schemas.microsoft.com/office/drawing/2014/main" id="{DD6673B0-59A6-40D2-BC45-7F13CC625E63}"/>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8" name="Freeform: Shape 107">
                <a:extLst>
                  <a:ext uri="{FF2B5EF4-FFF2-40B4-BE49-F238E27FC236}">
                    <a16:creationId xmlns:a16="http://schemas.microsoft.com/office/drawing/2014/main" id="{504ED4AF-FFE4-48D5-BACF-D0BF414BA2E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106" name="Picture 2">
              <a:extLst>
                <a:ext uri="{FF2B5EF4-FFF2-40B4-BE49-F238E27FC236}">
                  <a16:creationId xmlns:a16="http://schemas.microsoft.com/office/drawing/2014/main" id="{027E2074-796E-4A18-A5AF-BB5C43A8D8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9" name="Straight Connector 108">
            <a:extLst>
              <a:ext uri="{FF2B5EF4-FFF2-40B4-BE49-F238E27FC236}">
                <a16:creationId xmlns:a16="http://schemas.microsoft.com/office/drawing/2014/main" id="{DED8670B-1546-48E0-B9B3-D83E85095F5C}"/>
              </a:ext>
            </a:extLst>
          </p:cNvPr>
          <p:cNvCxnSpPr>
            <a:cxnSpLocks/>
          </p:cNvCxnSpPr>
          <p:nvPr/>
        </p:nvCxnSpPr>
        <p:spPr>
          <a:xfrm flipH="1">
            <a:off x="54426" y="642182"/>
            <a:ext cx="5931014" cy="5942064"/>
          </a:xfrm>
          <a:prstGeom prst="line">
            <a:avLst/>
          </a:prstGeom>
          <a:ln w="38100">
            <a:solidFill>
              <a:schemeClr val="tx1"/>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AEBAF30-CD41-4C0C-9C6B-1AA5997216A0}"/>
              </a:ext>
            </a:extLst>
          </p:cNvPr>
          <p:cNvCxnSpPr>
            <a:cxnSpLocks/>
          </p:cNvCxnSpPr>
          <p:nvPr/>
        </p:nvCxnSpPr>
        <p:spPr>
          <a:xfrm>
            <a:off x="244216" y="624923"/>
            <a:ext cx="5931014" cy="5942064"/>
          </a:xfrm>
          <a:prstGeom prst="line">
            <a:avLst/>
          </a:prstGeom>
          <a:ln w="38100">
            <a:solidFill>
              <a:schemeClr val="tx1"/>
            </a:solidFill>
            <a:prstDash val="dash"/>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102ACD8-BC95-7C4D-BC56-CB99E72D7BAF}"/>
                  </a:ext>
                </a:extLst>
              </p:cNvPr>
              <p:cNvSpPr txBox="1"/>
              <p:nvPr/>
            </p:nvSpPr>
            <p:spPr>
              <a:xfrm>
                <a:off x="7543317" y="56036"/>
                <a:ext cx="4762500" cy="3447098"/>
              </a:xfrm>
              <a:prstGeom prst="rect">
                <a:avLst/>
              </a:prstGeom>
              <a:noFill/>
              <a:effectLst>
                <a:softEdge rad="63500"/>
              </a:effectLst>
            </p:spPr>
            <p:txBody>
              <a:bodyPr wrap="square" lIns="0" tIns="0" rIns="0" bIns="0" rtlCol="0">
                <a:spAutoFit/>
              </a:bodyPr>
              <a:lstStyle/>
              <a:p>
                <a:r>
                  <a:rPr lang="en-US" sz="4000" dirty="0"/>
                  <a:t>Doppler effect for Accelerating Frame</a:t>
                </a:r>
              </a:p>
              <a:p>
                <a:pPr marL="571500" indent="-571500">
                  <a:buFont typeface="Arial" panose="020B0604020202020204" pitchFamily="34" charset="0"/>
                  <a:buChar char="•"/>
                </a:pPr>
                <a:r>
                  <a:rPr lang="en-US" sz="4000" dirty="0"/>
                  <a:t>Constant proper acceleration </a:t>
                </a:r>
                <a14:m>
                  <m:oMath xmlns:m="http://schemas.openxmlformats.org/officeDocument/2006/math">
                    <m:r>
                      <a:rPr lang="en-GB" sz="4000" b="0" i="1" smtClean="0">
                        <a:latin typeface="Cambria Math" panose="02040503050406030204" pitchFamily="18" charset="0"/>
                      </a:rPr>
                      <m:t>𝛼</m:t>
                    </m:r>
                  </m:oMath>
                </a14:m>
                <a:endParaRPr lang="en-GB" sz="4000" b="0" dirty="0"/>
              </a:p>
              <a:p>
                <a:pPr marL="571500" indent="-571500">
                  <a:buFont typeface="Arial" panose="020B0604020202020204" pitchFamily="34" charset="0"/>
                  <a:buChar char="•"/>
                </a:pPr>
                <a:r>
                  <a:rPr lang="en-US" sz="3200" dirty="0"/>
                  <a:t>Worldline is a hyperbola (Relativity 105a,b)</a:t>
                </a:r>
              </a:p>
            </p:txBody>
          </p:sp>
        </mc:Choice>
        <mc:Fallback xmlns="">
          <p:sp>
            <p:nvSpPr>
              <p:cNvPr id="49" name="TextBox 48">
                <a:extLst>
                  <a:ext uri="{FF2B5EF4-FFF2-40B4-BE49-F238E27FC236}">
                    <a16:creationId xmlns:a16="http://schemas.microsoft.com/office/drawing/2014/main" id="{B102ACD8-BC95-7C4D-BC56-CB99E72D7BAF}"/>
                  </a:ext>
                </a:extLst>
              </p:cNvPr>
              <p:cNvSpPr txBox="1">
                <a:spLocks noRot="1" noChangeAspect="1" noMove="1" noResize="1" noEditPoints="1" noAdjustHandles="1" noChangeArrowheads="1" noChangeShapeType="1" noTextEdit="1"/>
              </p:cNvSpPr>
              <p:nvPr/>
            </p:nvSpPr>
            <p:spPr>
              <a:xfrm>
                <a:off x="7543317" y="56036"/>
                <a:ext cx="4762500" cy="3447098"/>
              </a:xfrm>
              <a:prstGeom prst="rect">
                <a:avLst/>
              </a:prstGeom>
              <a:blipFill>
                <a:blip r:embed="rId8"/>
                <a:stretch>
                  <a:fillRect l="-6394" t="-4417" r="-3069" b="-6184"/>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E154EF78-F5B0-93C5-9F75-5E04398BB825}"/>
                  </a:ext>
                </a:extLst>
              </p:cNvPr>
              <p:cNvSpPr/>
              <p:nvPr/>
            </p:nvSpPr>
            <p:spPr>
              <a:xfrm>
                <a:off x="6634804" y="4066850"/>
                <a:ext cx="5561514" cy="2579681"/>
              </a:xfrm>
              <a:prstGeom prst="rect">
                <a:avLst/>
              </a:prstGeom>
              <a:noFill/>
              <a:ln w="57150">
                <a:noFill/>
              </a:ln>
            </p:spPr>
            <p:txBody>
              <a:bodyPr wrap="square">
                <a:spAutoFit/>
              </a:bodyPr>
              <a:lstStyle/>
              <a:p>
                <a14:m>
                  <m:oMath xmlns:m="http://schemas.openxmlformats.org/officeDocument/2006/math">
                    <m:r>
                      <a:rPr lang="en-US" sz="5400" i="1" smtClean="0">
                        <a:latin typeface="Cambria Math" panose="02040503050406030204" pitchFamily="18" charset="0"/>
                      </a:rPr>
                      <m:t>𝑐</m:t>
                    </m:r>
                    <m:r>
                      <a:rPr lang="en-US" sz="5400" i="1">
                        <a:solidFill>
                          <a:srgbClr val="0070C0"/>
                        </a:solidFill>
                        <a:latin typeface="Cambria Math" panose="02040503050406030204" pitchFamily="18" charset="0"/>
                      </a:rPr>
                      <m:t>𝑡</m:t>
                    </m:r>
                    <m:r>
                      <a:rPr lang="x-IV_mathan" sz="5400">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d>
                          <m:dPr>
                            <m:ctrlPr>
                              <a:rPr lang="en-US" sz="5400" i="1">
                                <a:latin typeface="Cambria Math" panose="02040503050406030204" pitchFamily="18" charset="0"/>
                              </a:rPr>
                            </m:ctrlPr>
                          </m:dPr>
                          <m:e>
                            <m:f>
                              <m:fPr>
                                <m:ctrlPr>
                                  <a:rPr lang="en-CA" sz="5400" b="0" i="1" smtClean="0">
                                    <a:latin typeface="Cambria Math" panose="02040503050406030204" pitchFamily="18" charset="0"/>
                                  </a:rPr>
                                </m:ctrlPr>
                              </m:fPr>
                              <m:num>
                                <m:r>
                                  <a:rPr lang="en-CA" sz="5400" b="0" i="1" smtClean="0">
                                    <a:latin typeface="Cambria Math" panose="02040503050406030204" pitchFamily="18" charset="0"/>
                                  </a:rPr>
                                  <m:t>𝛼</m:t>
                                </m:r>
                              </m:num>
                              <m:den>
                                <m:sSup>
                                  <m:sSupPr>
                                    <m:ctrlPr>
                                      <a:rPr lang="en-CA" sz="5400" b="0" i="1" smtClean="0">
                                        <a:latin typeface="Cambria Math" panose="02040503050406030204" pitchFamily="18" charset="0"/>
                                      </a:rPr>
                                    </m:ctrlPr>
                                  </m:sSupPr>
                                  <m:e>
                                    <m:r>
                                      <a:rPr lang="en-CA" sz="5400" b="0" i="1" smtClean="0">
                                        <a:latin typeface="Cambria Math" panose="02040503050406030204" pitchFamily="18" charset="0"/>
                                      </a:rPr>
                                      <m:t>𝑐</m:t>
                                    </m:r>
                                  </m:e>
                                  <m:sup>
                                    <m:r>
                                      <a:rPr lang="en-CA" sz="5400" b="0" i="1" smtClean="0">
                                        <a:latin typeface="Cambria Math" panose="02040503050406030204" pitchFamily="18" charset="0"/>
                                      </a:rPr>
                                      <m:t>2</m:t>
                                    </m:r>
                                  </m:sup>
                                </m:sSup>
                              </m:den>
                            </m:f>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e>
                        </m:d>
                      </m:e>
                    </m:func>
                  </m:oMath>
                </a14:m>
                <a:r>
                  <a:rPr lang="en-US" sz="5400" dirty="0">
                    <a:solidFill>
                      <a:srgbClr val="0070C0"/>
                    </a:solidFill>
                  </a:rPr>
                  <a:t> </a:t>
                </a:r>
              </a:p>
              <a:p>
                <a:r>
                  <a:rPr lang="en-US" sz="5400" dirty="0">
                    <a:solidFill>
                      <a:srgbClr val="0070C0"/>
                    </a:solidFill>
                  </a:rPr>
                  <a:t> </a:t>
                </a:r>
                <a14:m>
                  <m:oMath xmlns:m="http://schemas.openxmlformats.org/officeDocument/2006/math">
                    <m:r>
                      <a:rPr lang="en-US" sz="5400" i="1">
                        <a:solidFill>
                          <a:srgbClr val="0070C0"/>
                        </a:solidFill>
                        <a:latin typeface="Cambria Math" panose="02040503050406030204" pitchFamily="18" charset="0"/>
                      </a:rPr>
                      <m:t>𝑥</m:t>
                    </m:r>
                    <m:r>
                      <a:rPr lang="x-IV_mathan" sz="5400">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d>
                          <m:dPr>
                            <m:ctrlPr>
                              <a:rPr lang="en-US" sz="5400" i="1">
                                <a:latin typeface="Cambria Math" panose="02040503050406030204" pitchFamily="18" charset="0"/>
                              </a:rPr>
                            </m:ctrlPr>
                          </m:dPr>
                          <m:e>
                            <m:f>
                              <m:fPr>
                                <m:ctrlPr>
                                  <a:rPr lang="en-CA" sz="5400" i="1">
                                    <a:latin typeface="Cambria Math" panose="02040503050406030204" pitchFamily="18" charset="0"/>
                                  </a:rPr>
                                </m:ctrlPr>
                              </m:fPr>
                              <m:num>
                                <m:r>
                                  <a:rPr lang="en-CA" sz="5400" i="1">
                                    <a:latin typeface="Cambria Math" panose="02040503050406030204" pitchFamily="18" charset="0"/>
                                  </a:rPr>
                                  <m:t>𝛼</m:t>
                                </m:r>
                              </m:num>
                              <m:den>
                                <m:sSup>
                                  <m:sSupPr>
                                    <m:ctrlPr>
                                      <a:rPr lang="en-CA" sz="5400" i="1">
                                        <a:latin typeface="Cambria Math" panose="02040503050406030204" pitchFamily="18" charset="0"/>
                                      </a:rPr>
                                    </m:ctrlPr>
                                  </m:sSupPr>
                                  <m:e>
                                    <m:r>
                                      <a:rPr lang="en-CA" sz="5400" i="1">
                                        <a:latin typeface="Cambria Math" panose="02040503050406030204" pitchFamily="18" charset="0"/>
                                      </a:rPr>
                                      <m:t>𝑐</m:t>
                                    </m:r>
                                  </m:e>
                                  <m:sup>
                                    <m:r>
                                      <a:rPr lang="en-CA" sz="5400" i="1">
                                        <a:latin typeface="Cambria Math" panose="02040503050406030204" pitchFamily="18" charset="0"/>
                                      </a:rPr>
                                      <m:t>2</m:t>
                                    </m:r>
                                  </m:sup>
                                </m:sSup>
                              </m:den>
                            </m:f>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e>
                        </m:d>
                      </m:e>
                    </m:func>
                  </m:oMath>
                </a14:m>
                <a:endParaRPr lang="x-IV_mathan" sz="4400" dirty="0"/>
              </a:p>
            </p:txBody>
          </p:sp>
        </mc:Choice>
        <mc:Fallback xmlns="">
          <p:sp>
            <p:nvSpPr>
              <p:cNvPr id="152" name="Rectangle 151">
                <a:extLst>
                  <a:ext uri="{FF2B5EF4-FFF2-40B4-BE49-F238E27FC236}">
                    <a16:creationId xmlns:a16="http://schemas.microsoft.com/office/drawing/2014/main" id="{E154EF78-F5B0-93C5-9F75-5E04398BB825}"/>
                  </a:ext>
                </a:extLst>
              </p:cNvPr>
              <p:cNvSpPr>
                <a:spLocks noRot="1" noChangeAspect="1" noMove="1" noResize="1" noEditPoints="1" noAdjustHandles="1" noChangeArrowheads="1" noChangeShapeType="1" noTextEdit="1"/>
              </p:cNvSpPr>
              <p:nvPr/>
            </p:nvSpPr>
            <p:spPr>
              <a:xfrm>
                <a:off x="6634804" y="4066850"/>
                <a:ext cx="5561514" cy="2579681"/>
              </a:xfrm>
              <a:prstGeom prst="rect">
                <a:avLst/>
              </a:prstGeom>
              <a:blipFill>
                <a:blip r:embed="rId9"/>
                <a:stretch>
                  <a:fillRect/>
                </a:stretch>
              </a:blipFill>
              <a:ln w="57150">
                <a:noFill/>
              </a:ln>
            </p:spPr>
            <p:txBody>
              <a:bodyPr/>
              <a:lstStyle/>
              <a:p>
                <a:r>
                  <a:rPr lang="en-CA">
                    <a:noFill/>
                  </a:rPr>
                  <a:t> </a:t>
                </a:r>
              </a:p>
            </p:txBody>
          </p:sp>
        </mc:Fallback>
      </mc:AlternateContent>
      <p:grpSp>
        <p:nvGrpSpPr>
          <p:cNvPr id="153" name="Group 152">
            <a:extLst>
              <a:ext uri="{FF2B5EF4-FFF2-40B4-BE49-F238E27FC236}">
                <a16:creationId xmlns:a16="http://schemas.microsoft.com/office/drawing/2014/main" id="{0A29099A-7B89-985A-C5E7-B7CA3B5E2907}"/>
              </a:ext>
            </a:extLst>
          </p:cNvPr>
          <p:cNvGrpSpPr/>
          <p:nvPr/>
        </p:nvGrpSpPr>
        <p:grpSpPr>
          <a:xfrm>
            <a:off x="6414741" y="1780016"/>
            <a:ext cx="1282532" cy="2031461"/>
            <a:chOff x="189067" y="1726473"/>
            <a:chExt cx="1765610" cy="2796632"/>
          </a:xfrm>
        </p:grpSpPr>
        <p:grpSp>
          <p:nvGrpSpPr>
            <p:cNvPr id="154" name="Group 153">
              <a:extLst>
                <a:ext uri="{FF2B5EF4-FFF2-40B4-BE49-F238E27FC236}">
                  <a16:creationId xmlns:a16="http://schemas.microsoft.com/office/drawing/2014/main" id="{BBD5029F-FA15-8963-97F2-47F56613995B}"/>
                </a:ext>
              </a:extLst>
            </p:cNvPr>
            <p:cNvGrpSpPr/>
            <p:nvPr/>
          </p:nvGrpSpPr>
          <p:grpSpPr>
            <a:xfrm>
              <a:off x="189067" y="1726473"/>
              <a:ext cx="1765610" cy="2796632"/>
              <a:chOff x="-2827678" y="1817245"/>
              <a:chExt cx="1765610" cy="2796632"/>
            </a:xfrm>
          </p:grpSpPr>
          <p:cxnSp>
            <p:nvCxnSpPr>
              <p:cNvPr id="156" name="Straight Arrow Connector 155">
                <a:extLst>
                  <a:ext uri="{FF2B5EF4-FFF2-40B4-BE49-F238E27FC236}">
                    <a16:creationId xmlns:a16="http://schemas.microsoft.com/office/drawing/2014/main" id="{3BAF0211-9E76-88AC-A54E-EF605326757B}"/>
                  </a:ext>
                </a:extLst>
              </p:cNvPr>
              <p:cNvCxnSpPr>
                <a:cxnSpLocks/>
              </p:cNvCxnSpPr>
              <p:nvPr/>
            </p:nvCxnSpPr>
            <p:spPr>
              <a:xfrm>
                <a:off x="-2827678" y="4001083"/>
                <a:ext cx="1189378"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3D80B00E-0D07-15D3-F462-4ACE70192376}"/>
                      </a:ext>
                    </a:extLst>
                  </p:cNvPr>
                  <p:cNvSpPr txBox="1"/>
                  <p:nvPr/>
                </p:nvSpPr>
                <p:spPr>
                  <a:xfrm>
                    <a:off x="-1656123" y="3469876"/>
                    <a:ext cx="594055" cy="1144001"/>
                  </a:xfrm>
                  <a:prstGeom prst="rect">
                    <a:avLst/>
                  </a:prstGeom>
                  <a:noFill/>
                  <a:ln w="76200">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𝑥</m:t>
                              </m:r>
                            </m:e>
                          </m:acc>
                        </m:oMath>
                      </m:oMathPara>
                    </a14:m>
                    <a:endParaRPr lang="en-CA" sz="4800" dirty="0">
                      <a:solidFill>
                        <a:srgbClr val="C00000"/>
                      </a:solidFill>
                    </a:endParaRPr>
                  </a:p>
                </p:txBody>
              </p:sp>
            </mc:Choice>
            <mc:Fallback xmlns="">
              <p:sp>
                <p:nvSpPr>
                  <p:cNvPr id="157" name="TextBox 156">
                    <a:extLst>
                      <a:ext uri="{FF2B5EF4-FFF2-40B4-BE49-F238E27FC236}">
                        <a16:creationId xmlns:a16="http://schemas.microsoft.com/office/drawing/2014/main" id="{3D80B00E-0D07-15D3-F462-4ACE70192376}"/>
                      </a:ext>
                    </a:extLst>
                  </p:cNvPr>
                  <p:cNvSpPr txBox="1">
                    <a:spLocks noRot="1" noChangeAspect="1" noMove="1" noResize="1" noEditPoints="1" noAdjustHandles="1" noChangeArrowheads="1" noChangeShapeType="1" noTextEdit="1"/>
                  </p:cNvSpPr>
                  <p:nvPr/>
                </p:nvSpPr>
                <p:spPr>
                  <a:xfrm>
                    <a:off x="-1656123" y="3469876"/>
                    <a:ext cx="594055" cy="1144001"/>
                  </a:xfrm>
                  <a:prstGeom prst="rect">
                    <a:avLst/>
                  </a:prstGeom>
                  <a:blipFill>
                    <a:blip r:embed="rId10"/>
                    <a:stretch>
                      <a:fillRect/>
                    </a:stretch>
                  </a:blipFill>
                  <a:ln w="762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5E77CAD3-D784-2035-1CC3-4115685809A3}"/>
                      </a:ext>
                    </a:extLst>
                  </p:cNvPr>
                  <p:cNvSpPr txBox="1"/>
                  <p:nvPr/>
                </p:nvSpPr>
                <p:spPr>
                  <a:xfrm>
                    <a:off x="-2204007" y="1817245"/>
                    <a:ext cx="929994" cy="1144001"/>
                  </a:xfrm>
                  <a:prstGeom prst="rect">
                    <a:avLst/>
                  </a:prstGeom>
                  <a:noFill/>
                  <a:ln w="762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chemeClr val="tx1"/>
                              </a:solidFill>
                              <a:latin typeface="Cambria Math" panose="02040503050406030204" pitchFamily="18" charset="0"/>
                            </a:rPr>
                            <m:t>𝑐</m:t>
                          </m:r>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𝑡</m:t>
                              </m:r>
                            </m:e>
                          </m:acc>
                        </m:oMath>
                      </m:oMathPara>
                    </a14:m>
                    <a:endParaRPr lang="en-CA" sz="4800" dirty="0">
                      <a:solidFill>
                        <a:srgbClr val="C00000"/>
                      </a:solidFill>
                    </a:endParaRPr>
                  </a:p>
                </p:txBody>
              </p:sp>
            </mc:Choice>
            <mc:Fallback xmlns="">
              <p:sp>
                <p:nvSpPr>
                  <p:cNvPr id="158" name="TextBox 157">
                    <a:extLst>
                      <a:ext uri="{FF2B5EF4-FFF2-40B4-BE49-F238E27FC236}">
                        <a16:creationId xmlns:a16="http://schemas.microsoft.com/office/drawing/2014/main" id="{5E77CAD3-D784-2035-1CC3-4115685809A3}"/>
                      </a:ext>
                    </a:extLst>
                  </p:cNvPr>
                  <p:cNvSpPr txBox="1">
                    <a:spLocks noRot="1" noChangeAspect="1" noMove="1" noResize="1" noEditPoints="1" noAdjustHandles="1" noChangeArrowheads="1" noChangeShapeType="1" noTextEdit="1"/>
                  </p:cNvSpPr>
                  <p:nvPr/>
                </p:nvSpPr>
                <p:spPr>
                  <a:xfrm>
                    <a:off x="-2204007" y="1817245"/>
                    <a:ext cx="929994" cy="1144001"/>
                  </a:xfrm>
                  <a:prstGeom prst="rect">
                    <a:avLst/>
                  </a:prstGeom>
                  <a:blipFill>
                    <a:blip r:embed="rId11"/>
                    <a:stretch>
                      <a:fillRect/>
                    </a:stretch>
                  </a:blipFill>
                  <a:ln w="76200">
                    <a:noFill/>
                  </a:ln>
                </p:spPr>
                <p:txBody>
                  <a:bodyPr/>
                  <a:lstStyle/>
                  <a:p>
                    <a:r>
                      <a:rPr lang="en-CA">
                        <a:noFill/>
                      </a:rPr>
                      <a:t> </a:t>
                    </a:r>
                  </a:p>
                </p:txBody>
              </p:sp>
            </mc:Fallback>
          </mc:AlternateContent>
        </p:grpSp>
        <p:sp>
          <p:nvSpPr>
            <p:cNvPr id="155" name="Freeform: Shape 154">
              <a:extLst>
                <a:ext uri="{FF2B5EF4-FFF2-40B4-BE49-F238E27FC236}">
                  <a16:creationId xmlns:a16="http://schemas.microsoft.com/office/drawing/2014/main" id="{435F6701-E7E9-A062-A003-E10576857086}"/>
                </a:ext>
              </a:extLst>
            </p:cNvPr>
            <p:cNvSpPr/>
            <p:nvPr/>
          </p:nvSpPr>
          <p:spPr>
            <a:xfrm rot="10800000" flipH="1">
              <a:off x="229865" y="2674867"/>
              <a:ext cx="659489" cy="1256326"/>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C0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custDataLst>
      <p:tags r:id="rId1"/>
    </p:custDataLst>
    <p:extLst>
      <p:ext uri="{BB962C8B-B14F-4D97-AF65-F5344CB8AC3E}">
        <p14:creationId xmlns:p14="http://schemas.microsoft.com/office/powerpoint/2010/main" val="4163187238"/>
      </p:ext>
    </p:extLst>
  </p:cSld>
  <p:clrMapOvr>
    <a:masterClrMapping/>
  </p:clrMapOvr>
  <mc:AlternateContent xmlns:mc="http://schemas.openxmlformats.org/markup-compatibility/2006" xmlns:p14="http://schemas.microsoft.com/office/powerpoint/2010/main">
    <mc:Choice Requires="p14">
      <p:transition spd="med" p14:dur="700" advTm="13939">
        <p:fade/>
      </p:transition>
    </mc:Choice>
    <mc:Fallback xmlns="">
      <p:transition spd="med" advTm="139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wipe(down)">
                                      <p:cBhvr>
                                        <p:cTn id="19" dur="500"/>
                                        <p:tgtEl>
                                          <p:spTgt spid="10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2"/>
                                        </p:tgtEl>
                                        <p:attrNameLst>
                                          <p:attrName>style.visibility</p:attrName>
                                        </p:attrNameLst>
                                      </p:cBhvr>
                                      <p:to>
                                        <p:strVal val="visible"/>
                                      </p:to>
                                    </p:set>
                                  </p:childTnLst>
                                </p:cTn>
                              </p:par>
                            </p:childTnLst>
                          </p:cTn>
                        </p:par>
                        <p:par>
                          <p:cTn id="24" fill="hold">
                            <p:stCondLst>
                              <p:cond delay="0"/>
                            </p:stCondLst>
                            <p:childTnLst>
                              <p:par>
                                <p:cTn id="25" presetID="22" presetClass="entr" presetSubtype="8"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750"/>
                                        <p:tgtEl>
                                          <p:spTgt spid="51"/>
                                        </p:tgtEl>
                                      </p:cBhvr>
                                    </p:animEffect>
                                  </p:childTnLst>
                                </p:cTn>
                              </p:par>
                              <p:par>
                                <p:cTn id="28" presetID="22" presetClass="entr" presetSubtype="8" fill="hold" nodeType="withEffect">
                                  <p:stCondLst>
                                    <p:cond delay="0"/>
                                  </p:stCondLst>
                                  <p:childTnLst>
                                    <p:set>
                                      <p:cBhvr>
                                        <p:cTn id="29" dur="1" fill="hold">
                                          <p:stCondLst>
                                            <p:cond delay="0"/>
                                          </p:stCondLst>
                                        </p:cTn>
                                        <p:tgtEl>
                                          <p:spTgt spid="153"/>
                                        </p:tgtEl>
                                        <p:attrNameLst>
                                          <p:attrName>style.visibility</p:attrName>
                                        </p:attrNameLst>
                                      </p:cBhvr>
                                      <p:to>
                                        <p:strVal val="visible"/>
                                      </p:to>
                                    </p:set>
                                    <p:animEffect transition="in" filter="wipe(left)">
                                      <p:cBhvr>
                                        <p:cTn id="30"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p"/>
      <p:bldP spid="1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B4C347D-F887-450B-A3E6-EE678C8C7840}"/>
              </a:ext>
            </a:extLst>
          </p:cNvPr>
          <p:cNvGrpSpPr/>
          <p:nvPr/>
        </p:nvGrpSpPr>
        <p:grpSpPr>
          <a:xfrm>
            <a:off x="66313" y="255105"/>
            <a:ext cx="6611538" cy="6347790"/>
            <a:chOff x="5573486" y="319710"/>
            <a:chExt cx="6611538" cy="6347790"/>
          </a:xfrm>
        </p:grpSpPr>
        <p:pic>
          <p:nvPicPr>
            <p:cNvPr id="38" name="Picture 37">
              <a:extLst>
                <a:ext uri="{FF2B5EF4-FFF2-40B4-BE49-F238E27FC236}">
                  <a16:creationId xmlns:a16="http://schemas.microsoft.com/office/drawing/2014/main" id="{03F621A8-86F7-4792-ADA5-2B879584F452}"/>
                </a:ext>
              </a:extLst>
            </p:cNvPr>
            <p:cNvPicPr>
              <a:picLocks noChangeAspect="1"/>
            </p:cNvPicPr>
            <p:nvPr/>
          </p:nvPicPr>
          <p:blipFill rotWithShape="1">
            <a:blip r:embed="rId4"/>
            <a:srcRect l="10585" t="5535" r="40396" b="6728"/>
            <a:stretch/>
          </p:blipFill>
          <p:spPr>
            <a:xfrm>
              <a:off x="5573486" y="452511"/>
              <a:ext cx="6139542" cy="6153150"/>
            </a:xfrm>
            <a:prstGeom prst="rect">
              <a:avLst/>
            </a:prstGeom>
          </p:spPr>
        </p:pic>
        <p:grpSp>
          <p:nvGrpSpPr>
            <p:cNvPr id="39" name="Group 38">
              <a:extLst>
                <a:ext uri="{FF2B5EF4-FFF2-40B4-BE49-F238E27FC236}">
                  <a16:creationId xmlns:a16="http://schemas.microsoft.com/office/drawing/2014/main" id="{F24D9694-25F1-433C-8F2E-70F4542D4D5C}"/>
                </a:ext>
              </a:extLst>
            </p:cNvPr>
            <p:cNvGrpSpPr/>
            <p:nvPr/>
          </p:nvGrpSpPr>
          <p:grpSpPr>
            <a:xfrm>
              <a:off x="5689600" y="319710"/>
              <a:ext cx="6495424" cy="6347790"/>
              <a:chOff x="-1179482" y="-2283693"/>
              <a:chExt cx="6495424" cy="6347790"/>
            </a:xfrm>
          </p:grpSpPr>
          <p:cxnSp>
            <p:nvCxnSpPr>
              <p:cNvPr id="40" name="Straight Arrow Connector 39">
                <a:extLst>
                  <a:ext uri="{FF2B5EF4-FFF2-40B4-BE49-F238E27FC236}">
                    <a16:creationId xmlns:a16="http://schemas.microsoft.com/office/drawing/2014/main" id="{80050739-9EDC-46F8-AC23-DD774228E43A}"/>
                  </a:ext>
                </a:extLst>
              </p:cNvPr>
              <p:cNvCxnSpPr>
                <a:cxnSpLocks/>
              </p:cNvCxnSpPr>
              <p:nvPr/>
            </p:nvCxnSpPr>
            <p:spPr>
              <a:xfrm flipV="1">
                <a:off x="1781033" y="-2082019"/>
                <a:ext cx="0" cy="6146116"/>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26E0F47-D591-4696-BE00-92E104898B7D}"/>
                      </a:ext>
                    </a:extLst>
                  </p:cNvPr>
                  <p:cNvSpPr txBox="1"/>
                  <p:nvPr/>
                </p:nvSpPr>
                <p:spPr>
                  <a:xfrm>
                    <a:off x="4727832" y="717446"/>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42" name="TextBox 41">
                    <a:extLst>
                      <a:ext uri="{FF2B5EF4-FFF2-40B4-BE49-F238E27FC236}">
                        <a16:creationId xmlns:a16="http://schemas.microsoft.com/office/drawing/2014/main" id="{426E0F47-D591-4696-BE00-92E104898B7D}"/>
                      </a:ext>
                    </a:extLst>
                  </p:cNvPr>
                  <p:cNvSpPr txBox="1">
                    <a:spLocks noRot="1" noChangeAspect="1" noMove="1" noResize="1" noEditPoints="1" noAdjustHandles="1" noChangeArrowheads="1" noChangeShapeType="1" noTextEdit="1"/>
                  </p:cNvSpPr>
                  <p:nvPr/>
                </p:nvSpPr>
                <p:spPr>
                  <a:xfrm>
                    <a:off x="4727832" y="717446"/>
                    <a:ext cx="588110"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44BAB2F-D2B2-4BBA-8757-CB79A097B23A}"/>
                      </a:ext>
                    </a:extLst>
                  </p:cNvPr>
                  <p:cNvSpPr txBox="1"/>
                  <p:nvPr/>
                </p:nvSpPr>
                <p:spPr>
                  <a:xfrm>
                    <a:off x="1847814" y="-2283693"/>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45" name="TextBox 44">
                    <a:extLst>
                      <a:ext uri="{FF2B5EF4-FFF2-40B4-BE49-F238E27FC236}">
                        <a16:creationId xmlns:a16="http://schemas.microsoft.com/office/drawing/2014/main" id="{744BAB2F-D2B2-4BBA-8757-CB79A097B23A}"/>
                      </a:ext>
                    </a:extLst>
                  </p:cNvPr>
                  <p:cNvSpPr txBox="1">
                    <a:spLocks noRot="1" noChangeAspect="1" noMove="1" noResize="1" noEditPoints="1" noAdjustHandles="1" noChangeArrowheads="1" noChangeShapeType="1" noTextEdit="1"/>
                  </p:cNvSpPr>
                  <p:nvPr/>
                </p:nvSpPr>
                <p:spPr>
                  <a:xfrm>
                    <a:off x="1847814" y="-2283693"/>
                    <a:ext cx="750205" cy="707886"/>
                  </a:xfrm>
                  <a:prstGeom prst="rect">
                    <a:avLst/>
                  </a:prstGeom>
                  <a:blipFill>
                    <a:blip r:embed="rId6"/>
                    <a:stretch>
                      <a:fillRect/>
                    </a:stretch>
                  </a:blipFill>
                </p:spPr>
                <p:txBody>
                  <a:bodyPr/>
                  <a:lstStyle/>
                  <a:p>
                    <a:r>
                      <a:rPr lang="en-CA">
                        <a:noFill/>
                      </a:rPr>
                      <a:t> </a:t>
                    </a:r>
                  </a:p>
                </p:txBody>
              </p:sp>
            </mc:Fallback>
          </mc:AlternateContent>
          <p:cxnSp>
            <p:nvCxnSpPr>
              <p:cNvPr id="48" name="Straight Arrow Connector 47">
                <a:extLst>
                  <a:ext uri="{FF2B5EF4-FFF2-40B4-BE49-F238E27FC236}">
                    <a16:creationId xmlns:a16="http://schemas.microsoft.com/office/drawing/2014/main" id="{F60165DD-D564-4A0C-9F78-0C94271437CA}"/>
                  </a:ext>
                </a:extLst>
              </p:cNvPr>
              <p:cNvCxnSpPr>
                <a:cxnSpLocks/>
              </p:cNvCxnSpPr>
              <p:nvPr/>
            </p:nvCxnSpPr>
            <p:spPr>
              <a:xfrm>
                <a:off x="-1179482" y="945997"/>
                <a:ext cx="5907314" cy="0"/>
              </a:xfrm>
              <a:prstGeom prst="straightConnector1">
                <a:avLst/>
              </a:prstGeom>
              <a:ln w="5715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51" name="Group 50">
            <a:extLst>
              <a:ext uri="{FF2B5EF4-FFF2-40B4-BE49-F238E27FC236}">
                <a16:creationId xmlns:a16="http://schemas.microsoft.com/office/drawing/2014/main" id="{86B4D773-97DF-98E4-3605-61DD600C277F}"/>
              </a:ext>
            </a:extLst>
          </p:cNvPr>
          <p:cNvGrpSpPr/>
          <p:nvPr/>
        </p:nvGrpSpPr>
        <p:grpSpPr>
          <a:xfrm>
            <a:off x="3077083" y="-984340"/>
            <a:ext cx="5455851" cy="9144000"/>
            <a:chOff x="6490343" y="-1091381"/>
            <a:chExt cx="5455851" cy="9144000"/>
          </a:xfrm>
        </p:grpSpPr>
        <p:grpSp>
          <p:nvGrpSpPr>
            <p:cNvPr id="52" name="Group 51">
              <a:extLst>
                <a:ext uri="{FF2B5EF4-FFF2-40B4-BE49-F238E27FC236}">
                  <a16:creationId xmlns:a16="http://schemas.microsoft.com/office/drawing/2014/main" id="{B3DECAEC-B980-2196-4FCA-E37E03604F31}"/>
                </a:ext>
              </a:extLst>
            </p:cNvPr>
            <p:cNvGrpSpPr/>
            <p:nvPr/>
          </p:nvGrpSpPr>
          <p:grpSpPr>
            <a:xfrm>
              <a:off x="7048451" y="-44450"/>
              <a:ext cx="3127020" cy="6965950"/>
              <a:chOff x="7048451" y="-44450"/>
              <a:chExt cx="3127020" cy="6965950"/>
            </a:xfrm>
          </p:grpSpPr>
          <p:grpSp>
            <p:nvGrpSpPr>
              <p:cNvPr id="114" name="Group 113">
                <a:extLst>
                  <a:ext uri="{FF2B5EF4-FFF2-40B4-BE49-F238E27FC236}">
                    <a16:creationId xmlns:a16="http://schemas.microsoft.com/office/drawing/2014/main" id="{18695786-0400-E794-749E-4064B215EC6D}"/>
                  </a:ext>
                </a:extLst>
              </p:cNvPr>
              <p:cNvGrpSpPr/>
              <p:nvPr/>
            </p:nvGrpSpPr>
            <p:grpSpPr>
              <a:xfrm>
                <a:off x="7048451" y="1918357"/>
                <a:ext cx="1111568" cy="3016991"/>
                <a:chOff x="4723570" y="360362"/>
                <a:chExt cx="2121730" cy="6141905"/>
              </a:xfrm>
            </p:grpSpPr>
            <p:sp>
              <p:nvSpPr>
                <p:cNvPr id="117" name="Freeform: Shape 116">
                  <a:extLst>
                    <a:ext uri="{FF2B5EF4-FFF2-40B4-BE49-F238E27FC236}">
                      <a16:creationId xmlns:a16="http://schemas.microsoft.com/office/drawing/2014/main" id="{53717BBB-5D9F-C734-2014-2F09F4331E83}"/>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8" name="Freeform: Shape 117">
                  <a:extLst>
                    <a:ext uri="{FF2B5EF4-FFF2-40B4-BE49-F238E27FC236}">
                      <a16:creationId xmlns:a16="http://schemas.microsoft.com/office/drawing/2014/main" id="{C94CC9C2-8103-0ECB-D315-C8799BE54547}"/>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15" name="Straight Connector 114">
                <a:extLst>
                  <a:ext uri="{FF2B5EF4-FFF2-40B4-BE49-F238E27FC236}">
                    <a16:creationId xmlns:a16="http://schemas.microsoft.com/office/drawing/2014/main" id="{7DCF4690-A786-F506-A39B-10E43D87D196}"/>
                  </a:ext>
                </a:extLst>
              </p:cNvPr>
              <p:cNvCxnSpPr>
                <a:cxnSpLocks/>
              </p:cNvCxnSpPr>
              <p:nvPr/>
            </p:nvCxnSpPr>
            <p:spPr>
              <a:xfrm flipV="1">
                <a:off x="8030603" y="-44450"/>
                <a:ext cx="2121914" cy="2092005"/>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E75B296-BB38-6DD5-CECC-4DEFB64FB42D}"/>
                  </a:ext>
                </a:extLst>
              </p:cNvPr>
              <p:cNvCxnSpPr>
                <a:cxnSpLocks/>
              </p:cNvCxnSpPr>
              <p:nvPr/>
            </p:nvCxnSpPr>
            <p:spPr>
              <a:xfrm>
                <a:off x="8116513" y="4891564"/>
                <a:ext cx="2058958" cy="2029936"/>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EECDF9A9-F812-37CA-012F-5ECB59B9186E}"/>
                </a:ext>
              </a:extLst>
            </p:cNvPr>
            <p:cNvGrpSpPr/>
            <p:nvPr/>
          </p:nvGrpSpPr>
          <p:grpSpPr>
            <a:xfrm>
              <a:off x="7556195" y="57150"/>
              <a:ext cx="2803909" cy="6902450"/>
              <a:chOff x="7575245" y="57150"/>
              <a:chExt cx="2803909" cy="6902450"/>
            </a:xfrm>
          </p:grpSpPr>
          <p:grpSp>
            <p:nvGrpSpPr>
              <p:cNvPr id="90" name="Group 89">
                <a:extLst>
                  <a:ext uri="{FF2B5EF4-FFF2-40B4-BE49-F238E27FC236}">
                    <a16:creationId xmlns:a16="http://schemas.microsoft.com/office/drawing/2014/main" id="{79DB0A42-D07B-87ED-1514-7D7A52CFF16A}"/>
                  </a:ext>
                </a:extLst>
              </p:cNvPr>
              <p:cNvGrpSpPr/>
              <p:nvPr/>
            </p:nvGrpSpPr>
            <p:grpSpPr>
              <a:xfrm>
                <a:off x="7575245" y="529619"/>
                <a:ext cx="2121730" cy="5758744"/>
                <a:chOff x="4723570" y="360362"/>
                <a:chExt cx="2121730" cy="6141905"/>
              </a:xfrm>
            </p:grpSpPr>
            <p:sp>
              <p:nvSpPr>
                <p:cNvPr id="93" name="Freeform: Shape 92">
                  <a:extLst>
                    <a:ext uri="{FF2B5EF4-FFF2-40B4-BE49-F238E27FC236}">
                      <a16:creationId xmlns:a16="http://schemas.microsoft.com/office/drawing/2014/main" id="{DD7DAB49-64AA-7841-2900-5D3CAC62444E}"/>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6" name="Freeform: Shape 95">
                  <a:extLst>
                    <a:ext uri="{FF2B5EF4-FFF2-40B4-BE49-F238E27FC236}">
                      <a16:creationId xmlns:a16="http://schemas.microsoft.com/office/drawing/2014/main" id="{4291B7B8-E2FD-24D7-14CF-C9855C2A96AA}"/>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91" name="Straight Connector 90">
                <a:extLst>
                  <a:ext uri="{FF2B5EF4-FFF2-40B4-BE49-F238E27FC236}">
                    <a16:creationId xmlns:a16="http://schemas.microsoft.com/office/drawing/2014/main" id="{5F0FB76D-A55F-5A93-E08A-7BCB3D8FE586}"/>
                  </a:ext>
                </a:extLst>
              </p:cNvPr>
              <p:cNvCxnSpPr>
                <a:cxnSpLocks/>
              </p:cNvCxnSpPr>
              <p:nvPr/>
            </p:nvCxnSpPr>
            <p:spPr>
              <a:xfrm flipV="1">
                <a:off x="9627628" y="57150"/>
                <a:ext cx="547142" cy="539430"/>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BEAAC84-33E6-29A9-C703-47A5859A7381}"/>
                  </a:ext>
                </a:extLst>
              </p:cNvPr>
              <p:cNvCxnSpPr>
                <a:cxnSpLocks/>
              </p:cNvCxnSpPr>
              <p:nvPr/>
            </p:nvCxnSpPr>
            <p:spPr>
              <a:xfrm>
                <a:off x="9628422" y="6219449"/>
                <a:ext cx="750732" cy="740151"/>
              </a:xfrm>
              <a:prstGeom prst="line">
                <a:avLst/>
              </a:prstGeom>
              <a:ln w="38100">
                <a:solidFill>
                  <a:srgbClr val="FF5353"/>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182BD1A0-8A38-5DDE-4C22-E35A75FAD8E9}"/>
                </a:ext>
              </a:extLst>
            </p:cNvPr>
            <p:cNvGrpSpPr/>
            <p:nvPr/>
          </p:nvGrpSpPr>
          <p:grpSpPr>
            <a:xfrm>
              <a:off x="8114305" y="66707"/>
              <a:ext cx="2121730" cy="6709420"/>
              <a:chOff x="4723570" y="360362"/>
              <a:chExt cx="2121730" cy="6141905"/>
            </a:xfrm>
          </p:grpSpPr>
          <p:sp>
            <p:nvSpPr>
              <p:cNvPr id="88" name="Freeform: Shape 87">
                <a:extLst>
                  <a:ext uri="{FF2B5EF4-FFF2-40B4-BE49-F238E27FC236}">
                    <a16:creationId xmlns:a16="http://schemas.microsoft.com/office/drawing/2014/main" id="{559F0E05-F8FD-71EF-A3A7-CD00484AACCA}"/>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9" name="Freeform: Shape 88">
                <a:extLst>
                  <a:ext uri="{FF2B5EF4-FFF2-40B4-BE49-F238E27FC236}">
                    <a16:creationId xmlns:a16="http://schemas.microsoft.com/office/drawing/2014/main" id="{FD03F5BB-DC3D-AD53-3641-FA38CEB825DA}"/>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1" name="Group 70">
              <a:extLst>
                <a:ext uri="{FF2B5EF4-FFF2-40B4-BE49-F238E27FC236}">
                  <a16:creationId xmlns:a16="http://schemas.microsoft.com/office/drawing/2014/main" id="{89C844C4-BCCF-10E0-9938-AF03D85F971B}"/>
                </a:ext>
              </a:extLst>
            </p:cNvPr>
            <p:cNvGrpSpPr/>
            <p:nvPr/>
          </p:nvGrpSpPr>
          <p:grpSpPr>
            <a:xfrm>
              <a:off x="8628793" y="-406558"/>
              <a:ext cx="2121730" cy="7655946"/>
              <a:chOff x="4723570" y="360362"/>
              <a:chExt cx="2121730" cy="6141905"/>
            </a:xfrm>
          </p:grpSpPr>
          <p:sp>
            <p:nvSpPr>
              <p:cNvPr id="86" name="Freeform: Shape 85">
                <a:extLst>
                  <a:ext uri="{FF2B5EF4-FFF2-40B4-BE49-F238E27FC236}">
                    <a16:creationId xmlns:a16="http://schemas.microsoft.com/office/drawing/2014/main" id="{1113F751-DA68-A9AE-F17A-87C44636E18F}"/>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7" name="Freeform: Shape 86">
                <a:extLst>
                  <a:ext uri="{FF2B5EF4-FFF2-40B4-BE49-F238E27FC236}">
                    <a16:creationId xmlns:a16="http://schemas.microsoft.com/office/drawing/2014/main" id="{299D65C2-C1F0-80F0-1DA3-799ABCC552DE}"/>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2" name="Group 71">
              <a:extLst>
                <a:ext uri="{FF2B5EF4-FFF2-40B4-BE49-F238E27FC236}">
                  <a16:creationId xmlns:a16="http://schemas.microsoft.com/office/drawing/2014/main" id="{CC25ED8F-A3BF-85BB-414C-F8D7EA39003E}"/>
                </a:ext>
              </a:extLst>
            </p:cNvPr>
            <p:cNvGrpSpPr/>
            <p:nvPr/>
          </p:nvGrpSpPr>
          <p:grpSpPr>
            <a:xfrm>
              <a:off x="9178758" y="-952500"/>
              <a:ext cx="2121730" cy="8735406"/>
              <a:chOff x="4723570" y="360362"/>
              <a:chExt cx="2121730" cy="6141905"/>
            </a:xfrm>
          </p:grpSpPr>
          <p:sp>
            <p:nvSpPr>
              <p:cNvPr id="84" name="Freeform: Shape 83">
                <a:extLst>
                  <a:ext uri="{FF2B5EF4-FFF2-40B4-BE49-F238E27FC236}">
                    <a16:creationId xmlns:a16="http://schemas.microsoft.com/office/drawing/2014/main" id="{96C4F367-221C-C932-A666-7C23D324A058}"/>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5" name="Freeform: Shape 84">
                <a:extLst>
                  <a:ext uri="{FF2B5EF4-FFF2-40B4-BE49-F238E27FC236}">
                    <a16:creationId xmlns:a16="http://schemas.microsoft.com/office/drawing/2014/main" id="{4478922D-28B1-8BD5-3894-6E0ECDEE7504}"/>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rgbClr val="FF5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3" name="Group 72">
              <a:extLst>
                <a:ext uri="{FF2B5EF4-FFF2-40B4-BE49-F238E27FC236}">
                  <a16:creationId xmlns:a16="http://schemas.microsoft.com/office/drawing/2014/main" id="{BA0E7A17-4FA3-CD0D-CECC-6934ECEA2B2D}"/>
                </a:ext>
              </a:extLst>
            </p:cNvPr>
            <p:cNvGrpSpPr/>
            <p:nvPr/>
          </p:nvGrpSpPr>
          <p:grpSpPr>
            <a:xfrm>
              <a:off x="6490343" y="391886"/>
              <a:ext cx="4006207" cy="6008914"/>
              <a:chOff x="6490343" y="391886"/>
              <a:chExt cx="4006207" cy="6008914"/>
            </a:xfrm>
          </p:grpSpPr>
          <p:cxnSp>
            <p:nvCxnSpPr>
              <p:cNvPr id="75" name="Straight Connector 74">
                <a:extLst>
                  <a:ext uri="{FF2B5EF4-FFF2-40B4-BE49-F238E27FC236}">
                    <a16:creationId xmlns:a16="http://schemas.microsoft.com/office/drawing/2014/main" id="{626C3E38-D60A-A3B9-373C-07E91F74EFBD}"/>
                  </a:ext>
                </a:extLst>
              </p:cNvPr>
              <p:cNvCxnSpPr>
                <a:cxnSpLocks/>
              </p:cNvCxnSpPr>
              <p:nvPr/>
            </p:nvCxnSpPr>
            <p:spPr>
              <a:xfrm>
                <a:off x="6490343" y="3403418"/>
                <a:ext cx="364425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0A16370-00B4-D297-D5E6-D7496CBBDA2E}"/>
                  </a:ext>
                </a:extLst>
              </p:cNvPr>
              <p:cNvCxnSpPr>
                <a:cxnSpLocks/>
              </p:cNvCxnSpPr>
              <p:nvPr/>
            </p:nvCxnSpPr>
            <p:spPr>
              <a:xfrm flipV="1">
                <a:off x="6509938" y="2397055"/>
                <a:ext cx="3986612" cy="10097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06066B3-7ADA-FC6A-BD18-9A8D255D3829}"/>
                  </a:ext>
                </a:extLst>
              </p:cNvPr>
              <p:cNvCxnSpPr>
                <a:cxnSpLocks/>
              </p:cNvCxnSpPr>
              <p:nvPr/>
            </p:nvCxnSpPr>
            <p:spPr>
              <a:xfrm flipV="1">
                <a:off x="6517558" y="1695450"/>
                <a:ext cx="3639656" cy="17185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A559BD0-E6EB-F2AF-48A1-D42640B5DBC5}"/>
                  </a:ext>
                </a:extLst>
              </p:cNvPr>
              <p:cNvCxnSpPr>
                <a:cxnSpLocks/>
              </p:cNvCxnSpPr>
              <p:nvPr/>
            </p:nvCxnSpPr>
            <p:spPr>
              <a:xfrm flipV="1">
                <a:off x="6517558" y="850900"/>
                <a:ext cx="3959007" cy="256306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1B3BAC1-4EB4-1CE2-C809-6B2AA6EC0A96}"/>
                  </a:ext>
                </a:extLst>
              </p:cNvPr>
              <p:cNvCxnSpPr>
                <a:cxnSpLocks/>
              </p:cNvCxnSpPr>
              <p:nvPr/>
            </p:nvCxnSpPr>
            <p:spPr>
              <a:xfrm flipV="1">
                <a:off x="6509938" y="391886"/>
                <a:ext cx="3905244" cy="301493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EBBE483-EF8E-5DA1-B911-651DF481073F}"/>
                  </a:ext>
                </a:extLst>
              </p:cNvPr>
              <p:cNvCxnSpPr>
                <a:cxnSpLocks/>
              </p:cNvCxnSpPr>
              <p:nvPr/>
            </p:nvCxnSpPr>
            <p:spPr>
              <a:xfrm>
                <a:off x="6497238" y="3390150"/>
                <a:ext cx="3688274" cy="934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A56D458-D322-285E-3E41-255CEE5CFFD5}"/>
                  </a:ext>
                </a:extLst>
              </p:cNvPr>
              <p:cNvCxnSpPr>
                <a:cxnSpLocks/>
              </p:cNvCxnSpPr>
              <p:nvPr/>
            </p:nvCxnSpPr>
            <p:spPr>
              <a:xfrm>
                <a:off x="6504858" y="3383005"/>
                <a:ext cx="3809256" cy="179859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86DDA99-44A1-E9D8-1F9F-F50622574AA0}"/>
                  </a:ext>
                </a:extLst>
              </p:cNvPr>
              <p:cNvCxnSpPr>
                <a:cxnSpLocks/>
              </p:cNvCxnSpPr>
              <p:nvPr/>
            </p:nvCxnSpPr>
            <p:spPr>
              <a:xfrm>
                <a:off x="6504858" y="3383005"/>
                <a:ext cx="3749213" cy="24272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B00B092-73D5-FDC5-49B7-A55ECF7E732F}"/>
                  </a:ext>
                </a:extLst>
              </p:cNvPr>
              <p:cNvCxnSpPr>
                <a:cxnSpLocks/>
              </p:cNvCxnSpPr>
              <p:nvPr/>
            </p:nvCxnSpPr>
            <p:spPr>
              <a:xfrm>
                <a:off x="6497238" y="3390150"/>
                <a:ext cx="3899694" cy="301065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C4CEE212-1B2B-7F63-61DC-527AE7842A11}"/>
                </a:ext>
              </a:extLst>
            </p:cNvPr>
            <p:cNvSpPr/>
            <p:nvPr/>
          </p:nvSpPr>
          <p:spPr>
            <a:xfrm>
              <a:off x="9953434" y="-1091381"/>
              <a:ext cx="1992760" cy="914400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09" name="Straight Connector 108">
            <a:extLst>
              <a:ext uri="{FF2B5EF4-FFF2-40B4-BE49-F238E27FC236}">
                <a16:creationId xmlns:a16="http://schemas.microsoft.com/office/drawing/2014/main" id="{DED8670B-1546-48E0-B9B3-D83E85095F5C}"/>
              </a:ext>
            </a:extLst>
          </p:cNvPr>
          <p:cNvCxnSpPr>
            <a:cxnSpLocks/>
          </p:cNvCxnSpPr>
          <p:nvPr/>
        </p:nvCxnSpPr>
        <p:spPr>
          <a:xfrm flipH="1">
            <a:off x="54426" y="642182"/>
            <a:ext cx="5931014" cy="5942064"/>
          </a:xfrm>
          <a:prstGeom prst="line">
            <a:avLst/>
          </a:prstGeom>
          <a:ln w="38100">
            <a:solidFill>
              <a:schemeClr val="tx1"/>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AEBAF30-CD41-4C0C-9C6B-1AA5997216A0}"/>
              </a:ext>
            </a:extLst>
          </p:cNvPr>
          <p:cNvCxnSpPr>
            <a:cxnSpLocks/>
          </p:cNvCxnSpPr>
          <p:nvPr/>
        </p:nvCxnSpPr>
        <p:spPr>
          <a:xfrm>
            <a:off x="244216" y="624923"/>
            <a:ext cx="5931014" cy="5942064"/>
          </a:xfrm>
          <a:prstGeom prst="line">
            <a:avLst/>
          </a:prstGeom>
          <a:ln w="38100">
            <a:solidFill>
              <a:schemeClr val="tx1"/>
            </a:solidFill>
            <a:prstDash val="dash"/>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2E15760-9239-3E9D-81B6-5E49B98169BE}"/>
                  </a:ext>
                </a:extLst>
              </p:cNvPr>
              <p:cNvSpPr txBox="1"/>
              <p:nvPr/>
            </p:nvSpPr>
            <p:spPr>
              <a:xfrm>
                <a:off x="7543317" y="56036"/>
                <a:ext cx="4762500" cy="3447098"/>
              </a:xfrm>
              <a:prstGeom prst="rect">
                <a:avLst/>
              </a:prstGeom>
              <a:noFill/>
              <a:effectLst>
                <a:softEdge rad="63500"/>
              </a:effectLst>
            </p:spPr>
            <p:txBody>
              <a:bodyPr wrap="square" lIns="0" tIns="0" rIns="0" bIns="0" rtlCol="0">
                <a:spAutoFit/>
              </a:bodyPr>
              <a:lstStyle/>
              <a:p>
                <a:r>
                  <a:rPr lang="en-US" sz="4000" dirty="0"/>
                  <a:t>Doppler effect for Accelerating Frame</a:t>
                </a:r>
              </a:p>
              <a:p>
                <a:pPr marL="571500" indent="-571500">
                  <a:buFont typeface="Arial" panose="020B0604020202020204" pitchFamily="34" charset="0"/>
                  <a:buChar char="•"/>
                </a:pPr>
                <a:r>
                  <a:rPr lang="en-US" sz="4000" dirty="0"/>
                  <a:t>Constant proper acceleration </a:t>
                </a:r>
                <a14:m>
                  <m:oMath xmlns:m="http://schemas.openxmlformats.org/officeDocument/2006/math">
                    <m:r>
                      <a:rPr lang="en-GB" sz="4000" b="0" i="1" smtClean="0">
                        <a:latin typeface="Cambria Math" panose="02040503050406030204" pitchFamily="18" charset="0"/>
                      </a:rPr>
                      <m:t>𝛼</m:t>
                    </m:r>
                  </m:oMath>
                </a14:m>
                <a:endParaRPr lang="en-GB" sz="4000" b="0" dirty="0"/>
              </a:p>
              <a:p>
                <a:pPr marL="571500" indent="-571500">
                  <a:buFont typeface="Arial" panose="020B0604020202020204" pitchFamily="34" charset="0"/>
                  <a:buChar char="•"/>
                </a:pPr>
                <a:r>
                  <a:rPr lang="en-US" sz="3200" dirty="0"/>
                  <a:t>Worldline is a hyperbola (Relativity 105a,b)</a:t>
                </a:r>
              </a:p>
            </p:txBody>
          </p:sp>
        </mc:Choice>
        <mc:Fallback xmlns="">
          <p:sp>
            <p:nvSpPr>
              <p:cNvPr id="69" name="TextBox 68">
                <a:extLst>
                  <a:ext uri="{FF2B5EF4-FFF2-40B4-BE49-F238E27FC236}">
                    <a16:creationId xmlns:a16="http://schemas.microsoft.com/office/drawing/2014/main" id="{22E15760-9239-3E9D-81B6-5E49B98169BE}"/>
                  </a:ext>
                </a:extLst>
              </p:cNvPr>
              <p:cNvSpPr txBox="1">
                <a:spLocks noRot="1" noChangeAspect="1" noMove="1" noResize="1" noEditPoints="1" noAdjustHandles="1" noChangeArrowheads="1" noChangeShapeType="1" noTextEdit="1"/>
              </p:cNvSpPr>
              <p:nvPr/>
            </p:nvSpPr>
            <p:spPr>
              <a:xfrm>
                <a:off x="7543317" y="56036"/>
                <a:ext cx="4762500" cy="3447098"/>
              </a:xfrm>
              <a:prstGeom prst="rect">
                <a:avLst/>
              </a:prstGeom>
              <a:blipFill>
                <a:blip r:embed="rId7"/>
                <a:stretch>
                  <a:fillRect l="-6394" t="-4417" r="-3069" b="-6184"/>
                </a:stretch>
              </a:blipFill>
              <a:effectLst>
                <a:softEdge rad="63500"/>
              </a:effectLst>
            </p:spPr>
            <p:txBody>
              <a:bodyPr/>
              <a:lstStyle/>
              <a:p>
                <a:r>
                  <a:rPr lang="en-CA">
                    <a:noFill/>
                  </a:rPr>
                  <a:t> </a:t>
                </a:r>
              </a:p>
            </p:txBody>
          </p:sp>
        </mc:Fallback>
      </mc:AlternateContent>
      <p:sp>
        <p:nvSpPr>
          <p:cNvPr id="100" name="Rectangle 99">
            <a:extLst>
              <a:ext uri="{FF2B5EF4-FFF2-40B4-BE49-F238E27FC236}">
                <a16:creationId xmlns:a16="http://schemas.microsoft.com/office/drawing/2014/main" id="{C5AD117F-279C-D481-1E95-8D11D1E7ACA8}"/>
              </a:ext>
            </a:extLst>
          </p:cNvPr>
          <p:cNvSpPr/>
          <p:nvPr/>
        </p:nvSpPr>
        <p:spPr>
          <a:xfrm>
            <a:off x="-781050" y="-38100"/>
            <a:ext cx="7782187" cy="72009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4" name="Group 103">
            <a:extLst>
              <a:ext uri="{FF2B5EF4-FFF2-40B4-BE49-F238E27FC236}">
                <a16:creationId xmlns:a16="http://schemas.microsoft.com/office/drawing/2014/main" id="{ECDFB6F8-FA98-41D5-96BF-DED9E47D66FE}"/>
              </a:ext>
            </a:extLst>
          </p:cNvPr>
          <p:cNvGrpSpPr/>
          <p:nvPr/>
        </p:nvGrpSpPr>
        <p:grpSpPr>
          <a:xfrm>
            <a:off x="4579776" y="456779"/>
            <a:ext cx="1859195" cy="5858521"/>
            <a:chOff x="3671506" y="1"/>
            <a:chExt cx="2080363" cy="6555445"/>
          </a:xfrm>
        </p:grpSpPr>
        <p:grpSp>
          <p:nvGrpSpPr>
            <p:cNvPr id="105" name="Group 104">
              <a:extLst>
                <a:ext uri="{FF2B5EF4-FFF2-40B4-BE49-F238E27FC236}">
                  <a16:creationId xmlns:a16="http://schemas.microsoft.com/office/drawing/2014/main" id="{CC28AC39-AC7E-43A3-87CE-0F9D3D3A832F}"/>
                </a:ext>
              </a:extLst>
            </p:cNvPr>
            <p:cNvGrpSpPr/>
            <p:nvPr/>
          </p:nvGrpSpPr>
          <p:grpSpPr>
            <a:xfrm>
              <a:off x="3671506" y="305706"/>
              <a:ext cx="1655234" cy="6249740"/>
              <a:chOff x="8192706" y="686706"/>
              <a:chExt cx="1655234" cy="6249740"/>
            </a:xfrm>
          </p:grpSpPr>
          <p:sp>
            <p:nvSpPr>
              <p:cNvPr id="107" name="Freeform: Shape 106">
                <a:extLst>
                  <a:ext uri="{FF2B5EF4-FFF2-40B4-BE49-F238E27FC236}">
                    <a16:creationId xmlns:a16="http://schemas.microsoft.com/office/drawing/2014/main" id="{DD6673B0-59A6-40D2-BC45-7F13CC625E63}"/>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8" name="Freeform: Shape 107">
                <a:extLst>
                  <a:ext uri="{FF2B5EF4-FFF2-40B4-BE49-F238E27FC236}">
                    <a16:creationId xmlns:a16="http://schemas.microsoft.com/office/drawing/2014/main" id="{504ED4AF-FFE4-48D5-BACF-D0BF414BA2E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106" name="Picture 2">
              <a:extLst>
                <a:ext uri="{FF2B5EF4-FFF2-40B4-BE49-F238E27FC236}">
                  <a16:creationId xmlns:a16="http://schemas.microsoft.com/office/drawing/2014/main" id="{027E2074-796E-4A18-A5AF-BB5C43A8D8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DE1D5995-2209-34C4-A906-F00820DC3A72}"/>
              </a:ext>
            </a:extLst>
          </p:cNvPr>
          <p:cNvGrpSpPr/>
          <p:nvPr/>
        </p:nvGrpSpPr>
        <p:grpSpPr>
          <a:xfrm>
            <a:off x="6414741" y="1780016"/>
            <a:ext cx="1282532" cy="2031461"/>
            <a:chOff x="189067" y="1726473"/>
            <a:chExt cx="1765610" cy="2796632"/>
          </a:xfrm>
        </p:grpSpPr>
        <p:grpSp>
          <p:nvGrpSpPr>
            <p:cNvPr id="94" name="Group 93">
              <a:extLst>
                <a:ext uri="{FF2B5EF4-FFF2-40B4-BE49-F238E27FC236}">
                  <a16:creationId xmlns:a16="http://schemas.microsoft.com/office/drawing/2014/main" id="{D64829BB-39E3-8C8F-704E-E3B71007078B}"/>
                </a:ext>
              </a:extLst>
            </p:cNvPr>
            <p:cNvGrpSpPr/>
            <p:nvPr/>
          </p:nvGrpSpPr>
          <p:grpSpPr>
            <a:xfrm>
              <a:off x="189067" y="1726473"/>
              <a:ext cx="1765610" cy="2796632"/>
              <a:chOff x="-2827678" y="1817245"/>
              <a:chExt cx="1765610" cy="2796632"/>
            </a:xfrm>
          </p:grpSpPr>
          <p:cxnSp>
            <p:nvCxnSpPr>
              <p:cNvPr id="97" name="Straight Arrow Connector 96">
                <a:extLst>
                  <a:ext uri="{FF2B5EF4-FFF2-40B4-BE49-F238E27FC236}">
                    <a16:creationId xmlns:a16="http://schemas.microsoft.com/office/drawing/2014/main" id="{9F080A39-C749-0F25-924A-0F41BCF744B5}"/>
                  </a:ext>
                </a:extLst>
              </p:cNvPr>
              <p:cNvCxnSpPr>
                <a:cxnSpLocks/>
              </p:cNvCxnSpPr>
              <p:nvPr/>
            </p:nvCxnSpPr>
            <p:spPr>
              <a:xfrm>
                <a:off x="-2827678" y="4001083"/>
                <a:ext cx="1189378"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F9E6900B-E681-1D19-E0D8-282EB25D8F7F}"/>
                      </a:ext>
                    </a:extLst>
                  </p:cNvPr>
                  <p:cNvSpPr txBox="1"/>
                  <p:nvPr/>
                </p:nvSpPr>
                <p:spPr>
                  <a:xfrm>
                    <a:off x="-1656123" y="3469876"/>
                    <a:ext cx="594055" cy="1144001"/>
                  </a:xfrm>
                  <a:prstGeom prst="rect">
                    <a:avLst/>
                  </a:prstGeom>
                  <a:noFill/>
                  <a:ln w="76200">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𝑥</m:t>
                              </m:r>
                            </m:e>
                          </m:acc>
                        </m:oMath>
                      </m:oMathPara>
                    </a14:m>
                    <a:endParaRPr lang="en-CA" sz="4800" dirty="0">
                      <a:solidFill>
                        <a:srgbClr val="C00000"/>
                      </a:solidFill>
                    </a:endParaRPr>
                  </a:p>
                </p:txBody>
              </p:sp>
            </mc:Choice>
            <mc:Fallback xmlns="">
              <p:sp>
                <p:nvSpPr>
                  <p:cNvPr id="98" name="TextBox 97">
                    <a:extLst>
                      <a:ext uri="{FF2B5EF4-FFF2-40B4-BE49-F238E27FC236}">
                        <a16:creationId xmlns:a16="http://schemas.microsoft.com/office/drawing/2014/main" id="{F9E6900B-E681-1D19-E0D8-282EB25D8F7F}"/>
                      </a:ext>
                    </a:extLst>
                  </p:cNvPr>
                  <p:cNvSpPr txBox="1">
                    <a:spLocks noRot="1" noChangeAspect="1" noMove="1" noResize="1" noEditPoints="1" noAdjustHandles="1" noChangeArrowheads="1" noChangeShapeType="1" noTextEdit="1"/>
                  </p:cNvSpPr>
                  <p:nvPr/>
                </p:nvSpPr>
                <p:spPr>
                  <a:xfrm>
                    <a:off x="-1656123" y="3469876"/>
                    <a:ext cx="594055" cy="1144001"/>
                  </a:xfrm>
                  <a:prstGeom prst="rect">
                    <a:avLst/>
                  </a:prstGeom>
                  <a:blipFill>
                    <a:blip r:embed="rId9"/>
                    <a:stretch>
                      <a:fillRect/>
                    </a:stretch>
                  </a:blipFill>
                  <a:ln w="762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4DD75815-AF0C-DF85-B16A-3D6DEA38EC12}"/>
                      </a:ext>
                    </a:extLst>
                  </p:cNvPr>
                  <p:cNvSpPr txBox="1"/>
                  <p:nvPr/>
                </p:nvSpPr>
                <p:spPr>
                  <a:xfrm>
                    <a:off x="-2204007" y="1817245"/>
                    <a:ext cx="929994" cy="1144001"/>
                  </a:xfrm>
                  <a:prstGeom prst="rect">
                    <a:avLst/>
                  </a:prstGeom>
                  <a:noFill/>
                  <a:ln w="762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chemeClr val="tx1"/>
                              </a:solidFill>
                              <a:latin typeface="Cambria Math" panose="02040503050406030204" pitchFamily="18" charset="0"/>
                            </a:rPr>
                            <m:t>𝑐</m:t>
                          </m:r>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𝑡</m:t>
                              </m:r>
                            </m:e>
                          </m:acc>
                        </m:oMath>
                      </m:oMathPara>
                    </a14:m>
                    <a:endParaRPr lang="en-CA" sz="4800" dirty="0">
                      <a:solidFill>
                        <a:srgbClr val="C00000"/>
                      </a:solidFill>
                    </a:endParaRPr>
                  </a:p>
                </p:txBody>
              </p:sp>
            </mc:Choice>
            <mc:Fallback xmlns="">
              <p:sp>
                <p:nvSpPr>
                  <p:cNvPr id="99" name="TextBox 98">
                    <a:extLst>
                      <a:ext uri="{FF2B5EF4-FFF2-40B4-BE49-F238E27FC236}">
                        <a16:creationId xmlns:a16="http://schemas.microsoft.com/office/drawing/2014/main" id="{4DD75815-AF0C-DF85-B16A-3D6DEA38EC12}"/>
                      </a:ext>
                    </a:extLst>
                  </p:cNvPr>
                  <p:cNvSpPr txBox="1">
                    <a:spLocks noRot="1" noChangeAspect="1" noMove="1" noResize="1" noEditPoints="1" noAdjustHandles="1" noChangeArrowheads="1" noChangeShapeType="1" noTextEdit="1"/>
                  </p:cNvSpPr>
                  <p:nvPr/>
                </p:nvSpPr>
                <p:spPr>
                  <a:xfrm>
                    <a:off x="-2204007" y="1817245"/>
                    <a:ext cx="929994" cy="1144001"/>
                  </a:xfrm>
                  <a:prstGeom prst="rect">
                    <a:avLst/>
                  </a:prstGeom>
                  <a:blipFill>
                    <a:blip r:embed="rId10"/>
                    <a:stretch>
                      <a:fillRect/>
                    </a:stretch>
                  </a:blipFill>
                  <a:ln w="76200">
                    <a:noFill/>
                  </a:ln>
                </p:spPr>
                <p:txBody>
                  <a:bodyPr/>
                  <a:lstStyle/>
                  <a:p>
                    <a:r>
                      <a:rPr lang="en-CA">
                        <a:noFill/>
                      </a:rPr>
                      <a:t> </a:t>
                    </a:r>
                  </a:p>
                </p:txBody>
              </p:sp>
            </mc:Fallback>
          </mc:AlternateContent>
        </p:grpSp>
        <p:sp>
          <p:nvSpPr>
            <p:cNvPr id="95" name="Freeform: Shape 94">
              <a:extLst>
                <a:ext uri="{FF2B5EF4-FFF2-40B4-BE49-F238E27FC236}">
                  <a16:creationId xmlns:a16="http://schemas.microsoft.com/office/drawing/2014/main" id="{DCAD1F20-01DC-340F-8EBB-83AB0DC9B682}"/>
                </a:ext>
              </a:extLst>
            </p:cNvPr>
            <p:cNvSpPr/>
            <p:nvPr/>
          </p:nvSpPr>
          <p:spPr>
            <a:xfrm rot="10800000" flipH="1">
              <a:off x="229865" y="2674867"/>
              <a:ext cx="659489" cy="1256326"/>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C0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54" name="Group 53">
            <a:extLst>
              <a:ext uri="{FF2B5EF4-FFF2-40B4-BE49-F238E27FC236}">
                <a16:creationId xmlns:a16="http://schemas.microsoft.com/office/drawing/2014/main" id="{B12F948F-2FA2-40FA-BF23-9135B87C33CE}"/>
              </a:ext>
            </a:extLst>
          </p:cNvPr>
          <p:cNvGrpSpPr/>
          <p:nvPr/>
        </p:nvGrpSpPr>
        <p:grpSpPr>
          <a:xfrm>
            <a:off x="192874" y="527336"/>
            <a:ext cx="6012592" cy="6060354"/>
            <a:chOff x="516724" y="527336"/>
            <a:chExt cx="6012592" cy="6060354"/>
          </a:xfrm>
        </p:grpSpPr>
        <p:grpSp>
          <p:nvGrpSpPr>
            <p:cNvPr id="55" name="Group 54">
              <a:extLst>
                <a:ext uri="{FF2B5EF4-FFF2-40B4-BE49-F238E27FC236}">
                  <a16:creationId xmlns:a16="http://schemas.microsoft.com/office/drawing/2014/main" id="{06C0B8CB-258E-4F8B-AE9E-FECA2937C201}"/>
                </a:ext>
              </a:extLst>
            </p:cNvPr>
            <p:cNvGrpSpPr/>
            <p:nvPr/>
          </p:nvGrpSpPr>
          <p:grpSpPr>
            <a:xfrm>
              <a:off x="516724" y="589998"/>
              <a:ext cx="6012592" cy="5997692"/>
              <a:chOff x="3377911" y="589998"/>
              <a:chExt cx="6012592" cy="5997692"/>
            </a:xfrm>
          </p:grpSpPr>
          <p:grpSp>
            <p:nvGrpSpPr>
              <p:cNvPr id="58" name="Group 57">
                <a:extLst>
                  <a:ext uri="{FF2B5EF4-FFF2-40B4-BE49-F238E27FC236}">
                    <a16:creationId xmlns:a16="http://schemas.microsoft.com/office/drawing/2014/main" id="{F795A885-1CC1-4FD4-B774-F6F022E982C7}"/>
                  </a:ext>
                </a:extLst>
              </p:cNvPr>
              <p:cNvGrpSpPr/>
              <p:nvPr/>
            </p:nvGrpSpPr>
            <p:grpSpPr>
              <a:xfrm>
                <a:off x="3377911" y="591284"/>
                <a:ext cx="6012592" cy="5996406"/>
                <a:chOff x="6103388" y="591284"/>
                <a:chExt cx="6012592" cy="5996406"/>
              </a:xfrm>
            </p:grpSpPr>
            <p:cxnSp>
              <p:nvCxnSpPr>
                <p:cNvPr id="60" name="Straight Connector 59">
                  <a:extLst>
                    <a:ext uri="{FF2B5EF4-FFF2-40B4-BE49-F238E27FC236}">
                      <a16:creationId xmlns:a16="http://schemas.microsoft.com/office/drawing/2014/main" id="{67E6B579-82EC-43CE-867C-85E162D15683}"/>
                    </a:ext>
                  </a:extLst>
                </p:cNvPr>
                <p:cNvCxnSpPr>
                  <a:cxnSpLocks/>
                </p:cNvCxnSpPr>
                <p:nvPr/>
              </p:nvCxnSpPr>
              <p:spPr>
                <a:xfrm>
                  <a:off x="6307125" y="772533"/>
                  <a:ext cx="5648192" cy="5658715"/>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158849-2D0B-49A8-BFA1-C1BCC1D40615}"/>
                    </a:ext>
                  </a:extLst>
                </p:cNvPr>
                <p:cNvCxnSpPr>
                  <a:cxnSpLocks/>
                </p:cNvCxnSpPr>
                <p:nvPr/>
              </p:nvCxnSpPr>
              <p:spPr>
                <a:xfrm>
                  <a:off x="7142671" y="653123"/>
                  <a:ext cx="4869008" cy="4878079"/>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9DA48B-0E82-4489-90C1-B2E814E2935C}"/>
                    </a:ext>
                  </a:extLst>
                </p:cNvPr>
                <p:cNvCxnSpPr>
                  <a:cxnSpLocks/>
                </p:cNvCxnSpPr>
                <p:nvPr/>
              </p:nvCxnSpPr>
              <p:spPr>
                <a:xfrm>
                  <a:off x="8123715" y="710694"/>
                  <a:ext cx="3887964" cy="3895208"/>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021A849-14D1-4845-B942-7D7174AACB40}"/>
                    </a:ext>
                  </a:extLst>
                </p:cNvPr>
                <p:cNvCxnSpPr>
                  <a:cxnSpLocks/>
                </p:cNvCxnSpPr>
                <p:nvPr/>
              </p:nvCxnSpPr>
              <p:spPr>
                <a:xfrm>
                  <a:off x="9003073" y="591284"/>
                  <a:ext cx="3112907" cy="3118707"/>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F97654E-2AE0-4D81-8A83-DFB41D7C023E}"/>
                    </a:ext>
                  </a:extLst>
                </p:cNvPr>
                <p:cNvCxnSpPr>
                  <a:cxnSpLocks/>
                </p:cNvCxnSpPr>
                <p:nvPr/>
              </p:nvCxnSpPr>
              <p:spPr>
                <a:xfrm>
                  <a:off x="6221596" y="2535298"/>
                  <a:ext cx="3951251" cy="3958612"/>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CEB7963-C82C-443E-A44B-F39FE847FD1E}"/>
                    </a:ext>
                  </a:extLst>
                </p:cNvPr>
                <p:cNvCxnSpPr>
                  <a:cxnSpLocks/>
                </p:cNvCxnSpPr>
                <p:nvPr/>
              </p:nvCxnSpPr>
              <p:spPr>
                <a:xfrm>
                  <a:off x="6103388" y="4390656"/>
                  <a:ext cx="2192949" cy="2197034"/>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2632E7-CEE2-4D53-97E3-7763F9293CDC}"/>
                    </a:ext>
                  </a:extLst>
                </p:cNvPr>
                <p:cNvCxnSpPr>
                  <a:cxnSpLocks/>
                </p:cNvCxnSpPr>
                <p:nvPr/>
              </p:nvCxnSpPr>
              <p:spPr>
                <a:xfrm>
                  <a:off x="6167425" y="3455217"/>
                  <a:ext cx="3126064" cy="3131888"/>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5539C51-180A-4303-9566-3A2886D8CEB6}"/>
                    </a:ext>
                  </a:extLst>
                </p:cNvPr>
                <p:cNvCxnSpPr>
                  <a:cxnSpLocks/>
                </p:cNvCxnSpPr>
                <p:nvPr/>
              </p:nvCxnSpPr>
              <p:spPr>
                <a:xfrm>
                  <a:off x="6180355" y="1545960"/>
                  <a:ext cx="4973536" cy="4982802"/>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DD53A6CA-EDBE-4AAF-837F-8FFFF56FF8DA}"/>
                  </a:ext>
                </a:extLst>
              </p:cNvPr>
              <p:cNvCxnSpPr>
                <a:cxnSpLocks/>
              </p:cNvCxnSpPr>
              <p:nvPr/>
            </p:nvCxnSpPr>
            <p:spPr>
              <a:xfrm>
                <a:off x="7194129" y="589998"/>
                <a:ext cx="1985845" cy="1989545"/>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842B7AF7-EE0C-4E64-AE26-D874CEB758AE}"/>
                </a:ext>
              </a:extLst>
            </p:cNvPr>
            <p:cNvCxnSpPr>
              <a:cxnSpLocks/>
            </p:cNvCxnSpPr>
            <p:nvPr/>
          </p:nvCxnSpPr>
          <p:spPr>
            <a:xfrm>
              <a:off x="536212" y="5333355"/>
              <a:ext cx="1215040" cy="1217303"/>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014453-8F74-476A-89FE-54DFEC8CABF5}"/>
                </a:ext>
              </a:extLst>
            </p:cNvPr>
            <p:cNvCxnSpPr>
              <a:cxnSpLocks/>
            </p:cNvCxnSpPr>
            <p:nvPr/>
          </p:nvCxnSpPr>
          <p:spPr>
            <a:xfrm>
              <a:off x="5187003" y="527336"/>
              <a:ext cx="1215040" cy="1217303"/>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69C3867-47A6-1D8A-E973-80172CE7A2EC}"/>
              </a:ext>
            </a:extLst>
          </p:cNvPr>
          <p:cNvGrpSpPr/>
          <p:nvPr/>
        </p:nvGrpSpPr>
        <p:grpSpPr>
          <a:xfrm>
            <a:off x="3878676" y="3675066"/>
            <a:ext cx="1098123" cy="1225464"/>
            <a:chOff x="2307193" y="2974500"/>
            <a:chExt cx="1703225" cy="1900736"/>
          </a:xfrm>
        </p:grpSpPr>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AD73BDBA-352A-0900-E4EF-50DE9A260395}"/>
                    </a:ext>
                  </a:extLst>
                </p:cNvPr>
                <p:cNvSpPr txBox="1"/>
                <p:nvPr/>
              </p:nvSpPr>
              <p:spPr>
                <a:xfrm>
                  <a:off x="2307193" y="2974500"/>
                  <a:ext cx="831434" cy="121769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5353"/>
                                </a:solidFill>
                                <a:latin typeface="Cambria Math" panose="02040503050406030204" pitchFamily="18" charset="0"/>
                              </a:rPr>
                            </m:ctrlPr>
                          </m:accPr>
                          <m:e>
                            <m:acc>
                              <m:accPr>
                                <m:chr m:val="⃗"/>
                                <m:ctrlPr>
                                  <a:rPr lang="en-US" sz="4000" b="0" i="1" smtClean="0">
                                    <a:solidFill>
                                      <a:srgbClr val="FF5353"/>
                                    </a:solidFill>
                                    <a:latin typeface="Cambria Math" panose="02040503050406030204" pitchFamily="18" charset="0"/>
                                  </a:rPr>
                                </m:ctrlPr>
                              </m:accPr>
                              <m:e>
                                <m:sSub>
                                  <m:sSubPr>
                                    <m:ctrlPr>
                                      <a:rPr lang="en-US" sz="4000" b="0" i="1" smtClean="0">
                                        <a:solidFill>
                                          <a:srgbClr val="FF5353"/>
                                        </a:solidFill>
                                        <a:latin typeface="Cambria Math" panose="02040503050406030204" pitchFamily="18" charset="0"/>
                                      </a:rPr>
                                    </m:ctrlPr>
                                  </m:sSubPr>
                                  <m:e>
                                    <m:r>
                                      <a:rPr lang="en-US" sz="4000" b="0" i="1" smtClean="0">
                                        <a:solidFill>
                                          <a:srgbClr val="FF5353"/>
                                        </a:solidFill>
                                        <a:latin typeface="Cambria Math" panose="02040503050406030204" pitchFamily="18" charset="0"/>
                                      </a:rPr>
                                      <m:t>𝑒</m:t>
                                    </m:r>
                                  </m:e>
                                  <m:sub>
                                    <m:r>
                                      <a:rPr lang="en-US" sz="4000" b="0" i="1" smtClean="0">
                                        <a:solidFill>
                                          <a:srgbClr val="FF5353"/>
                                        </a:solidFill>
                                        <a:latin typeface="Cambria Math" panose="02040503050406030204" pitchFamily="18" charset="0"/>
                                      </a:rPr>
                                      <m:t>𝑡</m:t>
                                    </m:r>
                                  </m:sub>
                                </m:sSub>
                              </m:e>
                            </m:acc>
                          </m:e>
                        </m:acc>
                      </m:oMath>
                    </m:oMathPara>
                  </a14:m>
                  <a:endParaRPr lang="en-CA" sz="4000" dirty="0">
                    <a:solidFill>
                      <a:srgbClr val="FF5353"/>
                    </a:solidFill>
                  </a:endParaRPr>
                </a:p>
              </p:txBody>
            </p:sp>
          </mc:Choice>
          <mc:Fallback xmlns="">
            <p:sp>
              <p:nvSpPr>
                <p:cNvPr id="102" name="TextBox 101">
                  <a:extLst>
                    <a:ext uri="{FF2B5EF4-FFF2-40B4-BE49-F238E27FC236}">
                      <a16:creationId xmlns:a16="http://schemas.microsoft.com/office/drawing/2014/main" id="{AD73BDBA-352A-0900-E4EF-50DE9A260395}"/>
                    </a:ext>
                  </a:extLst>
                </p:cNvPr>
                <p:cNvSpPr txBox="1">
                  <a:spLocks noRot="1" noChangeAspect="1" noMove="1" noResize="1" noEditPoints="1" noAdjustHandles="1" noChangeArrowheads="1" noChangeShapeType="1" noTextEdit="1"/>
                </p:cNvSpPr>
                <p:nvPr/>
              </p:nvSpPr>
              <p:spPr>
                <a:xfrm>
                  <a:off x="2307193" y="2974500"/>
                  <a:ext cx="831434" cy="1217696"/>
                </a:xfrm>
                <a:prstGeom prst="rect">
                  <a:avLst/>
                </a:prstGeom>
                <a:blipFill>
                  <a:blip r:embed="rId11"/>
                  <a:stretch>
                    <a:fillRect/>
                  </a:stretch>
                </a:blipFill>
                <a:effectLst>
                  <a:softEdge rad="127000"/>
                </a:effectLst>
              </p:spPr>
              <p:txBody>
                <a:bodyPr/>
                <a:lstStyle/>
                <a:p>
                  <a:r>
                    <a:rPr lang="en-CA">
                      <a:noFill/>
                    </a:rPr>
                    <a:t> </a:t>
                  </a:r>
                </a:p>
              </p:txBody>
            </p:sp>
          </mc:Fallback>
        </mc:AlternateContent>
        <p:cxnSp>
          <p:nvCxnSpPr>
            <p:cNvPr id="112" name="Straight Arrow Connector 111">
              <a:extLst>
                <a:ext uri="{FF2B5EF4-FFF2-40B4-BE49-F238E27FC236}">
                  <a16:creationId xmlns:a16="http://schemas.microsoft.com/office/drawing/2014/main" id="{E777CA03-4226-3980-DF80-7D43CB5EC281}"/>
                </a:ext>
              </a:extLst>
            </p:cNvPr>
            <p:cNvCxnSpPr>
              <a:cxnSpLocks/>
            </p:cNvCxnSpPr>
            <p:nvPr/>
          </p:nvCxnSpPr>
          <p:spPr>
            <a:xfrm rot="16200000" flipV="1">
              <a:off x="2664280" y="3529099"/>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13" name="Group 112">
            <a:extLst>
              <a:ext uri="{FF2B5EF4-FFF2-40B4-BE49-F238E27FC236}">
                <a16:creationId xmlns:a16="http://schemas.microsoft.com/office/drawing/2014/main" id="{C4964164-3E3F-154A-E0EA-82F6F45378DF}"/>
              </a:ext>
            </a:extLst>
          </p:cNvPr>
          <p:cNvGrpSpPr/>
          <p:nvPr/>
        </p:nvGrpSpPr>
        <p:grpSpPr>
          <a:xfrm>
            <a:off x="4728830" y="481875"/>
            <a:ext cx="876208" cy="1521079"/>
            <a:chOff x="3550367" y="-279825"/>
            <a:chExt cx="1359028" cy="2359246"/>
          </a:xfrm>
        </p:grpSpPr>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51B00F4A-19E4-3929-1822-F1714FC95EE8}"/>
                    </a:ext>
                  </a:extLst>
                </p:cNvPr>
                <p:cNvSpPr txBox="1"/>
                <p:nvPr/>
              </p:nvSpPr>
              <p:spPr>
                <a:xfrm>
                  <a:off x="3550367" y="-279825"/>
                  <a:ext cx="892505" cy="1217697"/>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19" name="TextBox 118">
                  <a:extLst>
                    <a:ext uri="{FF2B5EF4-FFF2-40B4-BE49-F238E27FC236}">
                      <a16:creationId xmlns:a16="http://schemas.microsoft.com/office/drawing/2014/main" id="{51B00F4A-19E4-3929-1822-F1714FC95EE8}"/>
                    </a:ext>
                  </a:extLst>
                </p:cNvPr>
                <p:cNvSpPr txBox="1">
                  <a:spLocks noRot="1" noChangeAspect="1" noMove="1" noResize="1" noEditPoints="1" noAdjustHandles="1" noChangeArrowheads="1" noChangeShapeType="1" noTextEdit="1"/>
                </p:cNvSpPr>
                <p:nvPr/>
              </p:nvSpPr>
              <p:spPr>
                <a:xfrm>
                  <a:off x="3550367" y="-279825"/>
                  <a:ext cx="892505" cy="1217697"/>
                </a:xfrm>
                <a:prstGeom prst="rect">
                  <a:avLst/>
                </a:prstGeom>
                <a:blipFill>
                  <a:blip r:embed="rId12"/>
                  <a:stretch>
                    <a:fillRect/>
                  </a:stretch>
                </a:blipFill>
                <a:effectLst>
                  <a:softEdge rad="127000"/>
                </a:effectLst>
              </p:spPr>
              <p:txBody>
                <a:bodyPr/>
                <a:lstStyle/>
                <a:p>
                  <a:r>
                    <a:rPr lang="en-CA">
                      <a:noFill/>
                    </a:rPr>
                    <a:t> </a:t>
                  </a:r>
                </a:p>
              </p:txBody>
            </p:sp>
          </mc:Fallback>
        </mc:AlternateContent>
        <p:cxnSp>
          <p:nvCxnSpPr>
            <p:cNvPr id="122" name="Straight Arrow Connector 121">
              <a:extLst>
                <a:ext uri="{FF2B5EF4-FFF2-40B4-BE49-F238E27FC236}">
                  <a16:creationId xmlns:a16="http://schemas.microsoft.com/office/drawing/2014/main" id="{DC0CA1C9-4BE2-5C1A-D29E-8F17A454BE18}"/>
                </a:ext>
              </a:extLst>
            </p:cNvPr>
            <p:cNvCxnSpPr>
              <a:cxnSpLocks/>
            </p:cNvCxnSpPr>
            <p:nvPr/>
          </p:nvCxnSpPr>
          <p:spPr>
            <a:xfrm rot="16200000">
              <a:off x="3563257" y="733284"/>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23" name="Group 122">
            <a:extLst>
              <a:ext uri="{FF2B5EF4-FFF2-40B4-BE49-F238E27FC236}">
                <a16:creationId xmlns:a16="http://schemas.microsoft.com/office/drawing/2014/main" id="{082729D4-B02E-18C9-4CA1-8AED7457CBB3}"/>
              </a:ext>
            </a:extLst>
          </p:cNvPr>
          <p:cNvGrpSpPr/>
          <p:nvPr/>
        </p:nvGrpSpPr>
        <p:grpSpPr>
          <a:xfrm>
            <a:off x="4190757" y="1760627"/>
            <a:ext cx="587261" cy="1716357"/>
            <a:chOff x="3100835" y="789548"/>
            <a:chExt cx="910862" cy="2662131"/>
          </a:xfrm>
        </p:grpSpPr>
        <p:cxnSp>
          <p:nvCxnSpPr>
            <p:cNvPr id="124" name="Straight Arrow Connector 123">
              <a:extLst>
                <a:ext uri="{FF2B5EF4-FFF2-40B4-BE49-F238E27FC236}">
                  <a16:creationId xmlns:a16="http://schemas.microsoft.com/office/drawing/2014/main" id="{8DA8ECDB-C3B7-4C8B-59E0-7DC02BC755F2}"/>
                </a:ext>
              </a:extLst>
            </p:cNvPr>
            <p:cNvCxnSpPr>
              <a:cxnSpLocks/>
            </p:cNvCxnSpPr>
            <p:nvPr/>
          </p:nvCxnSpPr>
          <p:spPr>
            <a:xfrm flipH="1" flipV="1">
              <a:off x="3679110" y="2011680"/>
              <a:ext cx="1" cy="1439999"/>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57301846-2C3D-4D13-B266-700F42850302}"/>
                    </a:ext>
                  </a:extLst>
                </p:cNvPr>
                <p:cNvSpPr txBox="1"/>
                <p:nvPr/>
              </p:nvSpPr>
              <p:spPr>
                <a:xfrm>
                  <a:off x="3100835" y="789548"/>
                  <a:ext cx="910862" cy="1217698"/>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𝑡</m:t>
                                    </m:r>
                                  </m:sub>
                                </m:sSub>
                              </m:e>
                            </m:acc>
                          </m:e>
                        </m:acc>
                      </m:oMath>
                    </m:oMathPara>
                  </a14:m>
                  <a:endParaRPr lang="en-CA" sz="4000" dirty="0">
                    <a:solidFill>
                      <a:srgbClr val="FF0000"/>
                    </a:solidFill>
                  </a:endParaRPr>
                </a:p>
              </p:txBody>
            </p:sp>
          </mc:Choice>
          <mc:Fallback xmlns="">
            <p:sp>
              <p:nvSpPr>
                <p:cNvPr id="126" name="TextBox 125">
                  <a:extLst>
                    <a:ext uri="{FF2B5EF4-FFF2-40B4-BE49-F238E27FC236}">
                      <a16:creationId xmlns:a16="http://schemas.microsoft.com/office/drawing/2014/main" id="{57301846-2C3D-4D13-B266-700F42850302}"/>
                    </a:ext>
                  </a:extLst>
                </p:cNvPr>
                <p:cNvSpPr txBox="1">
                  <a:spLocks noRot="1" noChangeAspect="1" noMove="1" noResize="1" noEditPoints="1" noAdjustHandles="1" noChangeArrowheads="1" noChangeShapeType="1" noTextEdit="1"/>
                </p:cNvSpPr>
                <p:nvPr/>
              </p:nvSpPr>
              <p:spPr>
                <a:xfrm>
                  <a:off x="3100835" y="789548"/>
                  <a:ext cx="910862" cy="1217698"/>
                </a:xfrm>
                <a:prstGeom prst="rect">
                  <a:avLst/>
                </a:prstGeom>
                <a:blipFill>
                  <a:blip r:embed="rId13"/>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A0F2E4-DBAB-F5FB-AA9D-AF0009C2F0A7}"/>
                  </a:ext>
                </a:extLst>
              </p:cNvPr>
              <p:cNvSpPr txBox="1"/>
              <p:nvPr/>
            </p:nvSpPr>
            <p:spPr>
              <a:xfrm>
                <a:off x="6663244" y="4032811"/>
                <a:ext cx="5398130" cy="1833515"/>
              </a:xfrm>
              <a:prstGeom prst="rect">
                <a:avLst/>
              </a:prstGeom>
              <a:noFill/>
              <a:ln w="38100">
                <a:solidFill>
                  <a:schemeClr val="tx1"/>
                </a:solidFill>
              </a:ln>
            </p:spPr>
            <p:txBody>
              <a:bodyPr wrap="square">
                <a:spAutoFit/>
              </a:bodyPr>
              <a:lstStyle/>
              <a:p>
                <a14:m>
                  <m:oMath xmlns:m="http://schemas.openxmlformats.org/officeDocument/2006/math">
                    <m:r>
                      <a:rPr lang="en-CA" sz="4800" b="0" i="1" smtClean="0">
                        <a:latin typeface="Cambria Math" panose="02040503050406030204" pitchFamily="18" charset="0"/>
                      </a:rPr>
                      <m:t>𝜅</m:t>
                    </m:r>
                    <m:d>
                      <m:dPr>
                        <m:ctrlPr>
                          <a:rPr lang="en-CA" sz="4800" b="0" i="1" smtClean="0">
                            <a:latin typeface="Cambria Math" panose="02040503050406030204" pitchFamily="18" charset="0"/>
                          </a:rPr>
                        </m:ctrlPr>
                      </m:dPr>
                      <m:e>
                        <m:acc>
                          <m:accPr>
                            <m:chr m:val="̃"/>
                            <m:ctrlPr>
                              <a:rPr lang="en-CA" sz="4800" b="0" i="1" smtClean="0">
                                <a:solidFill>
                                  <a:srgbClr val="C00000"/>
                                </a:solidFill>
                                <a:latin typeface="Cambria Math" panose="02040503050406030204" pitchFamily="18" charset="0"/>
                              </a:rPr>
                            </m:ctrlPr>
                          </m:accPr>
                          <m:e>
                            <m:acc>
                              <m:accPr>
                                <m:chr m:val="⃗"/>
                                <m:ctrlPr>
                                  <a:rPr lang="en-CA" sz="4800" b="0" i="1" smtClean="0">
                                    <a:solidFill>
                                      <a:srgbClr val="C00000"/>
                                    </a:solidFill>
                                    <a:latin typeface="Cambria Math" panose="02040503050406030204" pitchFamily="18" charset="0"/>
                                  </a:rPr>
                                </m:ctrlPr>
                              </m:accPr>
                              <m:e>
                                <m:sSub>
                                  <m:sSubPr>
                                    <m:ctrlPr>
                                      <a:rPr lang="en-CA" sz="4800" b="0" i="1" smtClean="0">
                                        <a:solidFill>
                                          <a:srgbClr val="C00000"/>
                                        </a:solidFill>
                                        <a:latin typeface="Cambria Math" panose="02040503050406030204" pitchFamily="18" charset="0"/>
                                      </a:rPr>
                                    </m:ctrlPr>
                                  </m:sSubPr>
                                  <m:e>
                                    <m:r>
                                      <a:rPr lang="en-CA" sz="4800" b="0" i="1" smtClean="0">
                                        <a:solidFill>
                                          <a:srgbClr val="C00000"/>
                                        </a:solidFill>
                                        <a:latin typeface="Cambria Math" panose="02040503050406030204" pitchFamily="18" charset="0"/>
                                      </a:rPr>
                                      <m:t>𝑒</m:t>
                                    </m:r>
                                  </m:e>
                                  <m:sub>
                                    <m:r>
                                      <a:rPr lang="en-CA" sz="4800" b="0" i="1" smtClean="0">
                                        <a:solidFill>
                                          <a:srgbClr val="C00000"/>
                                        </a:solidFill>
                                        <a:latin typeface="Cambria Math" panose="02040503050406030204" pitchFamily="18" charset="0"/>
                                      </a:rPr>
                                      <m:t>𝑡</m:t>
                                    </m:r>
                                  </m:sub>
                                </m:sSub>
                              </m:e>
                            </m:acc>
                          </m:e>
                        </m:acc>
                      </m:e>
                    </m:d>
                    <m:r>
                      <a:rPr lang="en-CA" sz="4800" b="0" i="1" smtClean="0">
                        <a:latin typeface="Cambria Math" panose="02040503050406030204" pitchFamily="18" charset="0"/>
                      </a:rPr>
                      <m:t>≡</m:t>
                    </m:r>
                  </m:oMath>
                </a14:m>
                <a:r>
                  <a:rPr lang="en-CA" sz="6000" b="0" i="0" dirty="0">
                    <a:latin typeface="+mj-lt"/>
                  </a:rPr>
                  <a:t> </a:t>
                </a:r>
                <a14:m>
                  <m:oMath xmlns:m="http://schemas.openxmlformats.org/officeDocument/2006/math">
                    <m:f>
                      <m:fPr>
                        <m:ctrlPr>
                          <a:rPr lang="en-CA" sz="6600" b="0" i="1" smtClean="0">
                            <a:latin typeface="Cambria Math" panose="02040503050406030204" pitchFamily="18" charset="0"/>
                          </a:rPr>
                        </m:ctrlPr>
                      </m:fPr>
                      <m:num>
                        <m:acc>
                          <m:accPr>
                            <m:chr m:val="̃"/>
                            <m:ctrlPr>
                              <a:rPr lang="en-GB" sz="6600" i="1">
                                <a:solidFill>
                                  <a:srgbClr val="FF0000"/>
                                </a:solidFill>
                                <a:latin typeface="Cambria Math" panose="02040503050406030204" pitchFamily="18" charset="0"/>
                              </a:rPr>
                            </m:ctrlPr>
                          </m:accPr>
                          <m:e>
                            <m:r>
                              <a:rPr lang="en-CA" sz="6600" i="1">
                                <a:solidFill>
                                  <a:srgbClr val="FF0000"/>
                                </a:solidFill>
                                <a:latin typeface="Cambria Math" panose="02040503050406030204" pitchFamily="18" charset="0"/>
                              </a:rPr>
                              <m:t>𝑓</m:t>
                            </m:r>
                          </m:e>
                        </m:acc>
                      </m:num>
                      <m:den>
                        <m:r>
                          <a:rPr lang="en-CA" sz="6600" b="0" i="1" smtClean="0">
                            <a:latin typeface="Cambria Math" panose="02040503050406030204" pitchFamily="18" charset="0"/>
                          </a:rPr>
                          <m:t>𝑐</m:t>
                        </m:r>
                      </m:den>
                    </m:f>
                    <m:r>
                      <a:rPr lang="en-GB" sz="6600" i="1">
                        <a:latin typeface="Cambria Math" panose="02040503050406030204" pitchFamily="18" charset="0"/>
                      </a:rPr>
                      <m:t>=</m:t>
                    </m:r>
                    <m:f>
                      <m:fPr>
                        <m:ctrlPr>
                          <a:rPr lang="en-CA" sz="6600" i="1">
                            <a:latin typeface="Cambria Math" panose="02040503050406030204" pitchFamily="18" charset="0"/>
                          </a:rPr>
                        </m:ctrlPr>
                      </m:fPr>
                      <m:num>
                        <m:r>
                          <a:rPr lang="en-CA" sz="6600" i="1">
                            <a:solidFill>
                              <a:srgbClr val="0070C0"/>
                            </a:solidFill>
                            <a:latin typeface="Cambria Math" panose="02040503050406030204" pitchFamily="18" charset="0"/>
                          </a:rPr>
                          <m:t>𝑓</m:t>
                        </m:r>
                      </m:num>
                      <m:den>
                        <m:r>
                          <a:rPr lang="en-CA" sz="6600" i="1">
                            <a:latin typeface="Cambria Math" panose="02040503050406030204" pitchFamily="18" charset="0"/>
                          </a:rPr>
                          <m:t>𝑐</m:t>
                        </m:r>
                      </m:den>
                    </m:f>
                    <m:sSup>
                      <m:sSupPr>
                        <m:ctrlPr>
                          <a:rPr lang="en-GB" sz="6600" i="1">
                            <a:latin typeface="Cambria Math" panose="02040503050406030204" pitchFamily="18" charset="0"/>
                          </a:rPr>
                        </m:ctrlPr>
                      </m:sSupPr>
                      <m:e>
                        <m:r>
                          <a:rPr lang="en-GB" sz="6600" i="1">
                            <a:latin typeface="Cambria Math" panose="02040503050406030204" pitchFamily="18" charset="0"/>
                          </a:rPr>
                          <m:t>𝑒</m:t>
                        </m:r>
                      </m:e>
                      <m:sup>
                        <m:f>
                          <m:fPr>
                            <m:ctrlPr>
                              <a:rPr lang="en-GB" sz="6600" i="1">
                                <a:latin typeface="Cambria Math" panose="02040503050406030204" pitchFamily="18" charset="0"/>
                              </a:rPr>
                            </m:ctrlPr>
                          </m:fPr>
                          <m:num>
                            <m:r>
                              <a:rPr lang="en-GB" sz="6600" i="1">
                                <a:latin typeface="Cambria Math" panose="02040503050406030204" pitchFamily="18" charset="0"/>
                              </a:rPr>
                              <m:t>𝑐</m:t>
                            </m:r>
                            <m:acc>
                              <m:accPr>
                                <m:chr m:val="̃"/>
                                <m:ctrlPr>
                                  <a:rPr lang="en-GB" sz="6600" i="1">
                                    <a:solidFill>
                                      <a:srgbClr val="FF0000"/>
                                    </a:solidFill>
                                    <a:latin typeface="Cambria Math" panose="02040503050406030204" pitchFamily="18" charset="0"/>
                                  </a:rPr>
                                </m:ctrlPr>
                              </m:accPr>
                              <m:e>
                                <m:r>
                                  <a:rPr lang="en-GB" sz="6600" i="1">
                                    <a:solidFill>
                                      <a:srgbClr val="FF0000"/>
                                    </a:solidFill>
                                    <a:latin typeface="Cambria Math" panose="02040503050406030204" pitchFamily="18" charset="0"/>
                                  </a:rPr>
                                  <m:t>𝑡</m:t>
                                </m:r>
                              </m:e>
                            </m:acc>
                          </m:num>
                          <m:den>
                            <m:r>
                              <a:rPr lang="en-GB" sz="6600" i="1">
                                <a:latin typeface="Cambria Math" panose="02040503050406030204" pitchFamily="18" charset="0"/>
                              </a:rPr>
                              <m:t>𝐷</m:t>
                            </m:r>
                          </m:den>
                        </m:f>
                      </m:sup>
                    </m:sSup>
                  </m:oMath>
                </a14:m>
                <a:r>
                  <a:rPr lang="en-CA" sz="6000" dirty="0"/>
                  <a:t> </a:t>
                </a:r>
              </a:p>
            </p:txBody>
          </p:sp>
        </mc:Choice>
        <mc:Fallback xmlns="">
          <p:sp>
            <p:nvSpPr>
              <p:cNvPr id="50" name="TextBox 49">
                <a:extLst>
                  <a:ext uri="{FF2B5EF4-FFF2-40B4-BE49-F238E27FC236}">
                    <a16:creationId xmlns:a16="http://schemas.microsoft.com/office/drawing/2014/main" id="{ECA0F2E4-DBAB-F5FB-AA9D-AF0009C2F0A7}"/>
                  </a:ext>
                </a:extLst>
              </p:cNvPr>
              <p:cNvSpPr txBox="1">
                <a:spLocks noRot="1" noChangeAspect="1" noMove="1" noResize="1" noEditPoints="1" noAdjustHandles="1" noChangeArrowheads="1" noChangeShapeType="1" noTextEdit="1"/>
              </p:cNvSpPr>
              <p:nvPr/>
            </p:nvSpPr>
            <p:spPr>
              <a:xfrm>
                <a:off x="6663244" y="4032811"/>
                <a:ext cx="5398130" cy="1833515"/>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163C303-8A71-DFE8-4811-95B7A47DBD8C}"/>
                  </a:ext>
                </a:extLst>
              </p:cNvPr>
              <p:cNvSpPr txBox="1"/>
              <p:nvPr/>
            </p:nvSpPr>
            <p:spPr>
              <a:xfrm>
                <a:off x="414807" y="-214846"/>
                <a:ext cx="968724" cy="1323439"/>
              </a:xfrm>
              <a:prstGeom prst="rect">
                <a:avLst/>
              </a:prstGeom>
              <a:noFill/>
              <a:effectLst/>
            </p:spPr>
            <p:txBody>
              <a:bodyPr wrap="square">
                <a:spAutoFit/>
              </a:bodyPr>
              <a:lstStyle/>
              <a:p>
                <a:pPr/>
                <a14:m>
                  <m:oMathPara xmlns:m="http://schemas.openxmlformats.org/officeDocument/2006/math">
                    <m:oMathParaPr>
                      <m:jc m:val="centerGroup"/>
                    </m:oMathParaPr>
                    <m:oMath xmlns:m="http://schemas.openxmlformats.org/officeDocument/2006/math">
                      <m:r>
                        <a:rPr lang="en-CA" sz="8000" b="0" i="1" smtClean="0">
                          <a:solidFill>
                            <a:schemeClr val="tx1"/>
                          </a:solidFill>
                          <a:latin typeface="Cambria Math" panose="02040503050406030204" pitchFamily="18" charset="0"/>
                        </a:rPr>
                        <m:t>𝜅</m:t>
                      </m:r>
                    </m:oMath>
                  </m:oMathPara>
                </a14:m>
                <a:endParaRPr lang="en-CA" sz="8000" dirty="0">
                  <a:solidFill>
                    <a:schemeClr val="tx1"/>
                  </a:solidFill>
                </a:endParaRPr>
              </a:p>
            </p:txBody>
          </p:sp>
        </mc:Choice>
        <mc:Fallback xmlns="">
          <p:sp>
            <p:nvSpPr>
              <p:cNvPr id="128" name="TextBox 127">
                <a:extLst>
                  <a:ext uri="{FF2B5EF4-FFF2-40B4-BE49-F238E27FC236}">
                    <a16:creationId xmlns:a16="http://schemas.microsoft.com/office/drawing/2014/main" id="{2163C303-8A71-DFE8-4811-95B7A47DBD8C}"/>
                  </a:ext>
                </a:extLst>
              </p:cNvPr>
              <p:cNvSpPr txBox="1">
                <a:spLocks noRot="1" noChangeAspect="1" noMove="1" noResize="1" noEditPoints="1" noAdjustHandles="1" noChangeArrowheads="1" noChangeShapeType="1" noTextEdit="1"/>
              </p:cNvSpPr>
              <p:nvPr/>
            </p:nvSpPr>
            <p:spPr>
              <a:xfrm>
                <a:off x="414807" y="-214846"/>
                <a:ext cx="968724" cy="1323439"/>
              </a:xfrm>
              <a:prstGeom prst="rect">
                <a:avLst/>
              </a:prstGeom>
              <a:blipFill>
                <a:blip r:embed="rId15"/>
                <a:stretch>
                  <a:fillRect/>
                </a:stretch>
              </a:blipFill>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3" name="Ink 2">
                <a:extLst>
                  <a:ext uri="{FF2B5EF4-FFF2-40B4-BE49-F238E27FC236}">
                    <a16:creationId xmlns:a16="http://schemas.microsoft.com/office/drawing/2014/main" id="{B5F560BC-D348-F548-246C-C346A6A06DEC}"/>
                  </a:ext>
                </a:extLst>
              </p14:cNvPr>
              <p14:cNvContentPartPr/>
              <p14:nvPr>
                <p:extLst>
                  <p:ext uri="{42D2F446-02D8-4167-A562-619A0277C38B}">
                    <p15:isNarration xmlns:p15="http://schemas.microsoft.com/office/powerpoint/2012/main" val="1"/>
                  </p:ext>
                </p:extLst>
              </p14:nvPr>
            </p14:nvContentPartPr>
            <p14:xfrm>
              <a:off x="10207440" y="5861520"/>
              <a:ext cx="1770480" cy="331560"/>
            </p14:xfrm>
          </p:contentPart>
        </mc:Choice>
        <mc:Fallback xmlns="">
          <p:pic>
            <p:nvPicPr>
              <p:cNvPr id="3" name="Ink 2">
                <a:extLst>
                  <a:ext uri="{FF2B5EF4-FFF2-40B4-BE49-F238E27FC236}">
                    <a16:creationId xmlns:a16="http://schemas.microsoft.com/office/drawing/2014/main" id="{B5F560BC-D348-F548-246C-C346A6A06DEC}"/>
                  </a:ext>
                </a:extLst>
              </p:cNvPr>
              <p:cNvPicPr>
                <a:picLocks noGrp="1" noRot="1" noChangeAspect="1" noMove="1" noResize="1" noEditPoints="1" noAdjustHandles="1" noChangeArrowheads="1" noChangeShapeType="1"/>
              </p:cNvPicPr>
              <p:nvPr/>
            </p:nvPicPr>
            <p:blipFill>
              <a:blip r:embed="rId17"/>
              <a:stretch>
                <a:fillRect/>
              </a:stretch>
            </p:blipFill>
            <p:spPr>
              <a:xfrm>
                <a:off x="10198080" y="5852160"/>
                <a:ext cx="1789200" cy="350280"/>
              </a:xfrm>
              <a:prstGeom prst="rect">
                <a:avLst/>
              </a:prstGeom>
            </p:spPr>
          </p:pic>
        </mc:Fallback>
      </mc:AlternateContent>
    </p:spTree>
    <p:custDataLst>
      <p:tags r:id="rId1"/>
    </p:custDataLst>
    <p:extLst>
      <p:ext uri="{BB962C8B-B14F-4D97-AF65-F5344CB8AC3E}">
        <p14:creationId xmlns:p14="http://schemas.microsoft.com/office/powerpoint/2010/main" val="79102023"/>
      </p:ext>
    </p:extLst>
  </p:cSld>
  <p:clrMapOvr>
    <a:masterClrMapping/>
  </p:clrMapOvr>
  <mc:AlternateContent xmlns:mc="http://schemas.openxmlformats.org/markup-compatibility/2006" xmlns:p14="http://schemas.microsoft.com/office/powerpoint/2010/main">
    <mc:Choice Requires="p14">
      <p:transition spd="med" p14:dur="700" advTm="14292">
        <p:fade/>
      </p:transition>
    </mc:Choice>
    <mc:Fallback xmlns="">
      <p:transition spd="med" advTm="14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300"/>
                                        <p:tgtEl>
                                          <p:spTgt spid="101"/>
                                        </p:tgtEl>
                                      </p:cBhvr>
                                    </p:animEffect>
                                    <p:anim calcmode="lin" valueType="num">
                                      <p:cBhvr>
                                        <p:cTn id="21" dur="300" fill="hold"/>
                                        <p:tgtEl>
                                          <p:spTgt spid="101"/>
                                        </p:tgtEl>
                                        <p:attrNameLst>
                                          <p:attrName>ppt_x</p:attrName>
                                        </p:attrNameLst>
                                      </p:cBhvr>
                                      <p:tavLst>
                                        <p:tav tm="0">
                                          <p:val>
                                            <p:strVal val="#ppt_x"/>
                                          </p:val>
                                        </p:tav>
                                        <p:tav tm="100000">
                                          <p:val>
                                            <p:strVal val="#ppt_x"/>
                                          </p:val>
                                        </p:tav>
                                      </p:tavLst>
                                    </p:anim>
                                    <p:anim calcmode="lin" valueType="num">
                                      <p:cBhvr>
                                        <p:cTn id="22" dur="300" fill="hold"/>
                                        <p:tgtEl>
                                          <p:spTgt spid="101"/>
                                        </p:tgtEl>
                                        <p:attrNameLst>
                                          <p:attrName>ppt_y</p:attrName>
                                        </p:attrNameLst>
                                      </p:cBhvr>
                                      <p:tavLst>
                                        <p:tav tm="0">
                                          <p:val>
                                            <p:strVal val="#ppt_y+.1"/>
                                          </p:val>
                                        </p:tav>
                                        <p:tav tm="100000">
                                          <p:val>
                                            <p:strVal val="#ppt_y"/>
                                          </p:val>
                                        </p:tav>
                                      </p:tavLst>
                                    </p:anim>
                                  </p:childTnLst>
                                </p:cTn>
                              </p:par>
                            </p:childTnLst>
                          </p:cTn>
                        </p:par>
                        <p:par>
                          <p:cTn id="23" fill="hold">
                            <p:stCondLst>
                              <p:cond delay="300"/>
                            </p:stCondLst>
                            <p:childTnLst>
                              <p:par>
                                <p:cTn id="24" presetID="42" presetClass="entr" presetSubtype="0" fill="hold" nodeType="after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fade">
                                      <p:cBhvr>
                                        <p:cTn id="26" dur="300"/>
                                        <p:tgtEl>
                                          <p:spTgt spid="123"/>
                                        </p:tgtEl>
                                      </p:cBhvr>
                                    </p:animEffect>
                                    <p:anim calcmode="lin" valueType="num">
                                      <p:cBhvr>
                                        <p:cTn id="27" dur="300" fill="hold"/>
                                        <p:tgtEl>
                                          <p:spTgt spid="123"/>
                                        </p:tgtEl>
                                        <p:attrNameLst>
                                          <p:attrName>ppt_x</p:attrName>
                                        </p:attrNameLst>
                                      </p:cBhvr>
                                      <p:tavLst>
                                        <p:tav tm="0">
                                          <p:val>
                                            <p:strVal val="#ppt_x"/>
                                          </p:val>
                                        </p:tav>
                                        <p:tav tm="100000">
                                          <p:val>
                                            <p:strVal val="#ppt_x"/>
                                          </p:val>
                                        </p:tav>
                                      </p:tavLst>
                                    </p:anim>
                                    <p:anim calcmode="lin" valueType="num">
                                      <p:cBhvr>
                                        <p:cTn id="28" dur="300" fill="hold"/>
                                        <p:tgtEl>
                                          <p:spTgt spid="123"/>
                                        </p:tgtEl>
                                        <p:attrNameLst>
                                          <p:attrName>ppt_y</p:attrName>
                                        </p:attrNameLst>
                                      </p:cBhvr>
                                      <p:tavLst>
                                        <p:tav tm="0">
                                          <p:val>
                                            <p:strVal val="#ppt_y+.1"/>
                                          </p:val>
                                        </p:tav>
                                        <p:tav tm="100000">
                                          <p:val>
                                            <p:strVal val="#ppt_y"/>
                                          </p:val>
                                        </p:tav>
                                      </p:tavLst>
                                    </p:anim>
                                  </p:childTnLst>
                                </p:cTn>
                              </p:par>
                            </p:childTnLst>
                          </p:cTn>
                        </p:par>
                        <p:par>
                          <p:cTn id="29" fill="hold">
                            <p:stCondLst>
                              <p:cond delay="600"/>
                            </p:stCondLst>
                            <p:childTnLst>
                              <p:par>
                                <p:cTn id="30" presetID="42" presetClass="entr" presetSubtype="0" fill="hold" nodeType="after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300"/>
                                        <p:tgtEl>
                                          <p:spTgt spid="113"/>
                                        </p:tgtEl>
                                      </p:cBhvr>
                                    </p:animEffect>
                                    <p:anim calcmode="lin" valueType="num">
                                      <p:cBhvr>
                                        <p:cTn id="33" dur="300" fill="hold"/>
                                        <p:tgtEl>
                                          <p:spTgt spid="113"/>
                                        </p:tgtEl>
                                        <p:attrNameLst>
                                          <p:attrName>ppt_x</p:attrName>
                                        </p:attrNameLst>
                                      </p:cBhvr>
                                      <p:tavLst>
                                        <p:tav tm="0">
                                          <p:val>
                                            <p:strVal val="#ppt_x"/>
                                          </p:val>
                                        </p:tav>
                                        <p:tav tm="100000">
                                          <p:val>
                                            <p:strVal val="#ppt_x"/>
                                          </p:val>
                                        </p:tav>
                                      </p:tavLst>
                                    </p:anim>
                                    <p:anim calcmode="lin" valueType="num">
                                      <p:cBhvr>
                                        <p:cTn id="34" dur="3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1000"/>
                                        <p:tgtEl>
                                          <p:spTgt spid="50"/>
                                        </p:tgtEl>
                                      </p:cBhvr>
                                    </p:animEffect>
                                    <p:anim calcmode="lin" valueType="num">
                                      <p:cBhvr>
                                        <p:cTn id="40" dur="1000" fill="hold"/>
                                        <p:tgtEl>
                                          <p:spTgt spid="50"/>
                                        </p:tgtEl>
                                        <p:attrNameLst>
                                          <p:attrName>ppt_x</p:attrName>
                                        </p:attrNameLst>
                                      </p:cBhvr>
                                      <p:tavLst>
                                        <p:tav tm="0">
                                          <p:val>
                                            <p:strVal val="#ppt_x"/>
                                          </p:val>
                                        </p:tav>
                                        <p:tav tm="100000">
                                          <p:val>
                                            <p:strVal val="#ppt_x"/>
                                          </p:val>
                                        </p:tav>
                                      </p:tavLst>
                                    </p:anim>
                                    <p:anim calcmode="lin" valueType="num">
                                      <p:cBhvr>
                                        <p:cTn id="4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F801C6D-EC4E-344E-38F6-5A977B0E4D0D}"/>
              </a:ext>
            </a:extLst>
          </p:cNvPr>
          <p:cNvGrpSpPr/>
          <p:nvPr/>
        </p:nvGrpSpPr>
        <p:grpSpPr>
          <a:xfrm rot="2767760">
            <a:off x="2650028" y="60979"/>
            <a:ext cx="5236148" cy="3687041"/>
            <a:chOff x="3390975" y="2220686"/>
            <a:chExt cx="5312523" cy="3740822"/>
          </a:xfrm>
        </p:grpSpPr>
        <p:sp>
          <p:nvSpPr>
            <p:cNvPr id="9" name="Oval 8">
              <a:extLst>
                <a:ext uri="{FF2B5EF4-FFF2-40B4-BE49-F238E27FC236}">
                  <a16:creationId xmlns:a16="http://schemas.microsoft.com/office/drawing/2014/main" id="{07C653A0-4AC7-D0B6-AB77-F1FD765DCBF0}"/>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a16="http://schemas.microsoft.com/office/drawing/2014/main" id="{E48D9964-12A3-49BB-F5DA-6411C2592B6D}"/>
                </a:ext>
              </a:extLst>
            </p:cNvPr>
            <p:cNvGrpSpPr/>
            <p:nvPr/>
          </p:nvGrpSpPr>
          <p:grpSpPr>
            <a:xfrm>
              <a:off x="3390975" y="2220686"/>
              <a:ext cx="5312523" cy="3740822"/>
              <a:chOff x="3390975" y="2662197"/>
              <a:chExt cx="5312523" cy="2857800"/>
            </a:xfrm>
          </p:grpSpPr>
          <p:grpSp>
            <p:nvGrpSpPr>
              <p:cNvPr id="11" name="Group 10">
                <a:extLst>
                  <a:ext uri="{FF2B5EF4-FFF2-40B4-BE49-F238E27FC236}">
                    <a16:creationId xmlns:a16="http://schemas.microsoft.com/office/drawing/2014/main" id="{D9EE5D01-CA83-6784-02CF-8BB5D777611E}"/>
                  </a:ext>
                </a:extLst>
              </p:cNvPr>
              <p:cNvGrpSpPr/>
              <p:nvPr/>
            </p:nvGrpSpPr>
            <p:grpSpPr>
              <a:xfrm>
                <a:off x="4639650" y="3100665"/>
                <a:ext cx="2889855" cy="2114506"/>
                <a:chOff x="4639650" y="3100665"/>
                <a:chExt cx="2889855" cy="2114506"/>
              </a:xfrm>
            </p:grpSpPr>
            <p:grpSp>
              <p:nvGrpSpPr>
                <p:cNvPr id="14" name="Group 13">
                  <a:extLst>
                    <a:ext uri="{FF2B5EF4-FFF2-40B4-BE49-F238E27FC236}">
                      <a16:creationId xmlns:a16="http://schemas.microsoft.com/office/drawing/2014/main" id="{1A6994B3-087E-2C9C-641B-CACED5D0661A}"/>
                    </a:ext>
                  </a:extLst>
                </p:cNvPr>
                <p:cNvGrpSpPr/>
                <p:nvPr/>
              </p:nvGrpSpPr>
              <p:grpSpPr>
                <a:xfrm>
                  <a:off x="4639650" y="3100665"/>
                  <a:ext cx="2889855" cy="2114506"/>
                  <a:chOff x="1050873" y="1266825"/>
                  <a:chExt cx="4043212" cy="4322790"/>
                </a:xfrm>
              </p:grpSpPr>
              <p:cxnSp>
                <p:nvCxnSpPr>
                  <p:cNvPr id="17" name="Straight Connector 16">
                    <a:extLst>
                      <a:ext uri="{FF2B5EF4-FFF2-40B4-BE49-F238E27FC236}">
                        <a16:creationId xmlns:a16="http://schemas.microsoft.com/office/drawing/2014/main" id="{F3B63B2B-B2C4-2A1B-288C-5E73586D4B98}"/>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3EEC09-CFCB-4AEA-5D69-D65EBBED83A4}"/>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BF5483C-DA79-59C2-E46C-92BF18B72D65}"/>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718C92E-4F3C-1EE3-B38B-1F7B11650775}"/>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4B57972-7BE0-B11D-A2F7-7A521737B39E}"/>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A45915-0859-2947-A01B-4E2F00671876}"/>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2796FC-6534-174F-58F9-86F7B49B44D8}"/>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A657D8EF-8E17-E636-A4B7-25C2E7DB89D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29AA84-0AE4-3B9D-D7F0-3EB903C9F8D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E4899053-5CF1-3445-8264-5AE93B3A91CA}"/>
                  </a:ext>
                </a:extLst>
              </p:cNvPr>
              <p:cNvSpPr/>
              <p:nvPr/>
            </p:nvSpPr>
            <p:spPr>
              <a:xfrm>
                <a:off x="3390975" y="2662197"/>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1874471B-DDB5-6BA7-2971-037C73C2C1C7}"/>
                  </a:ext>
                </a:extLst>
              </p:cNvPr>
              <p:cNvSpPr/>
              <p:nvPr/>
            </p:nvSpPr>
            <p:spPr>
              <a:xfrm>
                <a:off x="7207681" y="2671584"/>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5" name="TextBox 4">
            <a:extLst>
              <a:ext uri="{FF2B5EF4-FFF2-40B4-BE49-F238E27FC236}">
                <a16:creationId xmlns:a16="http://schemas.microsoft.com/office/drawing/2014/main" id="{7AAC06D6-F267-4E70-7056-1829E583DE2A}"/>
              </a:ext>
            </a:extLst>
          </p:cNvPr>
          <p:cNvSpPr txBox="1"/>
          <p:nvPr/>
        </p:nvSpPr>
        <p:spPr>
          <a:xfrm>
            <a:off x="87262" y="4272257"/>
            <a:ext cx="5009535" cy="2308324"/>
          </a:xfrm>
          <a:prstGeom prst="rect">
            <a:avLst/>
          </a:prstGeom>
          <a:noFill/>
          <a:ln w="38100">
            <a:solidFill>
              <a:schemeClr val="tx1"/>
            </a:solidFill>
          </a:ln>
        </p:spPr>
        <p:txBody>
          <a:bodyPr wrap="square" rtlCol="0">
            <a:spAutoFit/>
          </a:bodyPr>
          <a:lstStyle/>
          <a:p>
            <a:r>
              <a:rPr lang="en-GB" sz="3600" dirty="0"/>
              <a:t>For a mass that’s:</a:t>
            </a:r>
          </a:p>
          <a:p>
            <a:pPr marL="571500" indent="-571500">
              <a:buFont typeface="Arial" panose="020B0604020202020204" pitchFamily="34" charset="0"/>
              <a:buChar char="•"/>
            </a:pPr>
            <a:r>
              <a:rPr lang="en-GB" sz="3600" dirty="0"/>
              <a:t>Spherically symmetric</a:t>
            </a:r>
          </a:p>
          <a:p>
            <a:pPr marL="571500" indent="-571500">
              <a:buFont typeface="Arial" panose="020B0604020202020204" pitchFamily="34" charset="0"/>
              <a:buChar char="•"/>
            </a:pPr>
            <a:r>
              <a:rPr lang="en-GB" sz="3600" dirty="0"/>
              <a:t>Non-rotating</a:t>
            </a:r>
          </a:p>
          <a:p>
            <a:pPr marL="571500" indent="-571500">
              <a:buFont typeface="Arial" panose="020B0604020202020204" pitchFamily="34" charset="0"/>
              <a:buChar char="•"/>
            </a:pPr>
            <a:r>
              <a:rPr lang="en-GB" sz="3600" dirty="0"/>
              <a:t>Uncharged</a:t>
            </a:r>
          </a:p>
        </p:txBody>
      </p:sp>
      <p:grpSp>
        <p:nvGrpSpPr>
          <p:cNvPr id="25" name="Group 24">
            <a:extLst>
              <a:ext uri="{FF2B5EF4-FFF2-40B4-BE49-F238E27FC236}">
                <a16:creationId xmlns:a16="http://schemas.microsoft.com/office/drawing/2014/main" id="{CEFF1394-60A9-9E2E-685D-1E7ADA3A5B0C}"/>
              </a:ext>
            </a:extLst>
          </p:cNvPr>
          <p:cNvGrpSpPr/>
          <p:nvPr/>
        </p:nvGrpSpPr>
        <p:grpSpPr>
          <a:xfrm>
            <a:off x="5115847" y="3804943"/>
            <a:ext cx="7095203" cy="3097836"/>
            <a:chOff x="5096797" y="3804943"/>
            <a:chExt cx="7095203" cy="3097836"/>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786F6B-6FC5-FE65-345C-351198E49151}"/>
                    </a:ext>
                  </a:extLst>
                </p:cNvPr>
                <p:cNvSpPr txBox="1"/>
                <p:nvPr/>
              </p:nvSpPr>
              <p:spPr>
                <a:xfrm>
                  <a:off x="5096797" y="3804943"/>
                  <a:ext cx="7095203" cy="3097836"/>
                </a:xfrm>
                <a:prstGeom prst="rect">
                  <a:avLst/>
                </a:prstGeom>
                <a:noFill/>
              </p:spPr>
              <p:txBody>
                <a:bodyPr wrap="square" rtlCol="0">
                  <a:spAutoFit/>
                </a:bodyPr>
                <a:lstStyle/>
                <a:p>
                  <a:r>
                    <a:rPr lang="en-GB" sz="4000" dirty="0"/>
                    <a:t>Schwarzschild Metric </a:t>
                  </a:r>
                  <a:br>
                    <a:rPr lang="en-GB" sz="3600" dirty="0"/>
                  </a:br>
                  <a:r>
                    <a:rPr lang="en-GB" sz="2800" dirty="0"/>
                    <a:t>(in Schwarzschild coordinates):</a:t>
                  </a:r>
                </a:p>
                <a:p>
                  <a:pPr/>
                  <a14:m>
                    <m:oMathPara xmlns:m="http://schemas.openxmlformats.org/officeDocument/2006/math">
                      <m:oMathParaPr>
                        <m:jc m:val="center"/>
                      </m:oMathParaPr>
                      <m:oMath xmlns:m="http://schemas.openxmlformats.org/officeDocument/2006/math">
                        <m:d>
                          <m:dPr>
                            <m:begChr m:val="["/>
                            <m:endChr m:val="]"/>
                            <m:ctrlPr>
                              <a:rPr lang="en-GB" sz="2800" b="0" i="1" smtClean="0">
                                <a:latin typeface="Cambria Math" panose="02040503050406030204" pitchFamily="18" charset="0"/>
                              </a:rPr>
                            </m:ctrlPr>
                          </m:dPr>
                          <m:e>
                            <m:m>
                              <m:mPr>
                                <m:mcs>
                                  <m:mc>
                                    <m:mcPr>
                                      <m:count m:val="2"/>
                                      <m:mcJc m:val="center"/>
                                    </m:mcPr>
                                  </m:mc>
                                </m:mcs>
                                <m:ctrlPr>
                                  <a:rPr lang="en-GB" sz="2800" b="0" i="1" smtClean="0">
                                    <a:latin typeface="Cambria Math" panose="02040503050406030204" pitchFamily="18" charset="0"/>
                                  </a:rPr>
                                </m:ctrlPr>
                              </m:mPr>
                              <m:mr>
                                <m:e>
                                  <m:m>
                                    <m:mPr>
                                      <m:mcs>
                                        <m:mc>
                                          <m:mcPr>
                                            <m:count m:val="2"/>
                                            <m:mcJc m:val="center"/>
                                          </m:mcPr>
                                        </m:mc>
                                      </m:mcs>
                                      <m:ctrlPr>
                                        <a:rPr lang="en-GB" sz="2800" i="1">
                                          <a:latin typeface="Cambria Math" panose="02040503050406030204" pitchFamily="18" charset="0"/>
                                        </a:rPr>
                                      </m:ctrlPr>
                                    </m:mPr>
                                    <m:mr>
                                      <m:e>
                                        <m:eqArr>
                                          <m:eqArrPr>
                                            <m:ctrlPr>
                                              <a:rPr lang="en-GB" sz="2800" b="0" i="1" smtClean="0">
                                                <a:latin typeface="Cambria Math" panose="02040503050406030204" pitchFamily="18" charset="0"/>
                                              </a:rPr>
                                            </m:ctrlPr>
                                          </m:eqArrPr>
                                          <m:e>
                                            <m:d>
                                              <m:dPr>
                                                <m:ctrlPr>
                                                  <a:rPr lang="en-GB" sz="2800" b="0" i="1" smtClean="0">
                                                    <a:latin typeface="Cambria Math" panose="02040503050406030204" pitchFamily="18" charset="0"/>
                                                  </a:rPr>
                                                </m:ctrlPr>
                                              </m:dPr>
                                              <m:e>
                                                <m:r>
                                                  <a:rPr lang="en-GB" sz="2800" b="0" i="1" smtClean="0">
                                                    <a:latin typeface="Cambria Math" panose="02040503050406030204" pitchFamily="18" charset="0"/>
                                                  </a:rPr>
                                                  <m:t>1−</m:t>
                                                </m:r>
                                                <m:f>
                                                  <m:fPr>
                                                    <m:ctrlPr>
                                                      <a:rPr lang="en-GB" sz="2800" b="0" i="1" smtClean="0">
                                                        <a:latin typeface="Cambria Math" panose="02040503050406030204" pitchFamily="18" charset="0"/>
                                                      </a:rPr>
                                                    </m:ctrlPr>
                                                  </m:fPr>
                                                  <m:num>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𝑟</m:t>
                                                        </m:r>
                                                      </m:e>
                                                      <m:sub>
                                                        <m:r>
                                                          <a:rPr lang="en-GB" sz="2800" b="0" i="1" smtClean="0">
                                                            <a:latin typeface="Cambria Math" panose="02040503050406030204" pitchFamily="18" charset="0"/>
                                                          </a:rPr>
                                                          <m:t>𝑠</m:t>
                                                        </m:r>
                                                      </m:sub>
                                                    </m:sSub>
                                                  </m:num>
                                                  <m:den>
                                                    <m:r>
                                                      <a:rPr lang="en-GB" sz="2800" b="0" i="1" smtClean="0">
                                                        <a:solidFill>
                                                          <a:srgbClr val="0070C0"/>
                                                        </a:solidFill>
                                                        <a:latin typeface="Cambria Math" panose="02040503050406030204" pitchFamily="18" charset="0"/>
                                                      </a:rPr>
                                                      <m:t>𝑟</m:t>
                                                    </m:r>
                                                  </m:den>
                                                </m:f>
                                              </m:e>
                                            </m:d>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e>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d>
                                                  <m:dPr>
                                                    <m:ctrlPr>
                                                      <a:rPr lang="en-GB" sz="2800" i="1">
                                                        <a:latin typeface="Cambria Math" panose="02040503050406030204" pitchFamily="18" charset="0"/>
                                                      </a:rPr>
                                                    </m:ctrlPr>
                                                  </m:dPr>
                                                  <m:e>
                                                    <m:r>
                                                      <a:rPr lang="en-GB" sz="2800" i="1">
                                                        <a:latin typeface="Cambria Math" panose="02040503050406030204" pitchFamily="18" charset="0"/>
                                                      </a:rPr>
                                                      <m:t>1−</m:t>
                                                    </m:r>
                                                    <m:f>
                                                      <m:fPr>
                                                        <m:ctrlPr>
                                                          <a:rPr lang="en-GB" sz="2800" i="1">
                                                            <a:latin typeface="Cambria Math" panose="02040503050406030204" pitchFamily="18" charset="0"/>
                                                          </a:rPr>
                                                        </m:ctrlPr>
                                                      </m:fPr>
                                                      <m:num>
                                                        <m:sSub>
                                                          <m:sSubPr>
                                                            <m:ctrlPr>
                                                              <a:rPr lang="en-GB" sz="2800" i="1">
                                                                <a:latin typeface="Cambria Math" panose="02040503050406030204" pitchFamily="18" charset="0"/>
                                                              </a:rPr>
                                                            </m:ctrlPr>
                                                          </m:sSubPr>
                                                          <m:e>
                                                            <m:r>
                                                              <a:rPr lang="en-GB" sz="2800" i="1">
                                                                <a:latin typeface="Cambria Math" panose="02040503050406030204" pitchFamily="18" charset="0"/>
                                                              </a:rPr>
                                                              <m:t>𝑟</m:t>
                                                            </m:r>
                                                          </m:e>
                                                          <m:sub>
                                                            <m:r>
                                                              <a:rPr lang="en-GB" sz="2800" i="1">
                                                                <a:latin typeface="Cambria Math" panose="02040503050406030204" pitchFamily="18" charset="0"/>
                                                              </a:rPr>
                                                              <m:t>𝑠</m:t>
                                                            </m:r>
                                                          </m:sub>
                                                        </m:sSub>
                                                      </m:num>
                                                      <m:den>
                                                        <m:r>
                                                          <a:rPr lang="en-GB" sz="2800" i="1" smtClean="0">
                                                            <a:solidFill>
                                                              <a:srgbClr val="0070C0"/>
                                                            </a:solidFill>
                                                            <a:latin typeface="Cambria Math" panose="02040503050406030204" pitchFamily="18" charset="0"/>
                                                          </a:rPr>
                                                          <m:t>𝑟</m:t>
                                                        </m:r>
                                                      </m:den>
                                                    </m:f>
                                                  </m:e>
                                                </m:d>
                                              </m:e>
                                              <m:sup>
                                                <m:r>
                                                  <a:rPr lang="en-GB" sz="2800" b="0" i="1" smtClean="0">
                                                    <a:latin typeface="Cambria Math" panose="02040503050406030204" pitchFamily="18" charset="0"/>
                                                  </a:rPr>
                                                  <m:t>−1</m:t>
                                                </m:r>
                                              </m:sup>
                                            </m:sSup>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qArr>
                                      </m:e>
                                    </m:mr>
                                  </m:m>
                                </m:e>
                                <m:e>
                                  <m:m>
                                    <m:mPr>
                                      <m:mcs>
                                        <m:mc>
                                          <m:mcPr>
                                            <m:count m:val="2"/>
                                            <m:mcJc m:val="center"/>
                                          </m:mcPr>
                                        </m:mc>
                                      </m:mcs>
                                      <m:ctrlPr>
                                        <a:rPr lang="en-GB" sz="2800" i="1">
                                          <a:latin typeface="Cambria Math" panose="02040503050406030204" pitchFamily="18" charset="0"/>
                                        </a:rPr>
                                      </m:ctrlPr>
                                    </m:mPr>
                                    <m:mr>
                                      <m:e>
                                        <m:eqArr>
                                          <m:eqArrPr>
                                            <m:ctrlPr>
                                              <a:rPr lang="en-GB" sz="2800" b="0" i="1" smtClean="0">
                                                <a:latin typeface="Cambria Math" panose="02040503050406030204" pitchFamily="18" charset="0"/>
                                              </a:rPr>
                                            </m:ctrlPr>
                                          </m:eqArrPr>
                                          <m:e>
                                            <m:r>
                                              <m:rPr>
                                                <m:brk m:alnAt="7"/>
                                              </m:rP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solidFill>
                                                      <a:srgbClr val="0070C0"/>
                                                    </a:solidFill>
                                                    <a:latin typeface="Cambria Math" panose="02040503050406030204" pitchFamily="18" charset="0"/>
                                                  </a:rPr>
                                                  <m:t>𝑟</m:t>
                                                </m:r>
                                              </m:e>
                                              <m:sup>
                                                <m:r>
                                                  <a:rPr lang="en-GB" sz="2800" b="0" i="1" smtClean="0">
                                                    <a:latin typeface="Cambria Math" panose="02040503050406030204" pitchFamily="18" charset="0"/>
                                                  </a:rPr>
                                                  <m:t>2</m:t>
                                                </m:r>
                                              </m:sup>
                                            </m:sSup>
                                          </m:e>
                                          <m:e>
                                            <m:r>
                                              <a:rPr lang="en-GB" sz="2800" b="0" i="1" smtClean="0">
                                                <a:latin typeface="Cambria Math" panose="02040503050406030204" pitchFamily="18" charset="0"/>
                                              </a:rPr>
                                              <m:t>0</m:t>
                                            </m:r>
                                          </m:e>
                                        </m:eqArr>
                                      </m:e>
                                      <m:e>
                                        <m:eqArr>
                                          <m:eqArrPr>
                                            <m:ctrlPr>
                                              <a:rPr lang="en-GB" sz="2800" b="0" i="1" smtClean="0">
                                                <a:latin typeface="Cambria Math" panose="02040503050406030204" pitchFamily="18" charset="0"/>
                                              </a:rPr>
                                            </m:ctrlPr>
                                          </m:eqArrPr>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0</m:t>
                                            </m:r>
                                          </m:e>
                                          <m:e>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solidFill>
                                                      <a:srgbClr val="0070C0"/>
                                                    </a:solidFill>
                                                    <a:latin typeface="Cambria Math" panose="02040503050406030204" pitchFamily="18" charset="0"/>
                                                  </a:rPr>
                                                  <m:t>𝑟</m:t>
                                                </m:r>
                                              </m:e>
                                              <m:sup>
                                                <m:r>
                                                  <a:rPr lang="en-GB" sz="2800" b="0" i="1" smtClean="0">
                                                    <a:latin typeface="Cambria Math" panose="02040503050406030204" pitchFamily="18" charset="0"/>
                                                  </a:rPr>
                                                  <m:t>2</m:t>
                                                </m:r>
                                              </m:sup>
                                            </m:sSup>
                                            <m:sSup>
                                              <m:sSupPr>
                                                <m:ctrlPr>
                                                  <a:rPr lang="en-GB" sz="2800" b="0" i="1" smtClean="0">
                                                    <a:latin typeface="Cambria Math" panose="02040503050406030204" pitchFamily="18" charset="0"/>
                                                  </a:rPr>
                                                </m:ctrlPr>
                                              </m:sSupPr>
                                              <m:e>
                                                <m:d>
                                                  <m:dPr>
                                                    <m:ctrlPr>
                                                      <a:rPr lang="en-GB" sz="2800" b="0" i="1" smtClean="0">
                                                        <a:latin typeface="Cambria Math" panose="02040503050406030204" pitchFamily="18" charset="0"/>
                                                      </a:rPr>
                                                    </m:ctrlPr>
                                                  </m:dPr>
                                                  <m:e>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sin</m:t>
                                                        </m:r>
                                                      </m:fName>
                                                      <m:e>
                                                        <m:r>
                                                          <a:rPr lang="en-GB" sz="2800" b="0" i="1" smtClean="0">
                                                            <a:solidFill>
                                                              <a:srgbClr val="0070C0"/>
                                                            </a:solidFill>
                                                            <a:latin typeface="Cambria Math" panose="02040503050406030204" pitchFamily="18" charset="0"/>
                                                          </a:rPr>
                                                          <m:t>𝜃</m:t>
                                                        </m:r>
                                                      </m:e>
                                                    </m:func>
                                                  </m:e>
                                                </m:d>
                                              </m:e>
                                              <m:sup>
                                                <m:r>
                                                  <a:rPr lang="en-GB" sz="2800" b="0" i="1" smtClean="0">
                                                    <a:latin typeface="Cambria Math" panose="02040503050406030204" pitchFamily="18" charset="0"/>
                                                  </a:rPr>
                                                  <m:t>2</m:t>
                                                </m:r>
                                              </m:sup>
                                            </m:sSup>
                                          </m:e>
                                        </m:eqArr>
                                      </m:e>
                                    </m:mr>
                                  </m:m>
                                </m:e>
                              </m:mr>
                            </m:m>
                          </m:e>
                        </m:d>
                      </m:oMath>
                    </m:oMathPara>
                  </a14:m>
                  <a:endParaRPr lang="en-US" sz="3600" dirty="0">
                    <a:effectLst/>
                    <a:latin typeface="Calibri" panose="020F0502020204030204" pitchFamily="34" charset="0"/>
                  </a:endParaRPr>
                </a:p>
              </p:txBody>
            </p:sp>
          </mc:Choice>
          <mc:Fallback xmlns="">
            <p:sp>
              <p:nvSpPr>
                <p:cNvPr id="4" name="TextBox 3">
                  <a:extLst>
                    <a:ext uri="{FF2B5EF4-FFF2-40B4-BE49-F238E27FC236}">
                      <a16:creationId xmlns:a16="http://schemas.microsoft.com/office/drawing/2014/main" id="{04786F6B-6FC5-FE65-345C-351198E49151}"/>
                    </a:ext>
                  </a:extLst>
                </p:cNvPr>
                <p:cNvSpPr txBox="1">
                  <a:spLocks noRot="1" noChangeAspect="1" noMove="1" noResize="1" noEditPoints="1" noAdjustHandles="1" noChangeArrowheads="1" noChangeShapeType="1" noTextEdit="1"/>
                </p:cNvSpPr>
                <p:nvPr/>
              </p:nvSpPr>
              <p:spPr>
                <a:xfrm>
                  <a:off x="5096797" y="3804943"/>
                  <a:ext cx="7095203" cy="3097836"/>
                </a:xfrm>
                <a:prstGeom prst="rect">
                  <a:avLst/>
                </a:prstGeom>
                <a:blipFill>
                  <a:blip r:embed="rId3"/>
                  <a:stretch>
                    <a:fillRect l="-3007" t="-35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4711AB5-E8EC-F2F9-979C-1429EF2D8483}"/>
                    </a:ext>
                  </a:extLst>
                </p:cNvPr>
                <p:cNvSpPr txBox="1"/>
                <p:nvPr/>
              </p:nvSpPr>
              <p:spPr>
                <a:xfrm>
                  <a:off x="9967087" y="3932465"/>
                  <a:ext cx="1882303" cy="882165"/>
                </a:xfrm>
                <a:prstGeom prst="rect">
                  <a:avLst/>
                </a:prstGeom>
                <a:noFill/>
                <a:ln w="38100">
                  <a:solidFill>
                    <a:schemeClr val="tx1"/>
                  </a:solidFill>
                </a:ln>
              </p:spPr>
              <p:txBody>
                <a:bodyPr wrap="square" rtlCol="0">
                  <a:spAutoFit/>
                </a:bodyPr>
                <a:lstStyle/>
                <a:p>
                  <a14:m>
                    <m:oMath xmlns:m="http://schemas.openxmlformats.org/officeDocument/2006/math">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𝑟</m:t>
                          </m:r>
                        </m:e>
                        <m:sub>
                          <m:r>
                            <a:rPr lang="en-CA" sz="3600" b="0" i="1" smtClean="0">
                              <a:latin typeface="Cambria Math" panose="02040503050406030204" pitchFamily="18" charset="0"/>
                            </a:rPr>
                            <m:t>𝑠</m:t>
                          </m:r>
                        </m:sub>
                      </m:sSub>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latin typeface="Cambria Math" panose="02040503050406030204" pitchFamily="18" charset="0"/>
                            </a:rPr>
                            <m:t>2</m:t>
                          </m:r>
                          <m:r>
                            <a:rPr lang="en-CA" sz="3600" b="0" i="1" smtClean="0">
                              <a:latin typeface="Cambria Math" panose="02040503050406030204" pitchFamily="18" charset="0"/>
                            </a:rPr>
                            <m:t>𝐺𝑀</m:t>
                          </m:r>
                        </m:num>
                        <m:den>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𝑐</m:t>
                              </m:r>
                            </m:e>
                            <m:sup>
                              <m:r>
                                <a:rPr lang="en-CA" sz="3600" b="0" i="1" smtClean="0">
                                  <a:latin typeface="Cambria Math" panose="02040503050406030204" pitchFamily="18" charset="0"/>
                                </a:rPr>
                                <m:t>2</m:t>
                              </m:r>
                            </m:sup>
                          </m:sSup>
                        </m:den>
                      </m:f>
                    </m:oMath>
                  </a14:m>
                  <a:r>
                    <a:rPr lang="en-GB" sz="3600" dirty="0"/>
                    <a:t> </a:t>
                  </a:r>
                </a:p>
              </p:txBody>
            </p:sp>
          </mc:Choice>
          <mc:Fallback xmlns="">
            <p:sp>
              <p:nvSpPr>
                <p:cNvPr id="24" name="TextBox 23">
                  <a:extLst>
                    <a:ext uri="{FF2B5EF4-FFF2-40B4-BE49-F238E27FC236}">
                      <a16:creationId xmlns:a16="http://schemas.microsoft.com/office/drawing/2014/main" id="{A4711AB5-E8EC-F2F9-979C-1429EF2D8483}"/>
                    </a:ext>
                  </a:extLst>
                </p:cNvPr>
                <p:cNvSpPr txBox="1">
                  <a:spLocks noRot="1" noChangeAspect="1" noMove="1" noResize="1" noEditPoints="1" noAdjustHandles="1" noChangeArrowheads="1" noChangeShapeType="1" noTextEdit="1"/>
                </p:cNvSpPr>
                <p:nvPr/>
              </p:nvSpPr>
              <p:spPr>
                <a:xfrm>
                  <a:off x="9967087" y="3932465"/>
                  <a:ext cx="1882303" cy="882165"/>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sp>
        <p:nvSpPr>
          <p:cNvPr id="26" name="TextBox 25">
            <a:extLst>
              <a:ext uri="{FF2B5EF4-FFF2-40B4-BE49-F238E27FC236}">
                <a16:creationId xmlns:a16="http://schemas.microsoft.com/office/drawing/2014/main" id="{A2EE9903-B3CD-511C-0995-F5F74E20DC23}"/>
              </a:ext>
            </a:extLst>
          </p:cNvPr>
          <p:cNvSpPr txBox="1"/>
          <p:nvPr/>
        </p:nvSpPr>
        <p:spPr>
          <a:xfrm>
            <a:off x="-144950" y="654695"/>
            <a:ext cx="3906884" cy="2308324"/>
          </a:xfrm>
          <a:prstGeom prst="rect">
            <a:avLst/>
          </a:prstGeom>
          <a:noFill/>
        </p:spPr>
        <p:txBody>
          <a:bodyPr wrap="square" rtlCol="0">
            <a:spAutoFit/>
          </a:bodyPr>
          <a:lstStyle/>
          <a:p>
            <a:pPr algn="ctr"/>
            <a:r>
              <a:rPr lang="en-CA" sz="7200" dirty="0"/>
              <a:t>Wave </a:t>
            </a:r>
            <a:r>
              <a:rPr lang="en-CA" sz="7200" dirty="0" err="1"/>
              <a:t>Covector</a:t>
            </a:r>
            <a:endParaRPr lang="en-CA" sz="6000" dirty="0"/>
          </a:p>
        </p:txBody>
      </p:sp>
      <p:sp>
        <p:nvSpPr>
          <p:cNvPr id="27" name="TextBox 26">
            <a:extLst>
              <a:ext uri="{FF2B5EF4-FFF2-40B4-BE49-F238E27FC236}">
                <a16:creationId xmlns:a16="http://schemas.microsoft.com/office/drawing/2014/main" id="{25494360-12E5-B6CB-736C-D34EA5889E4E}"/>
              </a:ext>
            </a:extLst>
          </p:cNvPr>
          <p:cNvSpPr txBox="1"/>
          <p:nvPr/>
        </p:nvSpPr>
        <p:spPr>
          <a:xfrm>
            <a:off x="7242531" y="1067522"/>
            <a:ext cx="4849286" cy="1754326"/>
          </a:xfrm>
          <a:prstGeom prst="rect">
            <a:avLst/>
          </a:prstGeom>
          <a:noFill/>
        </p:spPr>
        <p:txBody>
          <a:bodyPr wrap="square" rtlCol="0">
            <a:spAutoFit/>
          </a:bodyPr>
          <a:lstStyle/>
          <a:p>
            <a:pPr algn="ctr"/>
            <a:r>
              <a:rPr lang="en-CA" sz="3600" dirty="0"/>
              <a:t>(can help us understand redshift/blueshift of light in curved spacetime)</a:t>
            </a:r>
          </a:p>
        </p:txBody>
      </p:sp>
    </p:spTree>
    <p:custDataLst>
      <p:tags r:id="rId1"/>
    </p:custDataLst>
    <p:extLst>
      <p:ext uri="{BB962C8B-B14F-4D97-AF65-F5344CB8AC3E}">
        <p14:creationId xmlns:p14="http://schemas.microsoft.com/office/powerpoint/2010/main" val="1958841752"/>
      </p:ext>
    </p:extLst>
  </p:cSld>
  <p:clrMapOvr>
    <a:masterClrMapping/>
  </p:clrMapOvr>
  <mc:AlternateContent xmlns:mc="http://schemas.openxmlformats.org/markup-compatibility/2006" xmlns:p14="http://schemas.microsoft.com/office/powerpoint/2010/main">
    <mc:Choice Requires="p14">
      <p:transition spd="slow" p14:dur="2000" advTm="25824"/>
    </mc:Choice>
    <mc:Fallback xmlns="">
      <p:transition spd="slow" advTm="258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998755-BAC3-502F-7398-4876D00C61B8}"/>
                  </a:ext>
                </a:extLst>
              </p:cNvPr>
              <p:cNvSpPr txBox="1"/>
              <p:nvPr/>
            </p:nvSpPr>
            <p:spPr>
              <a:xfrm>
                <a:off x="418666" y="1399128"/>
                <a:ext cx="10135034" cy="5407955"/>
              </a:xfrm>
              <a:prstGeom prst="rect">
                <a:avLst/>
              </a:prstGeom>
              <a:noFill/>
            </p:spPr>
            <p:txBody>
              <a:bodyPr wrap="square">
                <a:spAutoFit/>
              </a:bodyPr>
              <a:lstStyle/>
              <a:p>
                <a:pPr>
                  <a:spcAft>
                    <a:spcPts val="1200"/>
                  </a:spcAft>
                </a:pPr>
                <a14:m>
                  <m:oMath xmlns:m="http://schemas.openxmlformats.org/officeDocument/2006/math">
                    <m:r>
                      <a:rPr lang="en-GB" sz="4800" b="0" i="1" smtClean="0">
                        <a:latin typeface="Cambria Math" panose="02040503050406030204" pitchFamily="18" charset="0"/>
                      </a:rPr>
                      <m:t>0=</m:t>
                    </m:r>
                    <m:sSup>
                      <m:sSupPr>
                        <m:ctrlPr>
                          <a:rPr lang="en-GB" sz="4800" b="0" i="1" smtClean="0">
                            <a:solidFill>
                              <a:srgbClr val="FFC000"/>
                            </a:solidFill>
                            <a:latin typeface="Cambria Math" panose="02040503050406030204" pitchFamily="18" charset="0"/>
                          </a:rPr>
                        </m:ctrlPr>
                      </m:sSupPr>
                      <m:e>
                        <m:d>
                          <m:dPr>
                            <m:begChr m:val="‖"/>
                            <m:endChr m:val="‖"/>
                            <m:ctrlPr>
                              <a:rPr lang="en-GB" sz="4800" i="1" smtClean="0">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e>
                      <m:sup>
                        <m:r>
                          <a:rPr lang="en-GB" sz="4800" b="0" i="1" smtClean="0">
                            <a:solidFill>
                              <a:schemeClr val="tx1"/>
                            </a:solidFill>
                            <a:latin typeface="Cambria Math" panose="02040503050406030204" pitchFamily="18" charset="0"/>
                          </a:rPr>
                          <m:t>2</m:t>
                        </m:r>
                      </m:sup>
                    </m:sSup>
                    <m:r>
                      <a:rPr lang="en-GB" sz="4800" b="0" i="1" smtClean="0">
                        <a:solidFill>
                          <a:schemeClr val="tx1"/>
                        </a:solidFill>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𝑑</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r>
                      <a:rPr lang="en-GB" sz="4800" b="0" i="1" smtClean="0">
                        <a:effectLst/>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𝑑</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oMath>
                </a14:m>
                <a:r>
                  <a:rPr lang="en-GB" sz="4800" b="0" i="1" dirty="0">
                    <a:effectLst/>
                    <a:latin typeface="Cambria Math" panose="02040503050406030204" pitchFamily="18" charset="0"/>
                  </a:rPr>
                  <a:t> </a:t>
                </a:r>
              </a:p>
              <a:p>
                <a:pPr>
                  <a:spcAft>
                    <a:spcPts val="1200"/>
                  </a:spcAft>
                </a:pPr>
                <a14:m>
                  <m:oMath xmlns:m="http://schemas.openxmlformats.org/officeDocument/2006/math">
                    <m:r>
                      <a:rPr lang="en-GB" sz="4800" i="1">
                        <a:latin typeface="Cambria Math" panose="02040503050406030204" pitchFamily="18" charset="0"/>
                      </a:rPr>
                      <m:t>0=</m:t>
                    </m:r>
                    <m:d>
                      <m:dPr>
                        <m:ctrlPr>
                          <a:rPr lang="en-CA" sz="4800" b="0" i="1" smtClean="0">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b="0" i="1" smtClean="0">
                                <a:latin typeface="Cambria Math" panose="02040503050406030204" pitchFamily="18" charset="0"/>
                              </a:rPr>
                              <m:t>𝑐</m:t>
                            </m:r>
                            <m:r>
                              <a:rPr lang="en-CA" sz="4800" b="0" i="1" smtClean="0">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f>
                          <m:fPr>
                            <m:ctrlPr>
                              <a:rPr lang="en-GB" sz="4800" i="1">
                                <a:latin typeface="Cambria Math" panose="02040503050406030204" pitchFamily="18" charset="0"/>
                              </a:rPr>
                            </m:ctrlPr>
                          </m:fPr>
                          <m:num>
                            <m:r>
                              <a:rPr lang="en-GB" sz="4800" i="1">
                                <a:latin typeface="Cambria Math" panose="02040503050406030204" pitchFamily="18" charset="0"/>
                              </a:rPr>
                              <m:t>𝜕</m:t>
                            </m:r>
                          </m:num>
                          <m:den>
                            <m:r>
                              <a:rPr lang="en-GB" sz="4800" i="1">
                                <a:latin typeface="Cambria Math" panose="02040503050406030204" pitchFamily="18" charset="0"/>
                              </a:rPr>
                              <m:t>𝜕</m:t>
                            </m:r>
                            <m:r>
                              <a:rPr lang="en-CA" sz="4800" i="1">
                                <a:latin typeface="Cambria Math" panose="02040503050406030204" pitchFamily="18" charset="0"/>
                              </a:rPr>
                              <m:t>𝑐</m:t>
                            </m:r>
                            <m:r>
                              <a:rPr lang="en-CA" sz="4800" b="0" i="1" smtClean="0">
                                <a:solidFill>
                                  <a:srgbClr val="0070C0"/>
                                </a:solidFill>
                                <a:latin typeface="Cambria Math" panose="02040503050406030204" pitchFamily="18" charset="0"/>
                              </a:rPr>
                              <m:t>𝑡</m:t>
                            </m:r>
                          </m:den>
                        </m:f>
                        <m:r>
                          <a:rPr lang="en-CA" sz="4800" b="0" i="1" smtClean="0">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b="0" i="1" smtClean="0">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f>
                          <m:fPr>
                            <m:ctrlPr>
                              <a:rPr lang="en-GB" sz="4800" i="1">
                                <a:latin typeface="Cambria Math" panose="02040503050406030204" pitchFamily="18" charset="0"/>
                              </a:rPr>
                            </m:ctrlPr>
                          </m:fPr>
                          <m:num>
                            <m:r>
                              <a:rPr lang="en-GB" sz="4800" i="1">
                                <a:latin typeface="Cambria Math" panose="02040503050406030204" pitchFamily="18" charset="0"/>
                              </a:rPr>
                              <m:t>𝜕</m:t>
                            </m:r>
                          </m:num>
                          <m:den>
                            <m:r>
                              <a:rPr lang="en-GB" sz="4800" i="1">
                                <a:latin typeface="Cambria Math" panose="02040503050406030204" pitchFamily="18" charset="0"/>
                              </a:rPr>
                              <m:t>𝜕</m:t>
                            </m:r>
                            <m:r>
                              <a:rPr lang="en-CA" sz="4800" b="0" i="1" smtClean="0">
                                <a:solidFill>
                                  <a:srgbClr val="0070C0"/>
                                </a:solidFill>
                                <a:latin typeface="Cambria Math" panose="02040503050406030204" pitchFamily="18" charset="0"/>
                              </a:rPr>
                              <m:t>𝑟</m:t>
                            </m:r>
                          </m:den>
                        </m:f>
                      </m:e>
                    </m:d>
                    <m:r>
                      <a:rPr lang="en-CA" sz="4800" b="0" i="1" smtClean="0">
                        <a:latin typeface="Cambria Math" panose="02040503050406030204" pitchFamily="18" charset="0"/>
                      </a:rPr>
                      <m:t>⋅</m:t>
                    </m:r>
                    <m:d>
                      <m:dPr>
                        <m:ctrlPr>
                          <a:rPr lang="en-CA" sz="4800" b="0" i="1" smtClean="0">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f>
                          <m:fPr>
                            <m:ctrlPr>
                              <a:rPr lang="en-GB" sz="4800" i="1">
                                <a:latin typeface="Cambria Math" panose="02040503050406030204" pitchFamily="18" charset="0"/>
                              </a:rPr>
                            </m:ctrlPr>
                          </m:fPr>
                          <m:num>
                            <m:r>
                              <a:rPr lang="en-GB" sz="4800" i="1">
                                <a:latin typeface="Cambria Math" panose="02040503050406030204" pitchFamily="18" charset="0"/>
                              </a:rPr>
                              <m:t>𝜕</m:t>
                            </m:r>
                          </m:num>
                          <m:den>
                            <m:r>
                              <a:rPr lang="en-GB" sz="4800" i="1">
                                <a:latin typeface="Cambria Math" panose="02040503050406030204" pitchFamily="18" charset="0"/>
                              </a:rPr>
                              <m:t>𝜕</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den>
                        </m:f>
                        <m:r>
                          <a:rPr lang="en-CA" sz="4800" i="1">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b="0" i="1" smtClean="0">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f>
                          <m:fPr>
                            <m:ctrlPr>
                              <a:rPr lang="en-GB" sz="4800" i="1">
                                <a:latin typeface="Cambria Math" panose="02040503050406030204" pitchFamily="18" charset="0"/>
                              </a:rPr>
                            </m:ctrlPr>
                          </m:fPr>
                          <m:num>
                            <m:r>
                              <a:rPr lang="en-GB" sz="4800" i="1">
                                <a:latin typeface="Cambria Math" panose="02040503050406030204" pitchFamily="18" charset="0"/>
                              </a:rPr>
                              <m:t>𝜕</m:t>
                            </m:r>
                          </m:num>
                          <m:den>
                            <m:r>
                              <a:rPr lang="en-GB" sz="4800" i="1">
                                <a:latin typeface="Cambria Math" panose="02040503050406030204" pitchFamily="18" charset="0"/>
                              </a:rPr>
                              <m:t>𝜕</m:t>
                            </m:r>
                            <m:r>
                              <a:rPr lang="en-CA" sz="4800" b="0" i="1" smtClean="0">
                                <a:solidFill>
                                  <a:srgbClr val="0070C0"/>
                                </a:solidFill>
                                <a:latin typeface="Cambria Math" panose="02040503050406030204" pitchFamily="18" charset="0"/>
                              </a:rPr>
                              <m:t>𝑟</m:t>
                            </m:r>
                          </m:den>
                        </m:f>
                      </m:e>
                    </m:d>
                  </m:oMath>
                </a14:m>
                <a:r>
                  <a:rPr lang="en-CA" sz="4800" b="0" i="1" dirty="0">
                    <a:latin typeface="Cambria Math" panose="02040503050406030204" pitchFamily="18" charset="0"/>
                  </a:rPr>
                  <a:t>  </a:t>
                </a:r>
              </a:p>
              <a:p>
                <a:pPr>
                  <a:spcAft>
                    <a:spcPts val="1200"/>
                  </a:spcAft>
                </a:pPr>
                <a14:m>
                  <m:oMath xmlns:m="http://schemas.openxmlformats.org/officeDocument/2006/math">
                    <m:r>
                      <a:rPr lang="en-GB" sz="4800" i="1">
                        <a:latin typeface="Cambria Math" panose="02040503050406030204" pitchFamily="18" charset="0"/>
                      </a:rPr>
                      <m:t>0=</m:t>
                    </m:r>
                    <m:sSup>
                      <m:sSupPr>
                        <m:ctrlPr>
                          <a:rPr lang="en-CA" sz="4800" b="0" i="1" smtClean="0">
                            <a:solidFill>
                              <a:schemeClr val="tx1"/>
                            </a:solidFill>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e>
                      <m:sup>
                        <m:r>
                          <a:rPr lang="en-CA" sz="4800" b="0" i="1" smtClean="0">
                            <a:solidFill>
                              <a:schemeClr val="tx1"/>
                            </a:solidFill>
                            <a:latin typeface="Cambria Math" panose="02040503050406030204" pitchFamily="18" charset="0"/>
                          </a:rPr>
                          <m:t>2</m:t>
                        </m:r>
                      </m:sup>
                    </m:sSup>
                    <m:d>
                      <m:dPr>
                        <m:ctrlPr>
                          <a:rPr lang="en-CA" sz="4800" b="0" i="1" smtClean="0">
                            <a:solidFill>
                              <a:schemeClr val="tx1"/>
                            </a:solidFill>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m:t>
                            </m:r>
                          </m:num>
                          <m:den>
                            <m:r>
                              <a:rPr lang="en-GB" sz="4800" i="1">
                                <a:latin typeface="Cambria Math" panose="02040503050406030204" pitchFamily="18" charset="0"/>
                              </a:rPr>
                              <m:t>𝜕</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den>
                        </m:f>
                        <m:r>
                          <a:rPr lang="en-CA" sz="4800" b="0" i="1" smtClean="0">
                            <a:solidFill>
                              <a:schemeClr val="tx1"/>
                            </a:solidFill>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m:t>
                            </m:r>
                          </m:num>
                          <m:den>
                            <m:r>
                              <a:rPr lang="en-GB" sz="4800" i="1">
                                <a:latin typeface="Cambria Math" panose="02040503050406030204" pitchFamily="18" charset="0"/>
                              </a:rPr>
                              <m:t>𝜕</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den>
                        </m:f>
                      </m:e>
                    </m:d>
                    <m:r>
                      <a:rPr lang="en-CA" sz="4800" b="0" i="1" smtClean="0">
                        <a:solidFill>
                          <a:schemeClr val="tx1"/>
                        </a:solidFill>
                        <a:latin typeface="Cambria Math" panose="02040503050406030204" pitchFamily="18" charset="0"/>
                      </a:rPr>
                      <m:t>+</m:t>
                    </m:r>
                    <m:sSup>
                      <m:sSupPr>
                        <m:ctrlPr>
                          <a:rPr lang="en-CA" sz="4800" i="1">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b="0" i="1" smtClean="0">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e>
                      <m:sup>
                        <m:r>
                          <a:rPr lang="en-CA" sz="4800" i="1">
                            <a:latin typeface="Cambria Math" panose="02040503050406030204" pitchFamily="18" charset="0"/>
                          </a:rPr>
                          <m:t>2</m:t>
                        </m:r>
                      </m:sup>
                    </m:sSup>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m:t>
                            </m:r>
                          </m:num>
                          <m:den>
                            <m:r>
                              <a:rPr lang="en-GB" sz="4800" i="1">
                                <a:latin typeface="Cambria Math" panose="02040503050406030204" pitchFamily="18" charset="0"/>
                              </a:rPr>
                              <m:t>𝜕</m:t>
                            </m:r>
                            <m:r>
                              <a:rPr lang="en-CA" sz="4800" b="0" i="1" smtClean="0">
                                <a:solidFill>
                                  <a:srgbClr val="0070C0"/>
                                </a:solidFill>
                                <a:latin typeface="Cambria Math" panose="02040503050406030204" pitchFamily="18" charset="0"/>
                              </a:rPr>
                              <m:t>𝑟</m:t>
                            </m:r>
                          </m:den>
                        </m:f>
                        <m:r>
                          <a:rPr lang="en-CA" sz="4800" i="1">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m:t>
                            </m:r>
                          </m:num>
                          <m:den>
                            <m:r>
                              <a:rPr lang="en-GB" sz="4800" i="1">
                                <a:latin typeface="Cambria Math" panose="02040503050406030204" pitchFamily="18" charset="0"/>
                              </a:rPr>
                              <m:t>𝜕</m:t>
                            </m:r>
                            <m:r>
                              <a:rPr lang="en-CA" sz="4800" b="0" i="1" smtClean="0">
                                <a:solidFill>
                                  <a:srgbClr val="0070C0"/>
                                </a:solidFill>
                                <a:latin typeface="Cambria Math" panose="02040503050406030204" pitchFamily="18" charset="0"/>
                              </a:rPr>
                              <m:t>𝑟</m:t>
                            </m:r>
                          </m:den>
                        </m:f>
                      </m:e>
                    </m:d>
                  </m:oMath>
                </a14:m>
                <a:r>
                  <a:rPr lang="en-CA" sz="4800" b="0" i="1" dirty="0">
                    <a:latin typeface="Cambria Math" panose="02040503050406030204" pitchFamily="18" charset="0"/>
                  </a:rPr>
                  <a:t> </a:t>
                </a:r>
              </a:p>
              <a:p>
                <a:pPr>
                  <a:spcAft>
                    <a:spcPts val="1200"/>
                  </a:spcAft>
                </a:pPr>
                <a14:m>
                  <m:oMath xmlns:m="http://schemas.openxmlformats.org/officeDocument/2006/math">
                    <m:r>
                      <a:rPr lang="en-GB" sz="4800" i="1">
                        <a:latin typeface="Cambria Math" panose="02040503050406030204" pitchFamily="18" charset="0"/>
                      </a:rPr>
                      <m:t>0=</m:t>
                    </m:r>
                    <m:sSup>
                      <m:sSupPr>
                        <m:ctrlPr>
                          <a:rPr lang="en-CA" sz="4800" i="1">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e>
                      <m:sup>
                        <m:r>
                          <a:rPr lang="en-CA" sz="4800" i="1">
                            <a:latin typeface="Cambria Math" panose="02040503050406030204" pitchFamily="18" charset="0"/>
                          </a:rPr>
                          <m:t>2</m:t>
                        </m:r>
                      </m:sup>
                    </m:sSup>
                    <m:sSub>
                      <m:sSubPr>
                        <m:ctrlPr>
                          <a:rPr lang="en-CA" sz="4800" b="0" i="1" smtClean="0">
                            <a:solidFill>
                              <a:srgbClr val="0070C0"/>
                            </a:solidFill>
                            <a:latin typeface="Cambria Math" panose="02040503050406030204" pitchFamily="18" charset="0"/>
                          </a:rPr>
                        </m:ctrlPr>
                      </m:sSubPr>
                      <m:e>
                        <m:r>
                          <a:rPr lang="en-CA" sz="4800" b="0" i="1" smtClean="0">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𝑡𝑡</m:t>
                        </m:r>
                      </m:sub>
                    </m:sSub>
                    <m:r>
                      <a:rPr lang="en-CA" sz="4800" b="0" i="1" smtClean="0">
                        <a:solidFill>
                          <a:schemeClr val="tx1"/>
                        </a:solidFill>
                        <a:latin typeface="Cambria Math" panose="02040503050406030204" pitchFamily="18" charset="0"/>
                      </a:rPr>
                      <m:t>+</m:t>
                    </m:r>
                    <m:sSup>
                      <m:sSupPr>
                        <m:ctrlPr>
                          <a:rPr lang="en-CA" sz="4800" i="1">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e>
                      <m:sup>
                        <m:r>
                          <a:rPr lang="en-CA" sz="4800" i="1">
                            <a:latin typeface="Cambria Math" panose="02040503050406030204" pitchFamily="18" charset="0"/>
                          </a:rPr>
                          <m:t>2</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𝑟𝑟</m:t>
                        </m:r>
                      </m:sub>
                    </m:sSub>
                  </m:oMath>
                </a14:m>
                <a:r>
                  <a:rPr lang="en-CA" sz="4800" i="1" dirty="0">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80998755-BAC3-502F-7398-4876D00C61B8}"/>
                  </a:ext>
                </a:extLst>
              </p:cNvPr>
              <p:cNvSpPr txBox="1">
                <a:spLocks noRot="1" noChangeAspect="1" noMove="1" noResize="1" noEditPoints="1" noAdjustHandles="1" noChangeArrowheads="1" noChangeShapeType="1" noTextEdit="1"/>
              </p:cNvSpPr>
              <p:nvPr/>
            </p:nvSpPr>
            <p:spPr>
              <a:xfrm>
                <a:off x="418666" y="1399128"/>
                <a:ext cx="10135034" cy="540795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2AE846-D26B-940C-3383-4DFE92DE4510}"/>
                  </a:ext>
                </a:extLst>
              </p:cNvPr>
              <p:cNvSpPr txBox="1"/>
              <p:nvPr/>
            </p:nvSpPr>
            <p:spPr>
              <a:xfrm>
                <a:off x="5834744" y="-9072"/>
                <a:ext cx="6458857" cy="1427250"/>
              </a:xfrm>
              <a:prstGeom prst="rect">
                <a:avLst/>
              </a:prstGeom>
              <a:noFill/>
              <a:effectLst>
                <a:softEdge rad="165100"/>
              </a:effectLst>
            </p:spPr>
            <p:txBody>
              <a:bodyPr wrap="square" rtlCol="0">
                <a:spAutoFit/>
              </a:bodyPr>
              <a:lstStyle/>
              <a:p>
                <a14:m>
                  <m:oMath xmlns:m="http://schemas.openxmlformats.org/officeDocument/2006/math">
                    <m:sSub>
                      <m:sSubPr>
                        <m:ctrlPr>
                          <a:rPr lang="en-GB" sz="3200" b="0" i="1" smtClean="0">
                            <a:solidFill>
                              <a:srgbClr val="0070C0"/>
                            </a:solidFill>
                            <a:latin typeface="Cambria Math" panose="02040503050406030204" pitchFamily="18" charset="0"/>
                          </a:rPr>
                        </m:ctrlPr>
                      </m:sSubPr>
                      <m:e>
                        <m:r>
                          <a:rPr lang="en-GB" sz="3200" b="0" i="1" smtClean="0">
                            <a:solidFill>
                              <a:srgbClr val="0070C0"/>
                            </a:solidFill>
                            <a:latin typeface="Cambria Math" panose="02040503050406030204" pitchFamily="18" charset="0"/>
                          </a:rPr>
                          <m:t>𝑔</m:t>
                        </m:r>
                      </m:e>
                      <m:sub>
                        <m:r>
                          <a:rPr lang="en-GB" sz="3200" b="0" i="1" smtClean="0">
                            <a:solidFill>
                              <a:srgbClr val="0070C0"/>
                            </a:solidFill>
                            <a:latin typeface="Cambria Math" panose="02040503050406030204" pitchFamily="18" charset="0"/>
                          </a:rPr>
                          <m:t>𝜇𝜈</m:t>
                        </m:r>
                      </m:sub>
                    </m:sSub>
                    <m:r>
                      <a:rPr lang="en-GB" sz="3200" b="0" i="1" smtClean="0">
                        <a:latin typeface="Cambria Math" panose="02040503050406030204" pitchFamily="18" charset="0"/>
                      </a:rPr>
                      <m:t>→</m:t>
                    </m:r>
                  </m:oMath>
                </a14:m>
                <a:r>
                  <a:rPr lang="en-GB" sz="3200" b="0" dirty="0"/>
                  <a:t>  </a:t>
                </a:r>
                <a14:m>
                  <m:oMath xmlns:m="http://schemas.openxmlformats.org/officeDocument/2006/math">
                    <m:d>
                      <m:dPr>
                        <m:begChr m:val="["/>
                        <m:endChr m:val="]"/>
                        <m:ctrlPr>
                          <a:rPr lang="en-GB" sz="2000" b="0" i="1" smtClean="0">
                            <a:latin typeface="Cambria Math" panose="02040503050406030204" pitchFamily="18" charset="0"/>
                          </a:rPr>
                        </m:ctrlPr>
                      </m:dPr>
                      <m:e>
                        <m:m>
                          <m:mPr>
                            <m:mcs>
                              <m:mc>
                                <m:mcPr>
                                  <m:count m:val="2"/>
                                  <m:mcJc m:val="center"/>
                                </m:mcPr>
                              </m:mc>
                            </m:mcs>
                            <m:ctrlPr>
                              <a:rPr lang="en-GB" sz="2000" b="0" i="1" smtClean="0">
                                <a:latin typeface="Cambria Math" panose="02040503050406030204" pitchFamily="18" charset="0"/>
                              </a:rPr>
                            </m:ctrlPr>
                          </m:mPr>
                          <m:mr>
                            <m:e>
                              <m:m>
                                <m:mPr>
                                  <m:mcs>
                                    <m:mc>
                                      <m:mcPr>
                                        <m:count m:val="2"/>
                                        <m:mcJc m:val="center"/>
                                      </m:mcPr>
                                    </m:mc>
                                  </m:mcs>
                                  <m:ctrlPr>
                                    <a:rPr lang="en-GB" sz="2000" i="1">
                                      <a:latin typeface="Cambria Math" panose="02040503050406030204" pitchFamily="18" charset="0"/>
                                    </a:rPr>
                                  </m:ctrlPr>
                                </m:mPr>
                                <m:mr>
                                  <m:e>
                                    <m:eqArr>
                                      <m:eqArrPr>
                                        <m:ctrlPr>
                                          <a:rPr lang="en-GB" sz="2000" b="0" i="1" smtClean="0">
                                            <a:latin typeface="Cambria Math" panose="02040503050406030204" pitchFamily="18" charset="0"/>
                                          </a:rPr>
                                        </m:ctrlPr>
                                      </m:eqArrPr>
                                      <m:e>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f>
                                              <m:fPr>
                                                <m:ctrlPr>
                                                  <a:rPr lang="en-GB" sz="2000" b="0" i="1" smtClean="0">
                                                    <a:latin typeface="Cambria Math" panose="02040503050406030204" pitchFamily="18" charset="0"/>
                                                  </a:rPr>
                                                </m:ctrlPr>
                                              </m:fPr>
                                              <m:num>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𝑠</m:t>
                                                    </m:r>
                                                  </m:sub>
                                                </m:sSub>
                                              </m:num>
                                              <m:den>
                                                <m:r>
                                                  <a:rPr lang="en-GB" sz="2000" b="0" i="1" smtClean="0">
                                                    <a:solidFill>
                                                      <a:srgbClr val="0070C0"/>
                                                    </a:solidFill>
                                                    <a:latin typeface="Cambria Math" panose="02040503050406030204" pitchFamily="18" charset="0"/>
                                                  </a:rPr>
                                                  <m:t>𝑟</m:t>
                                                </m:r>
                                              </m:den>
                                            </m:f>
                                          </m:e>
                                        </m:d>
                                      </m:e>
                                      <m:e>
                                        <m:r>
                                          <a:rPr lang="en-GB" sz="2000" b="0" i="1" smtClean="0">
                                            <a:latin typeface="Cambria Math" panose="02040503050406030204" pitchFamily="18" charset="0"/>
                                          </a:rPr>
                                          <m:t>0</m:t>
                                        </m:r>
                                      </m:e>
                                      <m:e>
                                        <m:r>
                                          <a:rPr lang="en-GB" sz="2000" b="0" i="1" smtClean="0">
                                            <a:latin typeface="Cambria Math" panose="02040503050406030204" pitchFamily="18" charset="0"/>
                                          </a:rPr>
                                          <m:t>0</m:t>
                                        </m:r>
                                      </m:e>
                                      <m:e>
                                        <m:r>
                                          <a:rPr lang="en-GB" sz="2000" b="0" i="1" smtClean="0">
                                            <a:latin typeface="Cambria Math" panose="02040503050406030204" pitchFamily="18" charset="0"/>
                                          </a:rPr>
                                          <m:t>0</m:t>
                                        </m:r>
                                      </m:e>
                                    </m:eqArr>
                                  </m:e>
                                  <m:e>
                                    <m:eqArr>
                                      <m:eqArrPr>
                                        <m:ctrlPr>
                                          <a:rPr lang="en-GB" sz="2000" b="0" i="1" smtClean="0">
                                            <a:latin typeface="Cambria Math" panose="02040503050406030204" pitchFamily="18" charset="0"/>
                                          </a:rPr>
                                        </m:ctrlPr>
                                      </m:eqArrPr>
                                      <m:e>
                                        <m:r>
                                          <a:rPr lang="en-GB" sz="2000" b="0" i="1" smtClean="0">
                                            <a:latin typeface="Cambria Math" panose="02040503050406030204" pitchFamily="18" charset="0"/>
                                          </a:rPr>
                                          <m:t>0</m:t>
                                        </m:r>
                                      </m:e>
                                      <m:e>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d>
                                              <m:dPr>
                                                <m:ctrlPr>
                                                  <a:rPr lang="en-GB" sz="2000" i="1">
                                                    <a:latin typeface="Cambria Math" panose="02040503050406030204" pitchFamily="18" charset="0"/>
                                                  </a:rPr>
                                                </m:ctrlPr>
                                              </m:dPr>
                                              <m:e>
                                                <m:r>
                                                  <a:rPr lang="en-GB" sz="2000" i="1">
                                                    <a:latin typeface="Cambria Math" panose="02040503050406030204" pitchFamily="18" charset="0"/>
                                                  </a:rPr>
                                                  <m:t>1−</m:t>
                                                </m:r>
                                                <m:f>
                                                  <m:fPr>
                                                    <m:ctrlPr>
                                                      <a:rPr lang="en-GB" sz="2000" i="1">
                                                        <a:latin typeface="Cambria Math" panose="02040503050406030204" pitchFamily="18" charset="0"/>
                                                      </a:rPr>
                                                    </m:ctrlPr>
                                                  </m:fPr>
                                                  <m:num>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𝑆</m:t>
                                                        </m:r>
                                                      </m:sub>
                                                    </m:sSub>
                                                  </m:num>
                                                  <m:den>
                                                    <m:r>
                                                      <a:rPr lang="en-GB" sz="2000" i="1" smtClean="0">
                                                        <a:solidFill>
                                                          <a:srgbClr val="0070C0"/>
                                                        </a:solidFill>
                                                        <a:latin typeface="Cambria Math" panose="02040503050406030204" pitchFamily="18" charset="0"/>
                                                      </a:rPr>
                                                      <m:t>𝑟</m:t>
                                                    </m:r>
                                                  </m:den>
                                                </m:f>
                                              </m:e>
                                            </m:d>
                                          </m:e>
                                          <m:sup>
                                            <m:r>
                                              <a:rPr lang="en-GB" sz="2000" b="0" i="1" smtClean="0">
                                                <a:latin typeface="Cambria Math" panose="02040503050406030204" pitchFamily="18" charset="0"/>
                                              </a:rPr>
                                              <m:t>−1</m:t>
                                            </m:r>
                                          </m:sup>
                                        </m:sSup>
                                      </m:e>
                                      <m:e>
                                        <m:r>
                                          <a:rPr lang="en-GB" sz="2000" b="0" i="1" smtClean="0">
                                            <a:latin typeface="Cambria Math" panose="02040503050406030204" pitchFamily="18" charset="0"/>
                                          </a:rPr>
                                          <m:t>0</m:t>
                                        </m:r>
                                      </m:e>
                                      <m:e>
                                        <m:r>
                                          <a:rPr lang="en-GB" sz="2000" b="0" i="1" smtClean="0">
                                            <a:latin typeface="Cambria Math" panose="02040503050406030204" pitchFamily="18" charset="0"/>
                                          </a:rPr>
                                          <m:t>0</m:t>
                                        </m:r>
                                      </m:e>
                                    </m:eqArr>
                                  </m:e>
                                </m:mr>
                              </m:m>
                            </m:e>
                            <m:e>
                              <m:m>
                                <m:mPr>
                                  <m:mcs>
                                    <m:mc>
                                      <m:mcPr>
                                        <m:count m:val="2"/>
                                        <m:mcJc m:val="center"/>
                                      </m:mcPr>
                                    </m:mc>
                                  </m:mcs>
                                  <m:ctrlPr>
                                    <a:rPr lang="en-GB" sz="2000" i="1">
                                      <a:latin typeface="Cambria Math" panose="02040503050406030204" pitchFamily="18" charset="0"/>
                                    </a:rPr>
                                  </m:ctrlPr>
                                </m:mPr>
                                <m:mr>
                                  <m:e>
                                    <m:eqArr>
                                      <m:eqArrPr>
                                        <m:ctrlPr>
                                          <a:rPr lang="en-GB" sz="2000" b="0" i="1" smtClean="0">
                                            <a:latin typeface="Cambria Math" panose="02040503050406030204" pitchFamily="18" charset="0"/>
                                          </a:rPr>
                                        </m:ctrlPr>
                                      </m:eqArrPr>
                                      <m:e>
                                        <m:r>
                                          <m:rPr>
                                            <m:brk m:alnAt="7"/>
                                          </m:rPr>
                                          <a:rPr lang="en-GB" sz="2000" b="0" i="1" smtClean="0">
                                            <a:latin typeface="Cambria Math" panose="02040503050406030204" pitchFamily="18" charset="0"/>
                                          </a:rPr>
                                          <m:t>0</m:t>
                                        </m:r>
                                      </m:e>
                                      <m:e>
                                        <m:r>
                                          <a:rPr lang="en-GB" sz="2000" b="0" i="1" smtClean="0">
                                            <a:latin typeface="Cambria Math" panose="02040503050406030204" pitchFamily="18" charset="0"/>
                                          </a:rPr>
                                          <m:t>0</m:t>
                                        </m:r>
                                      </m:e>
                                      <m:e>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r>
                                              <a:rPr lang="en-GB" sz="2000" b="0" i="1" smtClean="0">
                                                <a:solidFill>
                                                  <a:srgbClr val="0070C0"/>
                                                </a:solidFill>
                                                <a:latin typeface="Cambria Math" panose="02040503050406030204" pitchFamily="18" charset="0"/>
                                              </a:rPr>
                                              <m:t>𝑟</m:t>
                                            </m:r>
                                          </m:e>
                                          <m:sup>
                                            <m:r>
                                              <a:rPr lang="en-GB" sz="2000" b="0" i="1" smtClean="0">
                                                <a:latin typeface="Cambria Math" panose="02040503050406030204" pitchFamily="18" charset="0"/>
                                              </a:rPr>
                                              <m:t>2</m:t>
                                            </m:r>
                                          </m:sup>
                                        </m:sSup>
                                      </m:e>
                                      <m:e>
                                        <m:r>
                                          <a:rPr lang="en-GB" sz="2000" b="0" i="1" smtClean="0">
                                            <a:latin typeface="Cambria Math" panose="02040503050406030204" pitchFamily="18" charset="0"/>
                                          </a:rPr>
                                          <m:t>0</m:t>
                                        </m:r>
                                      </m:e>
                                    </m:eqArr>
                                  </m:e>
                                  <m:e>
                                    <m:eqArr>
                                      <m:eqArrPr>
                                        <m:ctrlPr>
                                          <a:rPr lang="en-GB" sz="2000" b="0" i="1" smtClean="0">
                                            <a:latin typeface="Cambria Math" panose="02040503050406030204" pitchFamily="18" charset="0"/>
                                          </a:rPr>
                                        </m:ctrlPr>
                                      </m:eqArrPr>
                                      <m:e>
                                        <m:r>
                                          <a:rPr lang="en-GB" sz="2000" b="0" i="1" smtClean="0">
                                            <a:latin typeface="Cambria Math" panose="02040503050406030204" pitchFamily="18" charset="0"/>
                                          </a:rPr>
                                          <m:t>0</m:t>
                                        </m:r>
                                      </m:e>
                                      <m:e>
                                        <m:r>
                                          <a:rPr lang="en-GB" sz="2000" b="0" i="1" smtClean="0">
                                            <a:latin typeface="Cambria Math" panose="02040503050406030204" pitchFamily="18" charset="0"/>
                                          </a:rPr>
                                          <m:t>0</m:t>
                                        </m:r>
                                      </m:e>
                                      <m:e>
                                        <m:r>
                                          <a:rPr lang="en-GB" sz="2000" b="0" i="1" smtClean="0">
                                            <a:latin typeface="Cambria Math" panose="02040503050406030204" pitchFamily="18" charset="0"/>
                                          </a:rPr>
                                          <m:t>0</m:t>
                                        </m:r>
                                      </m:e>
                                      <m:e>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r>
                                              <a:rPr lang="en-GB" sz="2000" b="0" i="1" smtClean="0">
                                                <a:solidFill>
                                                  <a:srgbClr val="0070C0"/>
                                                </a:solidFill>
                                                <a:latin typeface="Cambria Math" panose="02040503050406030204" pitchFamily="18" charset="0"/>
                                              </a:rPr>
                                              <m:t>𝑟</m:t>
                                            </m:r>
                                          </m:e>
                                          <m:sup>
                                            <m:r>
                                              <a:rPr lang="en-GB" sz="2000" b="0" i="1" smtClean="0">
                                                <a:latin typeface="Cambria Math" panose="02040503050406030204" pitchFamily="18" charset="0"/>
                                              </a:rPr>
                                              <m:t>2</m:t>
                                            </m:r>
                                          </m:sup>
                                        </m:sSup>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func>
                                                  <m:funcPr>
                                                    <m:ctrlPr>
                                                      <a:rPr lang="en-GB" sz="2000" b="0" i="1" smtClean="0">
                                                        <a:latin typeface="Cambria Math" panose="02040503050406030204" pitchFamily="18" charset="0"/>
                                                      </a:rPr>
                                                    </m:ctrlPr>
                                                  </m:funcPr>
                                                  <m:fName>
                                                    <m:r>
                                                      <m:rPr>
                                                        <m:sty m:val="p"/>
                                                      </m:rPr>
                                                      <a:rPr lang="en-GB" sz="2000" b="0" i="0" smtClean="0">
                                                        <a:latin typeface="Cambria Math" panose="02040503050406030204" pitchFamily="18" charset="0"/>
                                                      </a:rPr>
                                                      <m:t>sin</m:t>
                                                    </m:r>
                                                  </m:fName>
                                                  <m:e>
                                                    <m:r>
                                                      <a:rPr lang="en-GB" sz="2000" b="0" i="1" smtClean="0">
                                                        <a:solidFill>
                                                          <a:srgbClr val="0070C0"/>
                                                        </a:solidFill>
                                                        <a:latin typeface="Cambria Math" panose="02040503050406030204" pitchFamily="18" charset="0"/>
                                                      </a:rPr>
                                                      <m:t>𝜃</m:t>
                                                    </m:r>
                                                  </m:e>
                                                </m:func>
                                              </m:e>
                                            </m:d>
                                          </m:e>
                                          <m:sup>
                                            <m:r>
                                              <a:rPr lang="en-GB" sz="2000" b="0" i="1" smtClean="0">
                                                <a:latin typeface="Cambria Math" panose="02040503050406030204" pitchFamily="18" charset="0"/>
                                              </a:rPr>
                                              <m:t>2</m:t>
                                            </m:r>
                                          </m:sup>
                                        </m:sSup>
                                      </m:e>
                                    </m:eqArr>
                                  </m:e>
                                </m:mr>
                              </m:m>
                            </m:e>
                          </m:mr>
                        </m:m>
                      </m:e>
                    </m:d>
                  </m:oMath>
                </a14:m>
                <a:endParaRPr lang="en-US" sz="2800" dirty="0">
                  <a:effectLst/>
                  <a:latin typeface="Calibri" panose="020F0502020204030204" pitchFamily="34" charset="0"/>
                </a:endParaRPr>
              </a:p>
            </p:txBody>
          </p:sp>
        </mc:Choice>
        <mc:Fallback xmlns="">
          <p:sp>
            <p:nvSpPr>
              <p:cNvPr id="8" name="TextBox 7">
                <a:extLst>
                  <a:ext uri="{FF2B5EF4-FFF2-40B4-BE49-F238E27FC236}">
                    <a16:creationId xmlns:a16="http://schemas.microsoft.com/office/drawing/2014/main" id="{1C2AE846-D26B-940C-3383-4DFE92DE4510}"/>
                  </a:ext>
                </a:extLst>
              </p:cNvPr>
              <p:cNvSpPr txBox="1">
                <a:spLocks noRot="1" noChangeAspect="1" noMove="1" noResize="1" noEditPoints="1" noAdjustHandles="1" noChangeArrowheads="1" noChangeShapeType="1" noTextEdit="1"/>
              </p:cNvSpPr>
              <p:nvPr/>
            </p:nvSpPr>
            <p:spPr>
              <a:xfrm>
                <a:off x="5834744" y="-9072"/>
                <a:ext cx="6458857" cy="1427250"/>
              </a:xfrm>
              <a:prstGeom prst="rect">
                <a:avLst/>
              </a:prstGeom>
              <a:blipFill>
                <a:blip r:embed="rId4"/>
                <a:stretch>
                  <a:fillRect/>
                </a:stretch>
              </a:blipFill>
              <a:effectLst>
                <a:softEdge rad="1651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07E0B34-2AB3-1774-C0B4-8220E482E105}"/>
                  </a:ext>
                </a:extLst>
              </p:cNvPr>
              <p:cNvSpPr txBox="1"/>
              <p:nvPr/>
            </p:nvSpPr>
            <p:spPr>
              <a:xfrm>
                <a:off x="135211" y="-2220"/>
                <a:ext cx="5484322" cy="1323439"/>
              </a:xfrm>
              <a:prstGeom prst="rect">
                <a:avLst/>
              </a:prstGeom>
              <a:noFill/>
            </p:spPr>
            <p:txBody>
              <a:bodyPr wrap="none" rtlCol="0">
                <a:spAutoFit/>
              </a:bodyPr>
              <a:lstStyle/>
              <a:p>
                <a:r>
                  <a:rPr lang="en-CA" sz="4000" dirty="0"/>
                  <a:t>Radial light-like geodesics</a:t>
                </a:r>
              </a:p>
              <a:p>
                <a:pPr algn="ctr"/>
                <a:r>
                  <a:rPr lang="en-CA" sz="4000" dirty="0"/>
                  <a:t>(</a:t>
                </a:r>
                <a14:m>
                  <m:oMath xmlns:m="http://schemas.openxmlformats.org/officeDocument/2006/math">
                    <m:r>
                      <a:rPr lang="en-CA" sz="4000" b="0" i="1" smtClean="0">
                        <a:solidFill>
                          <a:srgbClr val="0070C0"/>
                        </a:solidFill>
                        <a:latin typeface="Cambria Math" panose="02040503050406030204" pitchFamily="18" charset="0"/>
                      </a:rPr>
                      <m:t>𝜃</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𝜙</m:t>
                    </m:r>
                    <m:r>
                      <a:rPr lang="en-CA" sz="4000" b="0" i="1" smtClean="0">
                        <a:latin typeface="Cambria Math" panose="02040503050406030204" pitchFamily="18" charset="0"/>
                      </a:rPr>
                      <m:t>=</m:t>
                    </m:r>
                    <m:r>
                      <a:rPr lang="en-CA" sz="4000" b="0" i="1" smtClean="0">
                        <a:latin typeface="Cambria Math" panose="02040503050406030204" pitchFamily="18" charset="0"/>
                      </a:rPr>
                      <m:t>𝑐𝑜𝑛𝑠𝑡</m:t>
                    </m:r>
                  </m:oMath>
                </a14:m>
                <a:r>
                  <a:rPr lang="en-CA" sz="4000" dirty="0"/>
                  <a:t>)</a:t>
                </a:r>
              </a:p>
            </p:txBody>
          </p:sp>
        </mc:Choice>
        <mc:Fallback xmlns="">
          <p:sp>
            <p:nvSpPr>
              <p:cNvPr id="9" name="TextBox 8">
                <a:extLst>
                  <a:ext uri="{FF2B5EF4-FFF2-40B4-BE49-F238E27FC236}">
                    <a16:creationId xmlns:a16="http://schemas.microsoft.com/office/drawing/2014/main" id="{307E0B34-2AB3-1774-C0B4-8220E482E105}"/>
                  </a:ext>
                </a:extLst>
              </p:cNvPr>
              <p:cNvSpPr txBox="1">
                <a:spLocks noRot="1" noChangeAspect="1" noMove="1" noResize="1" noEditPoints="1" noAdjustHandles="1" noChangeArrowheads="1" noChangeShapeType="1" noTextEdit="1"/>
              </p:cNvSpPr>
              <p:nvPr/>
            </p:nvSpPr>
            <p:spPr>
              <a:xfrm>
                <a:off x="135211" y="-2220"/>
                <a:ext cx="5484322" cy="1323439"/>
              </a:xfrm>
              <a:prstGeom prst="rect">
                <a:avLst/>
              </a:prstGeom>
              <a:blipFill>
                <a:blip r:embed="rId5"/>
                <a:stretch>
                  <a:fillRect l="-3889" t="-8295" r="-2667" b="-18894"/>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7D0C1792-64B8-641F-872F-4D9345043647}"/>
                  </a:ext>
                </a:extLst>
              </p14:cNvPr>
              <p14:cNvContentPartPr/>
              <p14:nvPr>
                <p:extLst>
                  <p:ext uri="{42D2F446-02D8-4167-A562-619A0277C38B}">
                    <p15:isNarration xmlns:p15="http://schemas.microsoft.com/office/powerpoint/2012/main" val="1"/>
                  </p:ext>
                </p:extLst>
              </p14:nvPr>
            </p14:nvContentPartPr>
            <p14:xfrm>
              <a:off x="183960" y="584640"/>
              <a:ext cx="5126760" cy="2234520"/>
            </p14:xfrm>
          </p:contentPart>
        </mc:Choice>
        <mc:Fallback xmlns="">
          <p:pic>
            <p:nvPicPr>
              <p:cNvPr id="3" name="Ink 2">
                <a:extLst>
                  <a:ext uri="{FF2B5EF4-FFF2-40B4-BE49-F238E27FC236}">
                    <a16:creationId xmlns:a16="http://schemas.microsoft.com/office/drawing/2014/main" id="{7D0C1792-64B8-641F-872F-4D9345043647}"/>
                  </a:ext>
                </a:extLst>
              </p:cNvPr>
              <p:cNvPicPr>
                <a:picLocks noGrp="1" noRot="1" noChangeAspect="1" noMove="1" noResize="1" noEditPoints="1" noAdjustHandles="1" noChangeArrowheads="1" noChangeShapeType="1"/>
              </p:cNvPicPr>
              <p:nvPr/>
            </p:nvPicPr>
            <p:blipFill>
              <a:blip r:embed="rId7"/>
              <a:stretch>
                <a:fillRect/>
              </a:stretch>
            </p:blipFill>
            <p:spPr>
              <a:xfrm>
                <a:off x="174600" y="575280"/>
                <a:ext cx="5145480" cy="2253240"/>
              </a:xfrm>
              <a:prstGeom prst="rect">
                <a:avLst/>
              </a:prstGeom>
            </p:spPr>
          </p:pic>
        </mc:Fallback>
      </mc:AlternateContent>
    </p:spTree>
    <p:custDataLst>
      <p:tags r:id="rId1"/>
    </p:custDataLst>
    <p:extLst>
      <p:ext uri="{BB962C8B-B14F-4D97-AF65-F5344CB8AC3E}">
        <p14:creationId xmlns:p14="http://schemas.microsoft.com/office/powerpoint/2010/main" val="1151439461"/>
      </p:ext>
    </p:extLst>
  </p:cSld>
  <p:clrMapOvr>
    <a:masterClrMapping/>
  </p:clrMapOvr>
  <mc:AlternateContent xmlns:mc="http://schemas.openxmlformats.org/markup-compatibility/2006" xmlns:p14="http://schemas.microsoft.com/office/powerpoint/2010/main">
    <mc:Choice Requires="p14">
      <p:transition spd="slow" p14:dur="2000" advTm="16129"/>
    </mc:Choice>
    <mc:Fallback xmlns="">
      <p:transition spd="slow" advTm="16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C8ED1D2-4213-31A7-494E-FE45EEE45F76}"/>
                  </a:ext>
                </a:extLst>
              </p:cNvPr>
              <p:cNvSpPr txBox="1"/>
              <p:nvPr/>
            </p:nvSpPr>
            <p:spPr>
              <a:xfrm>
                <a:off x="5834744" y="-9072"/>
                <a:ext cx="6458857" cy="1427250"/>
              </a:xfrm>
              <a:prstGeom prst="rect">
                <a:avLst/>
              </a:prstGeom>
              <a:noFill/>
              <a:effectLst>
                <a:softEdge rad="165100"/>
              </a:effectLst>
            </p:spPr>
            <p:txBody>
              <a:bodyPr wrap="square" rtlCol="0">
                <a:spAutoFit/>
              </a:bodyPr>
              <a:lstStyle/>
              <a:p>
                <a14:m>
                  <m:oMath xmlns:m="http://schemas.openxmlformats.org/officeDocument/2006/math">
                    <m:sSub>
                      <m:sSubPr>
                        <m:ctrlPr>
                          <a:rPr lang="en-GB" sz="3200" b="0" i="1" smtClean="0">
                            <a:solidFill>
                              <a:srgbClr val="0070C0"/>
                            </a:solidFill>
                            <a:latin typeface="Cambria Math" panose="02040503050406030204" pitchFamily="18" charset="0"/>
                          </a:rPr>
                        </m:ctrlPr>
                      </m:sSubPr>
                      <m:e>
                        <m:r>
                          <a:rPr lang="en-GB" sz="3200" b="0" i="1" smtClean="0">
                            <a:solidFill>
                              <a:srgbClr val="0070C0"/>
                            </a:solidFill>
                            <a:latin typeface="Cambria Math" panose="02040503050406030204" pitchFamily="18" charset="0"/>
                          </a:rPr>
                          <m:t>𝑔</m:t>
                        </m:r>
                      </m:e>
                      <m:sub>
                        <m:r>
                          <a:rPr lang="en-GB" sz="3200" b="0" i="1" smtClean="0">
                            <a:solidFill>
                              <a:srgbClr val="0070C0"/>
                            </a:solidFill>
                            <a:latin typeface="Cambria Math" panose="02040503050406030204" pitchFamily="18" charset="0"/>
                          </a:rPr>
                          <m:t>𝜇𝜈</m:t>
                        </m:r>
                      </m:sub>
                    </m:sSub>
                    <m:r>
                      <a:rPr lang="en-GB" sz="3200" b="0" i="1" smtClean="0">
                        <a:latin typeface="Cambria Math" panose="02040503050406030204" pitchFamily="18" charset="0"/>
                      </a:rPr>
                      <m:t>→</m:t>
                    </m:r>
                  </m:oMath>
                </a14:m>
                <a:r>
                  <a:rPr lang="en-GB" sz="3200" b="0" dirty="0"/>
                  <a:t>  </a:t>
                </a:r>
                <a14:m>
                  <m:oMath xmlns:m="http://schemas.openxmlformats.org/officeDocument/2006/math">
                    <m:d>
                      <m:dPr>
                        <m:begChr m:val="["/>
                        <m:endChr m:val="]"/>
                        <m:ctrlPr>
                          <a:rPr lang="en-GB" sz="2000" b="0" i="1" smtClean="0">
                            <a:latin typeface="Cambria Math" panose="02040503050406030204" pitchFamily="18" charset="0"/>
                          </a:rPr>
                        </m:ctrlPr>
                      </m:dPr>
                      <m:e>
                        <m:m>
                          <m:mPr>
                            <m:mcs>
                              <m:mc>
                                <m:mcPr>
                                  <m:count m:val="2"/>
                                  <m:mcJc m:val="center"/>
                                </m:mcPr>
                              </m:mc>
                            </m:mcs>
                            <m:ctrlPr>
                              <a:rPr lang="en-GB" sz="2000" b="0" i="1" smtClean="0">
                                <a:latin typeface="Cambria Math" panose="02040503050406030204" pitchFamily="18" charset="0"/>
                              </a:rPr>
                            </m:ctrlPr>
                          </m:mPr>
                          <m:mr>
                            <m:e>
                              <m:m>
                                <m:mPr>
                                  <m:mcs>
                                    <m:mc>
                                      <m:mcPr>
                                        <m:count m:val="2"/>
                                        <m:mcJc m:val="center"/>
                                      </m:mcPr>
                                    </m:mc>
                                  </m:mcs>
                                  <m:ctrlPr>
                                    <a:rPr lang="en-GB" sz="2000" i="1">
                                      <a:latin typeface="Cambria Math" panose="02040503050406030204" pitchFamily="18" charset="0"/>
                                    </a:rPr>
                                  </m:ctrlPr>
                                </m:mPr>
                                <m:mr>
                                  <m:e>
                                    <m:eqArr>
                                      <m:eqArrPr>
                                        <m:ctrlPr>
                                          <a:rPr lang="en-GB" sz="2000" b="0" i="1" smtClean="0">
                                            <a:latin typeface="Cambria Math" panose="02040503050406030204" pitchFamily="18" charset="0"/>
                                          </a:rPr>
                                        </m:ctrlPr>
                                      </m:eqArrPr>
                                      <m:e>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f>
                                              <m:fPr>
                                                <m:ctrlPr>
                                                  <a:rPr lang="en-GB" sz="2000" b="0" i="1" smtClean="0">
                                                    <a:latin typeface="Cambria Math" panose="02040503050406030204" pitchFamily="18" charset="0"/>
                                                  </a:rPr>
                                                </m:ctrlPr>
                                              </m:fPr>
                                              <m:num>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𝑠</m:t>
                                                    </m:r>
                                                  </m:sub>
                                                </m:sSub>
                                              </m:num>
                                              <m:den>
                                                <m:r>
                                                  <a:rPr lang="en-GB" sz="2000" b="0" i="1" smtClean="0">
                                                    <a:solidFill>
                                                      <a:srgbClr val="0070C0"/>
                                                    </a:solidFill>
                                                    <a:latin typeface="Cambria Math" panose="02040503050406030204" pitchFamily="18" charset="0"/>
                                                  </a:rPr>
                                                  <m:t>𝑟</m:t>
                                                </m:r>
                                              </m:den>
                                            </m:f>
                                          </m:e>
                                        </m:d>
                                      </m:e>
                                      <m:e>
                                        <m:r>
                                          <a:rPr lang="en-GB" sz="2000" b="0" i="1" smtClean="0">
                                            <a:latin typeface="Cambria Math" panose="02040503050406030204" pitchFamily="18" charset="0"/>
                                          </a:rPr>
                                          <m:t>0</m:t>
                                        </m:r>
                                      </m:e>
                                      <m:e>
                                        <m:r>
                                          <a:rPr lang="en-GB" sz="2000" b="0" i="1" smtClean="0">
                                            <a:latin typeface="Cambria Math" panose="02040503050406030204" pitchFamily="18" charset="0"/>
                                          </a:rPr>
                                          <m:t>0</m:t>
                                        </m:r>
                                      </m:e>
                                      <m:e>
                                        <m:r>
                                          <a:rPr lang="en-GB" sz="2000" b="0" i="1" smtClean="0">
                                            <a:latin typeface="Cambria Math" panose="02040503050406030204" pitchFamily="18" charset="0"/>
                                          </a:rPr>
                                          <m:t>0</m:t>
                                        </m:r>
                                      </m:e>
                                    </m:eqArr>
                                  </m:e>
                                  <m:e>
                                    <m:eqArr>
                                      <m:eqArrPr>
                                        <m:ctrlPr>
                                          <a:rPr lang="en-GB" sz="2000" b="0" i="1" smtClean="0">
                                            <a:latin typeface="Cambria Math" panose="02040503050406030204" pitchFamily="18" charset="0"/>
                                          </a:rPr>
                                        </m:ctrlPr>
                                      </m:eqArrPr>
                                      <m:e>
                                        <m:r>
                                          <a:rPr lang="en-GB" sz="2000" b="0" i="1" smtClean="0">
                                            <a:latin typeface="Cambria Math" panose="02040503050406030204" pitchFamily="18" charset="0"/>
                                          </a:rPr>
                                          <m:t>0</m:t>
                                        </m:r>
                                      </m:e>
                                      <m:e>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d>
                                              <m:dPr>
                                                <m:ctrlPr>
                                                  <a:rPr lang="en-GB" sz="2000" i="1">
                                                    <a:latin typeface="Cambria Math" panose="02040503050406030204" pitchFamily="18" charset="0"/>
                                                  </a:rPr>
                                                </m:ctrlPr>
                                              </m:dPr>
                                              <m:e>
                                                <m:r>
                                                  <a:rPr lang="en-GB" sz="2000" i="1">
                                                    <a:latin typeface="Cambria Math" panose="02040503050406030204" pitchFamily="18" charset="0"/>
                                                  </a:rPr>
                                                  <m:t>1−</m:t>
                                                </m:r>
                                                <m:f>
                                                  <m:fPr>
                                                    <m:ctrlPr>
                                                      <a:rPr lang="en-GB" sz="2000" i="1">
                                                        <a:latin typeface="Cambria Math" panose="02040503050406030204" pitchFamily="18" charset="0"/>
                                                      </a:rPr>
                                                    </m:ctrlPr>
                                                  </m:fPr>
                                                  <m:num>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𝑟</m:t>
                                                        </m:r>
                                                      </m:e>
                                                      <m:sub>
                                                        <m:r>
                                                          <a:rPr lang="en-GB" sz="2000" b="0" i="1" smtClean="0">
                                                            <a:latin typeface="Cambria Math" panose="02040503050406030204" pitchFamily="18" charset="0"/>
                                                          </a:rPr>
                                                          <m:t>𝑆</m:t>
                                                        </m:r>
                                                      </m:sub>
                                                    </m:sSub>
                                                  </m:num>
                                                  <m:den>
                                                    <m:r>
                                                      <a:rPr lang="en-GB" sz="2000" i="1" smtClean="0">
                                                        <a:solidFill>
                                                          <a:srgbClr val="0070C0"/>
                                                        </a:solidFill>
                                                        <a:latin typeface="Cambria Math" panose="02040503050406030204" pitchFamily="18" charset="0"/>
                                                      </a:rPr>
                                                      <m:t>𝑟</m:t>
                                                    </m:r>
                                                  </m:den>
                                                </m:f>
                                              </m:e>
                                            </m:d>
                                          </m:e>
                                          <m:sup>
                                            <m:r>
                                              <a:rPr lang="en-GB" sz="2000" b="0" i="1" smtClean="0">
                                                <a:latin typeface="Cambria Math" panose="02040503050406030204" pitchFamily="18" charset="0"/>
                                              </a:rPr>
                                              <m:t>−1</m:t>
                                            </m:r>
                                          </m:sup>
                                        </m:sSup>
                                      </m:e>
                                      <m:e>
                                        <m:r>
                                          <a:rPr lang="en-GB" sz="2000" b="0" i="1" smtClean="0">
                                            <a:latin typeface="Cambria Math" panose="02040503050406030204" pitchFamily="18" charset="0"/>
                                          </a:rPr>
                                          <m:t>0</m:t>
                                        </m:r>
                                      </m:e>
                                      <m:e>
                                        <m:r>
                                          <a:rPr lang="en-GB" sz="2000" b="0" i="1" smtClean="0">
                                            <a:latin typeface="Cambria Math" panose="02040503050406030204" pitchFamily="18" charset="0"/>
                                          </a:rPr>
                                          <m:t>0</m:t>
                                        </m:r>
                                      </m:e>
                                    </m:eqArr>
                                  </m:e>
                                </m:mr>
                              </m:m>
                            </m:e>
                            <m:e>
                              <m:m>
                                <m:mPr>
                                  <m:mcs>
                                    <m:mc>
                                      <m:mcPr>
                                        <m:count m:val="2"/>
                                        <m:mcJc m:val="center"/>
                                      </m:mcPr>
                                    </m:mc>
                                  </m:mcs>
                                  <m:ctrlPr>
                                    <a:rPr lang="en-GB" sz="2000" i="1">
                                      <a:latin typeface="Cambria Math" panose="02040503050406030204" pitchFamily="18" charset="0"/>
                                    </a:rPr>
                                  </m:ctrlPr>
                                </m:mPr>
                                <m:mr>
                                  <m:e>
                                    <m:eqArr>
                                      <m:eqArrPr>
                                        <m:ctrlPr>
                                          <a:rPr lang="en-GB" sz="2000" b="0" i="1" smtClean="0">
                                            <a:latin typeface="Cambria Math" panose="02040503050406030204" pitchFamily="18" charset="0"/>
                                          </a:rPr>
                                        </m:ctrlPr>
                                      </m:eqArrPr>
                                      <m:e>
                                        <m:r>
                                          <m:rPr>
                                            <m:brk m:alnAt="7"/>
                                          </m:rPr>
                                          <a:rPr lang="en-GB" sz="2000" b="0" i="1" smtClean="0">
                                            <a:latin typeface="Cambria Math" panose="02040503050406030204" pitchFamily="18" charset="0"/>
                                          </a:rPr>
                                          <m:t>0</m:t>
                                        </m:r>
                                      </m:e>
                                      <m:e>
                                        <m:r>
                                          <a:rPr lang="en-GB" sz="2000" b="0" i="1" smtClean="0">
                                            <a:latin typeface="Cambria Math" panose="02040503050406030204" pitchFamily="18" charset="0"/>
                                          </a:rPr>
                                          <m:t>0</m:t>
                                        </m:r>
                                      </m:e>
                                      <m:e>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r>
                                              <a:rPr lang="en-GB" sz="2000" b="0" i="1" smtClean="0">
                                                <a:solidFill>
                                                  <a:srgbClr val="0070C0"/>
                                                </a:solidFill>
                                                <a:latin typeface="Cambria Math" panose="02040503050406030204" pitchFamily="18" charset="0"/>
                                              </a:rPr>
                                              <m:t>𝑟</m:t>
                                            </m:r>
                                          </m:e>
                                          <m:sup>
                                            <m:r>
                                              <a:rPr lang="en-GB" sz="2000" b="0" i="1" smtClean="0">
                                                <a:latin typeface="Cambria Math" panose="02040503050406030204" pitchFamily="18" charset="0"/>
                                              </a:rPr>
                                              <m:t>2</m:t>
                                            </m:r>
                                          </m:sup>
                                        </m:sSup>
                                      </m:e>
                                      <m:e>
                                        <m:r>
                                          <a:rPr lang="en-GB" sz="2000" b="0" i="1" smtClean="0">
                                            <a:latin typeface="Cambria Math" panose="02040503050406030204" pitchFamily="18" charset="0"/>
                                          </a:rPr>
                                          <m:t>0</m:t>
                                        </m:r>
                                      </m:e>
                                    </m:eqArr>
                                  </m:e>
                                  <m:e>
                                    <m:eqArr>
                                      <m:eqArrPr>
                                        <m:ctrlPr>
                                          <a:rPr lang="en-GB" sz="2000" b="0" i="1" smtClean="0">
                                            <a:latin typeface="Cambria Math" panose="02040503050406030204" pitchFamily="18" charset="0"/>
                                          </a:rPr>
                                        </m:ctrlPr>
                                      </m:eqArrPr>
                                      <m:e>
                                        <m:r>
                                          <a:rPr lang="en-GB" sz="2000" b="0" i="1" smtClean="0">
                                            <a:latin typeface="Cambria Math" panose="02040503050406030204" pitchFamily="18" charset="0"/>
                                          </a:rPr>
                                          <m:t>0</m:t>
                                        </m:r>
                                      </m:e>
                                      <m:e>
                                        <m:r>
                                          <a:rPr lang="en-GB" sz="2000" b="0" i="1" smtClean="0">
                                            <a:latin typeface="Cambria Math" panose="02040503050406030204" pitchFamily="18" charset="0"/>
                                          </a:rPr>
                                          <m:t>0</m:t>
                                        </m:r>
                                      </m:e>
                                      <m:e>
                                        <m:r>
                                          <a:rPr lang="en-GB" sz="2000" b="0" i="1" smtClean="0">
                                            <a:latin typeface="Cambria Math" panose="02040503050406030204" pitchFamily="18" charset="0"/>
                                          </a:rPr>
                                          <m:t>0</m:t>
                                        </m:r>
                                      </m:e>
                                      <m:e>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r>
                                              <a:rPr lang="en-GB" sz="2000" b="0" i="1" smtClean="0">
                                                <a:solidFill>
                                                  <a:srgbClr val="0070C0"/>
                                                </a:solidFill>
                                                <a:latin typeface="Cambria Math" panose="02040503050406030204" pitchFamily="18" charset="0"/>
                                              </a:rPr>
                                              <m:t>𝑟</m:t>
                                            </m:r>
                                          </m:e>
                                          <m:sup>
                                            <m:r>
                                              <a:rPr lang="en-GB" sz="2000" b="0" i="1" smtClean="0">
                                                <a:latin typeface="Cambria Math" panose="02040503050406030204" pitchFamily="18" charset="0"/>
                                              </a:rPr>
                                              <m:t>2</m:t>
                                            </m:r>
                                          </m:sup>
                                        </m:sSup>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func>
                                                  <m:funcPr>
                                                    <m:ctrlPr>
                                                      <a:rPr lang="en-GB" sz="2000" b="0" i="1" smtClean="0">
                                                        <a:latin typeface="Cambria Math" panose="02040503050406030204" pitchFamily="18" charset="0"/>
                                                      </a:rPr>
                                                    </m:ctrlPr>
                                                  </m:funcPr>
                                                  <m:fName>
                                                    <m:r>
                                                      <m:rPr>
                                                        <m:sty m:val="p"/>
                                                      </m:rPr>
                                                      <a:rPr lang="en-GB" sz="2000" b="0" i="0" smtClean="0">
                                                        <a:latin typeface="Cambria Math" panose="02040503050406030204" pitchFamily="18" charset="0"/>
                                                      </a:rPr>
                                                      <m:t>sin</m:t>
                                                    </m:r>
                                                  </m:fName>
                                                  <m:e>
                                                    <m:r>
                                                      <a:rPr lang="en-GB" sz="2000" b="0" i="1" smtClean="0">
                                                        <a:solidFill>
                                                          <a:srgbClr val="0070C0"/>
                                                        </a:solidFill>
                                                        <a:latin typeface="Cambria Math" panose="02040503050406030204" pitchFamily="18" charset="0"/>
                                                      </a:rPr>
                                                      <m:t>𝜃</m:t>
                                                    </m:r>
                                                  </m:e>
                                                </m:func>
                                              </m:e>
                                            </m:d>
                                          </m:e>
                                          <m:sup>
                                            <m:r>
                                              <a:rPr lang="en-GB" sz="2000" b="0" i="1" smtClean="0">
                                                <a:latin typeface="Cambria Math" panose="02040503050406030204" pitchFamily="18" charset="0"/>
                                              </a:rPr>
                                              <m:t>2</m:t>
                                            </m:r>
                                          </m:sup>
                                        </m:sSup>
                                      </m:e>
                                    </m:eqArr>
                                  </m:e>
                                </m:mr>
                              </m:m>
                            </m:e>
                          </m:mr>
                        </m:m>
                      </m:e>
                    </m:d>
                  </m:oMath>
                </a14:m>
                <a:endParaRPr lang="en-US" sz="2800" dirty="0">
                  <a:effectLst/>
                  <a:latin typeface="Calibri" panose="020F0502020204030204" pitchFamily="34" charset="0"/>
                </a:endParaRPr>
              </a:p>
            </p:txBody>
          </p:sp>
        </mc:Choice>
        <mc:Fallback xmlns="">
          <p:sp>
            <p:nvSpPr>
              <p:cNvPr id="4" name="TextBox 3">
                <a:extLst>
                  <a:ext uri="{FF2B5EF4-FFF2-40B4-BE49-F238E27FC236}">
                    <a16:creationId xmlns:a16="http://schemas.microsoft.com/office/drawing/2014/main" id="{5C8ED1D2-4213-31A7-494E-FE45EEE45F76}"/>
                  </a:ext>
                </a:extLst>
              </p:cNvPr>
              <p:cNvSpPr txBox="1">
                <a:spLocks noRot="1" noChangeAspect="1" noMove="1" noResize="1" noEditPoints="1" noAdjustHandles="1" noChangeArrowheads="1" noChangeShapeType="1" noTextEdit="1"/>
              </p:cNvSpPr>
              <p:nvPr/>
            </p:nvSpPr>
            <p:spPr>
              <a:xfrm>
                <a:off x="5834744" y="-9072"/>
                <a:ext cx="6458857" cy="1427250"/>
              </a:xfrm>
              <a:prstGeom prst="rect">
                <a:avLst/>
              </a:prstGeom>
              <a:blipFill>
                <a:blip r:embed="rId3"/>
                <a:stretch>
                  <a:fillRect/>
                </a:stretch>
              </a:blipFill>
              <a:effectLst>
                <a:softEdge rad="1651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998755-BAC3-502F-7398-4876D00C61B8}"/>
                  </a:ext>
                </a:extLst>
              </p:cNvPr>
              <p:cNvSpPr txBox="1"/>
              <p:nvPr/>
            </p:nvSpPr>
            <p:spPr>
              <a:xfrm>
                <a:off x="59011" y="1284828"/>
                <a:ext cx="10135034" cy="5326843"/>
              </a:xfrm>
              <a:prstGeom prst="rect">
                <a:avLst/>
              </a:prstGeom>
              <a:noFill/>
            </p:spPr>
            <p:txBody>
              <a:bodyPr wrap="square">
                <a:spAutoFit/>
              </a:bodyPr>
              <a:lstStyle/>
              <a:p>
                <a:pPr>
                  <a:spcAft>
                    <a:spcPts val="600"/>
                  </a:spcAft>
                </a:pPr>
                <a14:m>
                  <m:oMath xmlns:m="http://schemas.openxmlformats.org/officeDocument/2006/math">
                    <m:r>
                      <a:rPr lang="en-GB" sz="4800" i="1" smtClean="0">
                        <a:latin typeface="Cambria Math" panose="02040503050406030204" pitchFamily="18" charset="0"/>
                      </a:rPr>
                      <m:t>0=</m:t>
                    </m:r>
                    <m:sSup>
                      <m:sSupPr>
                        <m:ctrlPr>
                          <a:rPr lang="en-CA" sz="4800" i="1">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e>
                      <m:sup>
                        <m:r>
                          <a:rPr lang="en-CA" sz="4800" i="1">
                            <a:latin typeface="Cambria Math" panose="02040503050406030204" pitchFamily="18" charset="0"/>
                          </a:rPr>
                          <m:t>2</m:t>
                        </m:r>
                      </m:sup>
                    </m:sSup>
                    <m:sSub>
                      <m:sSubPr>
                        <m:ctrlPr>
                          <a:rPr lang="en-CA" sz="4800" b="0" i="1" smtClean="0">
                            <a:solidFill>
                              <a:srgbClr val="0070C0"/>
                            </a:solidFill>
                            <a:latin typeface="Cambria Math" panose="02040503050406030204" pitchFamily="18" charset="0"/>
                          </a:rPr>
                        </m:ctrlPr>
                      </m:sSubPr>
                      <m:e>
                        <m:r>
                          <a:rPr lang="en-CA" sz="4800" b="0" i="1" smtClean="0">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𝑡𝑡</m:t>
                        </m:r>
                      </m:sub>
                    </m:sSub>
                    <m:r>
                      <a:rPr lang="en-CA" sz="4800" b="0" i="1" smtClean="0">
                        <a:solidFill>
                          <a:schemeClr val="tx1"/>
                        </a:solidFill>
                        <a:latin typeface="Cambria Math" panose="02040503050406030204" pitchFamily="18" charset="0"/>
                      </a:rPr>
                      <m:t>+</m:t>
                    </m:r>
                    <m:sSup>
                      <m:sSupPr>
                        <m:ctrlPr>
                          <a:rPr lang="en-CA" sz="4800" i="1">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b="0" i="1" smtClean="0">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e>
                      <m:sup>
                        <m:r>
                          <a:rPr lang="en-CA" sz="4800" i="1">
                            <a:latin typeface="Cambria Math" panose="02040503050406030204" pitchFamily="18" charset="0"/>
                          </a:rPr>
                          <m:t>2</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𝑟𝑟</m:t>
                        </m:r>
                      </m:sub>
                    </m:sSub>
                  </m:oMath>
                </a14:m>
                <a:r>
                  <a:rPr lang="en-CA" sz="4800" i="1" dirty="0">
                    <a:latin typeface="Cambria Math" panose="02040503050406030204" pitchFamily="18" charset="0"/>
                  </a:rPr>
                  <a:t> </a:t>
                </a:r>
              </a:p>
              <a:p>
                <a:pPr>
                  <a:spcAft>
                    <a:spcPts val="600"/>
                  </a:spcAft>
                </a:pPr>
                <a14:m>
                  <m:oMath xmlns:m="http://schemas.openxmlformats.org/officeDocument/2006/math">
                    <m:r>
                      <a:rPr lang="en-GB" sz="4800" i="1">
                        <a:latin typeface="Cambria Math" panose="02040503050406030204" pitchFamily="18" charset="0"/>
                      </a:rPr>
                      <m:t>0=</m:t>
                    </m:r>
                    <m:sSup>
                      <m:sSupPr>
                        <m:ctrlPr>
                          <a:rPr lang="en-CA" sz="4800" i="1">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e>
                      <m:sup>
                        <m:r>
                          <a:rPr lang="en-CA" sz="4800" i="1">
                            <a:latin typeface="Cambria Math" panose="02040503050406030204" pitchFamily="18" charset="0"/>
                          </a:rPr>
                          <m:t>2</m:t>
                        </m:r>
                      </m:sup>
                    </m:sSup>
                    <m:d>
                      <m:dPr>
                        <m:ctrlPr>
                          <a:rPr lang="en-GB" sz="4800" i="1">
                            <a:latin typeface="Cambria Math" panose="02040503050406030204" pitchFamily="18" charset="0"/>
                          </a:rPr>
                        </m:ctrlPr>
                      </m:dPr>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𝑠</m:t>
                                </m:r>
                              </m:sub>
                            </m:sSub>
                          </m:num>
                          <m:den>
                            <m:r>
                              <a:rPr lang="en-GB" sz="4800" i="1">
                                <a:solidFill>
                                  <a:srgbClr val="0070C0"/>
                                </a:solidFill>
                                <a:latin typeface="Cambria Math" panose="02040503050406030204" pitchFamily="18" charset="0"/>
                              </a:rPr>
                              <m:t>𝑟</m:t>
                            </m:r>
                          </m:den>
                        </m:f>
                      </m:e>
                    </m:d>
                    <m:r>
                      <a:rPr lang="en-CA" sz="4800" b="0" i="1" smtClean="0">
                        <a:latin typeface="Cambria Math" panose="02040503050406030204" pitchFamily="18" charset="0"/>
                      </a:rPr>
                      <m:t>−</m:t>
                    </m:r>
                    <m:sSup>
                      <m:sSupPr>
                        <m:ctrlPr>
                          <a:rPr lang="en-CA" sz="4800" i="1">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b="0" i="1" smtClean="0">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e>
                      <m:sup>
                        <m:r>
                          <a:rPr lang="en-CA" sz="4800" i="1">
                            <a:latin typeface="Cambria Math" panose="02040503050406030204" pitchFamily="18" charset="0"/>
                          </a:rPr>
                          <m:t>2</m:t>
                        </m:r>
                      </m:sup>
                    </m:sSup>
                    <m:sSup>
                      <m:sSupPr>
                        <m:ctrlPr>
                          <a:rPr lang="en-GB" sz="4800" i="1">
                            <a:latin typeface="Cambria Math" panose="02040503050406030204" pitchFamily="18" charset="0"/>
                          </a:rPr>
                        </m:ctrlPr>
                      </m:sSupPr>
                      <m:e>
                        <m:d>
                          <m:dPr>
                            <m:ctrlPr>
                              <a:rPr lang="en-GB" sz="4800" i="1">
                                <a:latin typeface="Cambria Math" panose="02040503050406030204" pitchFamily="18" charset="0"/>
                              </a:rPr>
                            </m:ctrlPr>
                          </m:dPr>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𝑆</m:t>
                                    </m:r>
                                  </m:sub>
                                </m:sSub>
                              </m:num>
                              <m:den>
                                <m:r>
                                  <a:rPr lang="en-GB" sz="4800" i="1">
                                    <a:solidFill>
                                      <a:srgbClr val="0070C0"/>
                                    </a:solidFill>
                                    <a:latin typeface="Cambria Math" panose="02040503050406030204" pitchFamily="18" charset="0"/>
                                  </a:rPr>
                                  <m:t>𝑟</m:t>
                                </m:r>
                              </m:den>
                            </m:f>
                          </m:e>
                        </m:d>
                      </m:e>
                      <m:sup>
                        <m:r>
                          <a:rPr lang="en-GB" sz="4800" i="1">
                            <a:latin typeface="Cambria Math" panose="02040503050406030204" pitchFamily="18" charset="0"/>
                          </a:rPr>
                          <m:t>−1</m:t>
                        </m:r>
                      </m:sup>
                    </m:sSup>
                  </m:oMath>
                </a14:m>
                <a:r>
                  <a:rPr lang="en-CA" sz="4800" i="1" dirty="0">
                    <a:latin typeface="Cambria Math" panose="02040503050406030204" pitchFamily="18" charset="0"/>
                  </a:rPr>
                  <a:t> </a:t>
                </a:r>
              </a:p>
              <a:p>
                <a:pPr>
                  <a:spcAft>
                    <a:spcPts val="600"/>
                  </a:spcAft>
                </a:pPr>
                <a14:m>
                  <m:oMath xmlns:m="http://schemas.openxmlformats.org/officeDocument/2006/math">
                    <m:r>
                      <a:rPr lang="en-GB" sz="4800" i="1">
                        <a:latin typeface="Cambria Math" panose="02040503050406030204" pitchFamily="18" charset="0"/>
                      </a:rPr>
                      <m:t>0=</m:t>
                    </m:r>
                    <m:sSup>
                      <m:sSupPr>
                        <m:ctrlPr>
                          <a:rPr lang="en-CA" sz="4800" i="1">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0070C0"/>
                                    </a:solidFill>
                                    <a:latin typeface="Cambria Math" panose="02040503050406030204" pitchFamily="18" charset="0"/>
                                  </a:rPr>
                                  <m:t>𝑟</m:t>
                                </m:r>
                              </m:den>
                            </m:f>
                          </m:e>
                        </m:d>
                      </m:e>
                      <m:sup>
                        <m:r>
                          <a:rPr lang="en-CA" sz="4800" i="1">
                            <a:latin typeface="Cambria Math" panose="02040503050406030204" pitchFamily="18" charset="0"/>
                          </a:rPr>
                          <m:t>2</m:t>
                        </m:r>
                      </m:sup>
                    </m:sSup>
                    <m:d>
                      <m:dPr>
                        <m:ctrlPr>
                          <a:rPr lang="en-GB" sz="4800" i="1">
                            <a:latin typeface="Cambria Math" panose="02040503050406030204" pitchFamily="18" charset="0"/>
                          </a:rPr>
                        </m:ctrlPr>
                      </m:dPr>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𝑠</m:t>
                                </m:r>
                              </m:sub>
                            </m:sSub>
                          </m:num>
                          <m:den>
                            <m:r>
                              <a:rPr lang="en-GB" sz="4800" i="1">
                                <a:solidFill>
                                  <a:srgbClr val="0070C0"/>
                                </a:solidFill>
                                <a:latin typeface="Cambria Math" panose="02040503050406030204" pitchFamily="18" charset="0"/>
                              </a:rPr>
                              <m:t>𝑟</m:t>
                            </m:r>
                          </m:den>
                        </m:f>
                      </m:e>
                    </m:d>
                    <m:r>
                      <a:rPr lang="en-CA" sz="4800" i="1">
                        <a:latin typeface="Cambria Math" panose="02040503050406030204" pitchFamily="18" charset="0"/>
                      </a:rPr>
                      <m:t>−</m:t>
                    </m:r>
                    <m:sSup>
                      <m:sSupPr>
                        <m:ctrlPr>
                          <a:rPr lang="en-CA" sz="4800" i="1">
                            <a:latin typeface="Cambria Math" panose="02040503050406030204" pitchFamily="18" charset="0"/>
                          </a:rPr>
                        </m:ctrlPr>
                      </m:sSupPr>
                      <m:e>
                        <m:d>
                          <m:dPr>
                            <m:ctrlPr>
                              <a:rPr lang="en-CA"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GB" sz="4800" i="1">
                                    <a:solidFill>
                                      <a:srgbClr val="0070C0"/>
                                    </a:solidFill>
                                    <a:latin typeface="Cambria Math" panose="02040503050406030204" pitchFamily="18" charset="0"/>
                                  </a:rPr>
                                  <m:t>𝑟</m:t>
                                </m:r>
                              </m:den>
                            </m:f>
                          </m:e>
                        </m:d>
                      </m:e>
                      <m:sup>
                        <m:r>
                          <a:rPr lang="en-CA" sz="4800" i="1">
                            <a:latin typeface="Cambria Math" panose="02040503050406030204" pitchFamily="18" charset="0"/>
                          </a:rPr>
                          <m:t>2</m:t>
                        </m:r>
                      </m:sup>
                    </m:sSup>
                    <m:sSup>
                      <m:sSupPr>
                        <m:ctrlPr>
                          <a:rPr lang="en-GB" sz="4800" i="1">
                            <a:latin typeface="Cambria Math" panose="02040503050406030204" pitchFamily="18" charset="0"/>
                          </a:rPr>
                        </m:ctrlPr>
                      </m:sSupPr>
                      <m:e>
                        <m:d>
                          <m:dPr>
                            <m:ctrlPr>
                              <a:rPr lang="en-GB" sz="4800" i="1">
                                <a:latin typeface="Cambria Math" panose="02040503050406030204" pitchFamily="18" charset="0"/>
                              </a:rPr>
                            </m:ctrlPr>
                          </m:dPr>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𝑆</m:t>
                                    </m:r>
                                  </m:sub>
                                </m:sSub>
                              </m:num>
                              <m:den>
                                <m:r>
                                  <a:rPr lang="en-GB" sz="4800" i="1">
                                    <a:solidFill>
                                      <a:srgbClr val="0070C0"/>
                                    </a:solidFill>
                                    <a:latin typeface="Cambria Math" panose="02040503050406030204" pitchFamily="18" charset="0"/>
                                  </a:rPr>
                                  <m:t>𝑟</m:t>
                                </m:r>
                              </m:den>
                            </m:f>
                          </m:e>
                        </m:d>
                      </m:e>
                      <m:sup>
                        <m:r>
                          <a:rPr lang="en-GB" sz="4800" i="1">
                            <a:latin typeface="Cambria Math" panose="02040503050406030204" pitchFamily="18" charset="0"/>
                          </a:rPr>
                          <m:t>−1</m:t>
                        </m:r>
                      </m:sup>
                    </m:sSup>
                  </m:oMath>
                </a14:m>
                <a:r>
                  <a:rPr lang="en-CA" sz="4800" i="1" dirty="0">
                    <a:latin typeface="Cambria Math" panose="02040503050406030204" pitchFamily="18" charset="0"/>
                  </a:rPr>
                  <a:t> </a:t>
                </a:r>
              </a:p>
              <a:p>
                <a:pPr>
                  <a:spcAft>
                    <a:spcPts val="600"/>
                  </a:spcAft>
                </a:pPr>
                <a14:m>
                  <m:oMath xmlns:m="http://schemas.openxmlformats.org/officeDocument/2006/math">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0070C0"/>
                            </a:solidFill>
                            <a:latin typeface="Cambria Math" panose="02040503050406030204" pitchFamily="18" charset="0"/>
                          </a:rPr>
                          <m:t>𝑟</m:t>
                        </m:r>
                      </m:den>
                    </m:f>
                    <m:r>
                      <a:rPr lang="en-GB" sz="4800" i="1">
                        <a:latin typeface="Cambria Math" panose="02040503050406030204" pitchFamily="18" charset="0"/>
                      </a:rPr>
                      <m:t>=</m:t>
                    </m:r>
                    <m:r>
                      <a:rPr lang="en-CA" sz="4800" b="0" i="1" smtClean="0">
                        <a:latin typeface="Cambria Math" panose="02040503050406030204" pitchFamily="18" charset="0"/>
                      </a:rPr>
                      <m:t>±</m:t>
                    </m:r>
                    <m:sSup>
                      <m:sSupPr>
                        <m:ctrlPr>
                          <a:rPr lang="en-CA" sz="4800" b="0" i="1" smtClean="0">
                            <a:solidFill>
                              <a:srgbClr val="0070C0"/>
                            </a:solidFill>
                            <a:latin typeface="Cambria Math" panose="02040503050406030204" pitchFamily="18" charset="0"/>
                          </a:rPr>
                        </m:ctrlPr>
                      </m:sSupPr>
                      <m:e>
                        <m:d>
                          <m:dPr>
                            <m:ctrlPr>
                              <a:rPr lang="en-GB" sz="4800" i="1">
                                <a:latin typeface="Cambria Math" panose="02040503050406030204" pitchFamily="18" charset="0"/>
                              </a:rPr>
                            </m:ctrlPr>
                          </m:dPr>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𝑠</m:t>
                                    </m:r>
                                  </m:sub>
                                </m:sSub>
                              </m:num>
                              <m:den>
                                <m:r>
                                  <a:rPr lang="en-GB" sz="4800" i="1">
                                    <a:solidFill>
                                      <a:srgbClr val="0070C0"/>
                                    </a:solidFill>
                                    <a:latin typeface="Cambria Math" panose="02040503050406030204" pitchFamily="18" charset="0"/>
                                  </a:rPr>
                                  <m:t>𝑟</m:t>
                                </m:r>
                              </m:den>
                            </m:f>
                          </m:e>
                        </m:d>
                      </m:e>
                      <m:sup>
                        <m:r>
                          <a:rPr lang="en-CA" sz="4800" b="0" i="1" smtClean="0">
                            <a:solidFill>
                              <a:schemeClr val="tx1"/>
                            </a:solidFill>
                            <a:latin typeface="Cambria Math" panose="02040503050406030204" pitchFamily="18" charset="0"/>
                          </a:rPr>
                          <m:t>−1</m:t>
                        </m:r>
                      </m:sup>
                    </m:sSup>
                  </m:oMath>
                </a14:m>
                <a:r>
                  <a:rPr lang="en-CA" sz="4800" i="1" dirty="0">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80998755-BAC3-502F-7398-4876D00C61B8}"/>
                  </a:ext>
                </a:extLst>
              </p:cNvPr>
              <p:cNvSpPr txBox="1">
                <a:spLocks noRot="1" noChangeAspect="1" noMove="1" noResize="1" noEditPoints="1" noAdjustHandles="1" noChangeArrowheads="1" noChangeShapeType="1" noTextEdit="1"/>
              </p:cNvSpPr>
              <p:nvPr/>
            </p:nvSpPr>
            <p:spPr>
              <a:xfrm>
                <a:off x="59011" y="1284828"/>
                <a:ext cx="10135034" cy="532684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FD3AD6-828F-CBC5-D4A8-5A739F45590A}"/>
                  </a:ext>
                </a:extLst>
              </p:cNvPr>
              <p:cNvSpPr txBox="1"/>
              <p:nvPr/>
            </p:nvSpPr>
            <p:spPr>
              <a:xfrm>
                <a:off x="135211" y="-2220"/>
                <a:ext cx="5484322" cy="1323439"/>
              </a:xfrm>
              <a:prstGeom prst="rect">
                <a:avLst/>
              </a:prstGeom>
              <a:noFill/>
            </p:spPr>
            <p:txBody>
              <a:bodyPr wrap="none" rtlCol="0">
                <a:spAutoFit/>
              </a:bodyPr>
              <a:lstStyle/>
              <a:p>
                <a:r>
                  <a:rPr lang="en-CA" sz="4000" dirty="0"/>
                  <a:t>Radial light-like geodesics</a:t>
                </a:r>
              </a:p>
              <a:p>
                <a:pPr algn="ctr"/>
                <a:r>
                  <a:rPr lang="en-CA" sz="4000" dirty="0"/>
                  <a:t>(</a:t>
                </a:r>
                <a14:m>
                  <m:oMath xmlns:m="http://schemas.openxmlformats.org/officeDocument/2006/math">
                    <m:r>
                      <a:rPr lang="en-CA" sz="4000" b="0" i="1" smtClean="0">
                        <a:solidFill>
                          <a:srgbClr val="0070C0"/>
                        </a:solidFill>
                        <a:latin typeface="Cambria Math" panose="02040503050406030204" pitchFamily="18" charset="0"/>
                      </a:rPr>
                      <m:t>𝜃</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𝜙</m:t>
                    </m:r>
                    <m:r>
                      <a:rPr lang="en-CA" sz="4000" b="0" i="1" smtClean="0">
                        <a:latin typeface="Cambria Math" panose="02040503050406030204" pitchFamily="18" charset="0"/>
                      </a:rPr>
                      <m:t>=</m:t>
                    </m:r>
                    <m:r>
                      <a:rPr lang="en-CA" sz="4000" b="0" i="1" smtClean="0">
                        <a:latin typeface="Cambria Math" panose="02040503050406030204" pitchFamily="18" charset="0"/>
                      </a:rPr>
                      <m:t>𝑐𝑜𝑛𝑠𝑡</m:t>
                    </m:r>
                  </m:oMath>
                </a14:m>
                <a:r>
                  <a:rPr lang="en-CA" sz="4000" dirty="0"/>
                  <a:t>)</a:t>
                </a:r>
              </a:p>
            </p:txBody>
          </p:sp>
        </mc:Choice>
        <mc:Fallback xmlns="">
          <p:sp>
            <p:nvSpPr>
              <p:cNvPr id="7" name="TextBox 6">
                <a:extLst>
                  <a:ext uri="{FF2B5EF4-FFF2-40B4-BE49-F238E27FC236}">
                    <a16:creationId xmlns:a16="http://schemas.microsoft.com/office/drawing/2014/main" id="{77FD3AD6-828F-CBC5-D4A8-5A739F45590A}"/>
                  </a:ext>
                </a:extLst>
              </p:cNvPr>
              <p:cNvSpPr txBox="1">
                <a:spLocks noRot="1" noChangeAspect="1" noMove="1" noResize="1" noEditPoints="1" noAdjustHandles="1" noChangeArrowheads="1" noChangeShapeType="1" noTextEdit="1"/>
              </p:cNvSpPr>
              <p:nvPr/>
            </p:nvSpPr>
            <p:spPr>
              <a:xfrm>
                <a:off x="135211" y="-2220"/>
                <a:ext cx="5484322" cy="1323439"/>
              </a:xfrm>
              <a:prstGeom prst="rect">
                <a:avLst/>
              </a:prstGeom>
              <a:blipFill>
                <a:blip r:embed="rId5"/>
                <a:stretch>
                  <a:fillRect l="-3889" t="-8295" r="-2667" b="-1889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A2A37A-E50B-711F-5E21-32045F595370}"/>
                  </a:ext>
                </a:extLst>
              </p:cNvPr>
              <p:cNvSpPr txBox="1"/>
              <p:nvPr/>
            </p:nvSpPr>
            <p:spPr>
              <a:xfrm>
                <a:off x="10267950" y="3559520"/>
                <a:ext cx="1788839" cy="830997"/>
              </a:xfrm>
              <a:prstGeom prst="rect">
                <a:avLst/>
              </a:prstGeom>
              <a:no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sz="4800" i="1" smtClean="0">
                          <a:solidFill>
                            <a:srgbClr val="FFC000"/>
                          </a:solidFill>
                          <a:latin typeface="Cambria Math" panose="02040503050406030204" pitchFamily="18" charset="0"/>
                        </a:rPr>
                        <m:t>𝜆</m:t>
                      </m:r>
                      <m:r>
                        <a:rPr lang="en-GB" sz="4800" i="1" smtClean="0">
                          <a:latin typeface="Cambria Math" panose="02040503050406030204" pitchFamily="18" charset="0"/>
                        </a:rPr>
                        <m:t>=</m:t>
                      </m:r>
                      <m:r>
                        <a:rPr lang="en-CA" sz="4800" i="1">
                          <a:solidFill>
                            <a:srgbClr val="0070C0"/>
                          </a:solidFill>
                          <a:latin typeface="Cambria Math" panose="02040503050406030204" pitchFamily="18" charset="0"/>
                        </a:rPr>
                        <m:t>𝑟</m:t>
                      </m:r>
                    </m:oMath>
                  </m:oMathPara>
                </a14:m>
                <a:endParaRPr lang="en-CA" sz="48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9A2A37A-E50B-711F-5E21-32045F595370}"/>
                  </a:ext>
                </a:extLst>
              </p:cNvPr>
              <p:cNvSpPr txBox="1">
                <a:spLocks noRot="1" noChangeAspect="1" noMove="1" noResize="1" noEditPoints="1" noAdjustHandles="1" noChangeArrowheads="1" noChangeShapeType="1" noTextEdit="1"/>
              </p:cNvSpPr>
              <p:nvPr/>
            </p:nvSpPr>
            <p:spPr>
              <a:xfrm>
                <a:off x="10267950" y="3559520"/>
                <a:ext cx="1788839" cy="830997"/>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A13B12-6F38-C821-A67A-CF22446C13D5}"/>
                  </a:ext>
                </a:extLst>
              </p:cNvPr>
              <p:cNvSpPr txBox="1"/>
              <p:nvPr/>
            </p:nvSpPr>
            <p:spPr>
              <a:xfrm>
                <a:off x="4400550" y="5733876"/>
                <a:ext cx="7675289" cy="1074525"/>
              </a:xfrm>
              <a:prstGeom prst="rect">
                <a:avLst/>
              </a:prstGeom>
              <a:solidFill>
                <a:schemeClr val="bg1"/>
              </a:solidFill>
              <a:ln w="38100">
                <a:solidFill>
                  <a:schemeClr val="tx1"/>
                </a:solidFill>
              </a:ln>
              <a:effectLst/>
            </p:spPr>
            <p:txBody>
              <a:bodyPr wrap="square">
                <a:spAutoFit/>
              </a:bodyPr>
              <a:lstStyle/>
              <a:p>
                <a:pPr>
                  <a:spcAft>
                    <a:spcPts val="1200"/>
                  </a:spcAft>
                </a:pPr>
                <a14:m>
                  <m:oMath xmlns:m="http://schemas.openxmlformats.org/officeDocument/2006/math">
                    <m:r>
                      <a:rPr lang="en-GB" sz="4000" i="1" smtClean="0">
                        <a:latin typeface="Cambria Math" panose="02040503050406030204" pitchFamily="18" charset="0"/>
                      </a:rPr>
                      <m:t>𝑐</m:t>
                    </m:r>
                    <m:r>
                      <a:rPr lang="en-GB" sz="4000" i="1">
                        <a:solidFill>
                          <a:srgbClr val="0070C0"/>
                        </a:solidFill>
                        <a:latin typeface="Cambria Math" panose="02040503050406030204" pitchFamily="18" charset="0"/>
                      </a:rPr>
                      <m:t>𝑡</m:t>
                    </m:r>
                    <m:d>
                      <m:dPr>
                        <m:ctrlPr>
                          <a:rPr lang="en-GB" sz="4000" i="1">
                            <a:latin typeface="Cambria Math" panose="02040503050406030204" pitchFamily="18" charset="0"/>
                          </a:rPr>
                        </m:ctrlPr>
                      </m:dPr>
                      <m:e>
                        <m:r>
                          <a:rPr lang="en-GB" sz="4000" i="1">
                            <a:solidFill>
                              <a:srgbClr val="0070C0"/>
                            </a:solidFill>
                            <a:latin typeface="Cambria Math" panose="02040503050406030204" pitchFamily="18" charset="0"/>
                          </a:rPr>
                          <m:t>𝑟</m:t>
                        </m:r>
                      </m:e>
                    </m:d>
                    <m:r>
                      <a:rPr lang="en-GB" sz="4000" i="1">
                        <a:latin typeface="Cambria Math" panose="02040503050406030204" pitchFamily="18" charset="0"/>
                      </a:rPr>
                      <m:t>=</m:t>
                    </m:r>
                    <m:r>
                      <a:rPr lang="en-CA" sz="4000" b="0" i="1" smtClean="0">
                        <a:solidFill>
                          <a:srgbClr val="FF0000"/>
                        </a:solidFill>
                        <a:latin typeface="Cambria Math" panose="02040503050406030204" pitchFamily="18" charset="0"/>
                      </a:rPr>
                      <m:t>±</m:t>
                    </m:r>
                    <m:d>
                      <m:dPr>
                        <m:ctrlPr>
                          <a:rPr lang="en-GB" sz="4000" i="1">
                            <a:latin typeface="Cambria Math" panose="02040503050406030204" pitchFamily="18" charset="0"/>
                          </a:rPr>
                        </m:ctrlPr>
                      </m:dPr>
                      <m:e>
                        <m:r>
                          <a:rPr lang="en-GB" sz="4000" i="1">
                            <a:solidFill>
                              <a:srgbClr val="0070C0"/>
                            </a:solidFill>
                            <a:latin typeface="Cambria Math" panose="02040503050406030204" pitchFamily="18" charset="0"/>
                          </a:rPr>
                          <m:t>𝑟</m:t>
                        </m:r>
                        <m:r>
                          <a:rPr lang="en-GB" sz="4000" i="1">
                            <a:latin typeface="Cambria Math" panose="02040503050406030204" pitchFamily="18" charset="0"/>
                          </a:rPr>
                          <m:t>+</m:t>
                        </m:r>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𝑟</m:t>
                            </m:r>
                          </m:e>
                          <m:sub>
                            <m:r>
                              <a:rPr lang="en-GB" sz="4000" b="0" i="1" smtClean="0">
                                <a:latin typeface="Cambria Math" panose="02040503050406030204" pitchFamily="18" charset="0"/>
                              </a:rPr>
                              <m:t>𝑠</m:t>
                            </m:r>
                          </m:sub>
                        </m:sSub>
                        <m:func>
                          <m:funcPr>
                            <m:ctrlPr>
                              <a:rPr lang="en-GB" sz="4000" i="1">
                                <a:latin typeface="Cambria Math" panose="02040503050406030204" pitchFamily="18" charset="0"/>
                              </a:rPr>
                            </m:ctrlPr>
                          </m:funcPr>
                          <m:fName>
                            <m:r>
                              <m:rPr>
                                <m:sty m:val="p"/>
                              </m:rPr>
                              <a:rPr lang="en-GB" sz="4000" smtClean="0">
                                <a:latin typeface="Cambria Math" panose="02040503050406030204" pitchFamily="18" charset="0"/>
                              </a:rPr>
                              <m:t>log</m:t>
                            </m:r>
                          </m:fName>
                          <m:e>
                            <m:d>
                              <m:dPr>
                                <m:begChr m:val="|"/>
                                <m:endChr m:val="|"/>
                                <m:ctrlPr>
                                  <a:rPr lang="en-GB" sz="4000" b="0" i="1" smtClean="0">
                                    <a:latin typeface="Cambria Math" panose="02040503050406030204" pitchFamily="18" charset="0"/>
                                  </a:rPr>
                                </m:ctrlPr>
                              </m:dPr>
                              <m:e>
                                <m:f>
                                  <m:fPr>
                                    <m:ctrlPr>
                                      <a:rPr lang="en-CA" sz="4000" i="1">
                                        <a:latin typeface="Cambria Math" panose="02040503050406030204" pitchFamily="18" charset="0"/>
                                      </a:rPr>
                                    </m:ctrlPr>
                                  </m:fPr>
                                  <m:num>
                                    <m:r>
                                      <a:rPr lang="en-GB" sz="4000" i="1">
                                        <a:solidFill>
                                          <a:srgbClr val="0070C0"/>
                                        </a:solidFill>
                                        <a:latin typeface="Cambria Math" panose="02040503050406030204" pitchFamily="18" charset="0"/>
                                      </a:rPr>
                                      <m:t>𝑟</m:t>
                                    </m:r>
                                  </m:num>
                                  <m:den>
                                    <m:sSub>
                                      <m:sSubPr>
                                        <m:ctrlPr>
                                          <a:rPr lang="en-CA" sz="4000" i="1">
                                            <a:latin typeface="Cambria Math" panose="02040503050406030204" pitchFamily="18" charset="0"/>
                                          </a:rPr>
                                        </m:ctrlPr>
                                      </m:sSubPr>
                                      <m:e>
                                        <m:r>
                                          <a:rPr lang="en-CA" sz="4000" i="1">
                                            <a:latin typeface="Cambria Math" panose="02040503050406030204" pitchFamily="18" charset="0"/>
                                          </a:rPr>
                                          <m:t>𝑟</m:t>
                                        </m:r>
                                      </m:e>
                                      <m:sub>
                                        <m:r>
                                          <a:rPr lang="en-CA" sz="4000" i="1">
                                            <a:latin typeface="Cambria Math" panose="02040503050406030204" pitchFamily="18" charset="0"/>
                                          </a:rPr>
                                          <m:t>𝑠</m:t>
                                        </m:r>
                                      </m:sub>
                                    </m:sSub>
                                  </m:den>
                                </m:f>
                                <m:r>
                                  <a:rPr lang="en-GB" sz="4000" i="1">
                                    <a:latin typeface="Cambria Math" panose="02040503050406030204" pitchFamily="18" charset="0"/>
                                  </a:rPr>
                                  <m:t>−</m:t>
                                </m:r>
                                <m:r>
                                  <a:rPr lang="en-CA" sz="4000" i="1">
                                    <a:latin typeface="Cambria Math" panose="02040503050406030204" pitchFamily="18" charset="0"/>
                                  </a:rPr>
                                  <m:t>1</m:t>
                                </m:r>
                              </m:e>
                            </m:d>
                          </m:e>
                        </m:func>
                      </m:e>
                    </m:d>
                    <m:r>
                      <a:rPr lang="en-GB" sz="4000" i="1">
                        <a:latin typeface="Cambria Math" panose="02040503050406030204" pitchFamily="18" charset="0"/>
                      </a:rPr>
                      <m:t>+</m:t>
                    </m:r>
                    <m:r>
                      <a:rPr lang="en-GB" sz="4000" b="0" i="1" smtClean="0">
                        <a:solidFill>
                          <a:srgbClr val="00B0F0"/>
                        </a:solidFill>
                        <a:latin typeface="Cambria Math" panose="02040503050406030204" pitchFamily="18" charset="0"/>
                      </a:rPr>
                      <m:t>𝑘</m:t>
                    </m:r>
                  </m:oMath>
                </a14:m>
                <a:r>
                  <a:rPr lang="en-GB" sz="4000" i="1" dirty="0">
                    <a:latin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B9A13B12-6F38-C821-A67A-CF22446C13D5}"/>
                  </a:ext>
                </a:extLst>
              </p:cNvPr>
              <p:cNvSpPr txBox="1">
                <a:spLocks noRot="1" noChangeAspect="1" noMove="1" noResize="1" noEditPoints="1" noAdjustHandles="1" noChangeArrowheads="1" noChangeShapeType="1" noTextEdit="1"/>
              </p:cNvSpPr>
              <p:nvPr/>
            </p:nvSpPr>
            <p:spPr>
              <a:xfrm>
                <a:off x="4400550" y="5733876"/>
                <a:ext cx="7675289" cy="1074525"/>
              </a:xfrm>
              <a:prstGeom prst="rect">
                <a:avLst/>
              </a:prstGeom>
              <a:blipFill>
                <a:blip r:embed="rId7"/>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90FE0B76-B141-5F08-619C-3DC8000CE72C}"/>
                  </a:ext>
                </a:extLst>
              </p14:cNvPr>
              <p14:cNvContentPartPr/>
              <p14:nvPr>
                <p:extLst>
                  <p:ext uri="{42D2F446-02D8-4167-A562-619A0277C38B}">
                    <p15:isNarration xmlns:p15="http://schemas.microsoft.com/office/powerpoint/2012/main" val="1"/>
                  </p:ext>
                </p:extLst>
              </p14:nvPr>
            </p14:nvContentPartPr>
            <p14:xfrm>
              <a:off x="2963880" y="21240"/>
              <a:ext cx="7434000" cy="6680880"/>
            </p14:xfrm>
          </p:contentPart>
        </mc:Choice>
        <mc:Fallback xmlns="">
          <p:pic>
            <p:nvPicPr>
              <p:cNvPr id="2" name="Ink 1">
                <a:extLst>
                  <a:ext uri="{FF2B5EF4-FFF2-40B4-BE49-F238E27FC236}">
                    <a16:creationId xmlns:a16="http://schemas.microsoft.com/office/drawing/2014/main" id="{90FE0B76-B141-5F08-619C-3DC8000CE72C}"/>
                  </a:ext>
                </a:extLst>
              </p:cNvPr>
              <p:cNvPicPr>
                <a:picLocks noGrp="1" noRot="1" noChangeAspect="1" noMove="1" noResize="1" noEditPoints="1" noAdjustHandles="1" noChangeArrowheads="1" noChangeShapeType="1"/>
              </p:cNvPicPr>
              <p:nvPr/>
            </p:nvPicPr>
            <p:blipFill>
              <a:blip r:embed="rId9"/>
              <a:stretch>
                <a:fillRect/>
              </a:stretch>
            </p:blipFill>
            <p:spPr>
              <a:xfrm>
                <a:off x="2954520" y="11880"/>
                <a:ext cx="7452720" cy="6699600"/>
              </a:xfrm>
              <a:prstGeom prst="rect">
                <a:avLst/>
              </a:prstGeom>
            </p:spPr>
          </p:pic>
        </mc:Fallback>
      </mc:AlternateContent>
    </p:spTree>
    <p:custDataLst>
      <p:tags r:id="rId1"/>
    </p:custDataLst>
    <p:extLst>
      <p:ext uri="{BB962C8B-B14F-4D97-AF65-F5344CB8AC3E}">
        <p14:creationId xmlns:p14="http://schemas.microsoft.com/office/powerpoint/2010/main" val="3148790630"/>
      </p:ext>
    </p:extLst>
  </p:cSld>
  <p:clrMapOvr>
    <a:masterClrMapping/>
  </p:clrMapOvr>
  <mc:AlternateContent xmlns:mc="http://schemas.openxmlformats.org/markup-compatibility/2006" xmlns:p14="http://schemas.microsoft.com/office/powerpoint/2010/main">
    <mc:Choice Requires="p14">
      <p:transition spd="med" p14:dur="700" advTm="33562">
        <p:fade/>
      </p:transition>
    </mc:Choice>
    <mc:Fallback xmlns="">
      <p:transition spd="med" advTm="335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4A91D8E8-7E3A-6528-39D4-BF1C8C9ACDA2}"/>
              </a:ext>
            </a:extLst>
          </p:cNvPr>
          <p:cNvGrpSpPr/>
          <p:nvPr/>
        </p:nvGrpSpPr>
        <p:grpSpPr>
          <a:xfrm>
            <a:off x="76200" y="64514"/>
            <a:ext cx="8085586" cy="6731022"/>
            <a:chOff x="76200" y="64514"/>
            <a:chExt cx="8085586" cy="6731022"/>
          </a:xfrm>
        </p:grpSpPr>
        <p:grpSp>
          <p:nvGrpSpPr>
            <p:cNvPr id="60" name="Group 59">
              <a:extLst>
                <a:ext uri="{FF2B5EF4-FFF2-40B4-BE49-F238E27FC236}">
                  <a16:creationId xmlns:a16="http://schemas.microsoft.com/office/drawing/2014/main" id="{32C60FCD-AD98-146B-B930-E4D618FE84AD}"/>
                </a:ext>
              </a:extLst>
            </p:cNvPr>
            <p:cNvGrpSpPr/>
            <p:nvPr/>
          </p:nvGrpSpPr>
          <p:grpSpPr>
            <a:xfrm>
              <a:off x="76200" y="64514"/>
              <a:ext cx="7441273" cy="6731022"/>
              <a:chOff x="76200" y="64514"/>
              <a:chExt cx="7441273" cy="6731022"/>
            </a:xfrm>
          </p:grpSpPr>
          <p:pic>
            <p:nvPicPr>
              <p:cNvPr id="67" name="Picture 66">
                <a:extLst>
                  <a:ext uri="{FF2B5EF4-FFF2-40B4-BE49-F238E27FC236}">
                    <a16:creationId xmlns:a16="http://schemas.microsoft.com/office/drawing/2014/main" id="{5110DC72-D5E7-5218-752B-44E7368A049A}"/>
                  </a:ext>
                </a:extLst>
              </p:cNvPr>
              <p:cNvPicPr>
                <a:picLocks noChangeAspect="1"/>
              </p:cNvPicPr>
              <p:nvPr/>
            </p:nvPicPr>
            <p:blipFill>
              <a:blip r:embed="rId3"/>
              <a:stretch>
                <a:fillRect/>
              </a:stretch>
            </p:blipFill>
            <p:spPr>
              <a:xfrm>
                <a:off x="76200" y="64514"/>
                <a:ext cx="7441273" cy="6731022"/>
              </a:xfrm>
              <a:prstGeom prst="rect">
                <a:avLst/>
              </a:prstGeom>
            </p:spPr>
          </p:pic>
          <p:grpSp>
            <p:nvGrpSpPr>
              <p:cNvPr id="68" name="Group 67">
                <a:extLst>
                  <a:ext uri="{FF2B5EF4-FFF2-40B4-BE49-F238E27FC236}">
                    <a16:creationId xmlns:a16="http://schemas.microsoft.com/office/drawing/2014/main" id="{D920F860-5FF4-20D4-6D92-64E57A7BC594}"/>
                  </a:ext>
                </a:extLst>
              </p:cNvPr>
              <p:cNvGrpSpPr/>
              <p:nvPr/>
            </p:nvGrpSpPr>
            <p:grpSpPr>
              <a:xfrm>
                <a:off x="518583" y="4646249"/>
                <a:ext cx="1626584" cy="1246278"/>
                <a:chOff x="996812" y="5141549"/>
                <a:chExt cx="1626584" cy="1246278"/>
              </a:xfrm>
            </p:grpSpPr>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49B4703-4B39-4A08-2ACB-3CCEC05B215B}"/>
                        </a:ext>
                      </a:extLst>
                    </p:cNvPr>
                    <p:cNvSpPr txBox="1"/>
                    <p:nvPr/>
                  </p:nvSpPr>
                  <p:spPr>
                    <a:xfrm>
                      <a:off x="996812" y="5679941"/>
                      <a:ext cx="1481693" cy="707886"/>
                    </a:xfrm>
                    <a:prstGeom prst="rect">
                      <a:avLst/>
                    </a:prstGeom>
                    <a:solidFill>
                      <a:schemeClr val="bg1"/>
                    </a:solid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GB" sz="4000" i="1" smtClean="0">
                                <a:solidFill>
                                  <a:srgbClr val="0070C0"/>
                                </a:solidFill>
                                <a:latin typeface="Cambria Math" panose="02040503050406030204" pitchFamily="18" charset="0"/>
                              </a:rPr>
                              <m:t>𝑟</m:t>
                            </m:r>
                            <m:r>
                              <a:rPr lang="en-GB" sz="4000" b="0" i="1" smtClean="0">
                                <a:latin typeface="Cambria Math" panose="02040503050406030204" pitchFamily="18" charset="0"/>
                              </a:rPr>
                              <m:t>=</m:t>
                            </m:r>
                            <m:sSub>
                              <m:sSubPr>
                                <m:ctrlPr>
                                  <a:rPr lang="en-GB" sz="4000" i="1">
                                    <a:latin typeface="Cambria Math" panose="02040503050406030204" pitchFamily="18" charset="0"/>
                                  </a:rPr>
                                </m:ctrlPr>
                              </m:sSubPr>
                              <m:e>
                                <m:r>
                                  <a:rPr lang="en-GB" sz="4000" i="1">
                                    <a:latin typeface="Cambria Math" panose="02040503050406030204" pitchFamily="18" charset="0"/>
                                  </a:rPr>
                                  <m:t>𝑟</m:t>
                                </m:r>
                              </m:e>
                              <m:sub>
                                <m:r>
                                  <a:rPr lang="en-GB" sz="4000" i="1">
                                    <a:latin typeface="Cambria Math" panose="02040503050406030204" pitchFamily="18" charset="0"/>
                                  </a:rPr>
                                  <m:t>𝑠</m:t>
                                </m:r>
                              </m:sub>
                            </m:sSub>
                          </m:oMath>
                        </m:oMathPara>
                      </a14:m>
                      <a:endParaRPr lang="en-CA" sz="4000" dirty="0"/>
                    </a:p>
                  </p:txBody>
                </p:sp>
              </mc:Choice>
              <mc:Fallback xmlns="">
                <p:sp>
                  <p:nvSpPr>
                    <p:cNvPr id="79" name="TextBox 78">
                      <a:extLst>
                        <a:ext uri="{FF2B5EF4-FFF2-40B4-BE49-F238E27FC236}">
                          <a16:creationId xmlns:a16="http://schemas.microsoft.com/office/drawing/2014/main" id="{349B4703-4B39-4A08-2ACB-3CCEC05B215B}"/>
                        </a:ext>
                      </a:extLst>
                    </p:cNvPr>
                    <p:cNvSpPr txBox="1">
                      <a:spLocks noRot="1" noChangeAspect="1" noMove="1" noResize="1" noEditPoints="1" noAdjustHandles="1" noChangeArrowheads="1" noChangeShapeType="1" noTextEdit="1"/>
                    </p:cNvSpPr>
                    <p:nvPr/>
                  </p:nvSpPr>
                  <p:spPr>
                    <a:xfrm>
                      <a:off x="996812" y="5679941"/>
                      <a:ext cx="1481693" cy="707886"/>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cxnSp>
              <p:nvCxnSpPr>
                <p:cNvPr id="80" name="Straight Arrow Connector 79">
                  <a:extLst>
                    <a:ext uri="{FF2B5EF4-FFF2-40B4-BE49-F238E27FC236}">
                      <a16:creationId xmlns:a16="http://schemas.microsoft.com/office/drawing/2014/main" id="{5C76144B-B5BB-AA47-EE68-6EE50B899A3D}"/>
                    </a:ext>
                  </a:extLst>
                </p:cNvPr>
                <p:cNvCxnSpPr>
                  <a:cxnSpLocks/>
                </p:cNvCxnSpPr>
                <p:nvPr/>
              </p:nvCxnSpPr>
              <p:spPr>
                <a:xfrm flipV="1">
                  <a:off x="2161567" y="5141549"/>
                  <a:ext cx="461829" cy="5383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369182A0-FB7E-3E44-A777-3B2ECCEF9835}"/>
                  </a:ext>
                </a:extLst>
              </p:cNvPr>
              <p:cNvGrpSpPr/>
              <p:nvPr/>
            </p:nvGrpSpPr>
            <p:grpSpPr>
              <a:xfrm>
                <a:off x="4100501" y="4831111"/>
                <a:ext cx="2208437" cy="1888218"/>
                <a:chOff x="3432311" y="3531134"/>
                <a:chExt cx="2208437" cy="1888218"/>
              </a:xfrm>
            </p:grpSpPr>
            <p:sp>
              <p:nvSpPr>
                <p:cNvPr id="75" name="Isosceles Triangle 74">
                  <a:extLst>
                    <a:ext uri="{FF2B5EF4-FFF2-40B4-BE49-F238E27FC236}">
                      <a16:creationId xmlns:a16="http://schemas.microsoft.com/office/drawing/2014/main" id="{C0E09B94-2CEB-4949-916B-A6BA2D3ACE2F}"/>
                    </a:ext>
                  </a:extLst>
                </p:cNvPr>
                <p:cNvSpPr/>
                <p:nvPr/>
              </p:nvSpPr>
              <p:spPr>
                <a:xfrm rot="19083519">
                  <a:off x="4773235" y="4102631"/>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Isosceles Triangle 75">
                  <a:extLst>
                    <a:ext uri="{FF2B5EF4-FFF2-40B4-BE49-F238E27FC236}">
                      <a16:creationId xmlns:a16="http://schemas.microsoft.com/office/drawing/2014/main" id="{575D6CB5-E136-842F-2708-5B0F53C49B2F}"/>
                    </a:ext>
                  </a:extLst>
                </p:cNvPr>
                <p:cNvSpPr/>
                <p:nvPr/>
              </p:nvSpPr>
              <p:spPr>
                <a:xfrm rot="19083519">
                  <a:off x="5382234" y="3531134"/>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Isosceles Triangle 76">
                  <a:extLst>
                    <a:ext uri="{FF2B5EF4-FFF2-40B4-BE49-F238E27FC236}">
                      <a16:creationId xmlns:a16="http://schemas.microsoft.com/office/drawing/2014/main" id="{10BBB228-9477-F7C1-01C8-1786BED20139}"/>
                    </a:ext>
                  </a:extLst>
                </p:cNvPr>
                <p:cNvSpPr/>
                <p:nvPr/>
              </p:nvSpPr>
              <p:spPr>
                <a:xfrm rot="19083519">
                  <a:off x="4153099" y="4645663"/>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Isosceles Triangle 77">
                  <a:extLst>
                    <a:ext uri="{FF2B5EF4-FFF2-40B4-BE49-F238E27FC236}">
                      <a16:creationId xmlns:a16="http://schemas.microsoft.com/office/drawing/2014/main" id="{0415BA82-DC19-1F2A-9354-FCCB5862E67F}"/>
                    </a:ext>
                  </a:extLst>
                </p:cNvPr>
                <p:cNvSpPr/>
                <p:nvPr/>
              </p:nvSpPr>
              <p:spPr>
                <a:xfrm rot="19083519">
                  <a:off x="3432311" y="5100041"/>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0" name="Group 69">
                <a:extLst>
                  <a:ext uri="{FF2B5EF4-FFF2-40B4-BE49-F238E27FC236}">
                    <a16:creationId xmlns:a16="http://schemas.microsoft.com/office/drawing/2014/main" id="{933E1963-9F16-8409-2930-F955D7AAA281}"/>
                  </a:ext>
                </a:extLst>
              </p:cNvPr>
              <p:cNvGrpSpPr/>
              <p:nvPr/>
            </p:nvGrpSpPr>
            <p:grpSpPr>
              <a:xfrm flipH="1">
                <a:off x="4099003" y="548054"/>
                <a:ext cx="2130978" cy="1935695"/>
                <a:chOff x="2635639" y="4295622"/>
                <a:chExt cx="2130978" cy="1935695"/>
              </a:xfrm>
              <a:solidFill>
                <a:srgbClr val="FA8B30"/>
              </a:solidFill>
            </p:grpSpPr>
            <p:sp>
              <p:nvSpPr>
                <p:cNvPr id="71" name="Isosceles Triangle 70">
                  <a:extLst>
                    <a:ext uri="{FF2B5EF4-FFF2-40B4-BE49-F238E27FC236}">
                      <a16:creationId xmlns:a16="http://schemas.microsoft.com/office/drawing/2014/main" id="{5CB0765A-90A2-AC24-63D4-B5B30981FB4F}"/>
                    </a:ext>
                  </a:extLst>
                </p:cNvPr>
                <p:cNvSpPr/>
                <p:nvPr/>
              </p:nvSpPr>
              <p:spPr>
                <a:xfrm rot="19083519">
                  <a:off x="3899540" y="4818227"/>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Isosceles Triangle 71">
                  <a:extLst>
                    <a:ext uri="{FF2B5EF4-FFF2-40B4-BE49-F238E27FC236}">
                      <a16:creationId xmlns:a16="http://schemas.microsoft.com/office/drawing/2014/main" id="{9952E16F-37B7-59CF-CD8F-974F72905A0D}"/>
                    </a:ext>
                  </a:extLst>
                </p:cNvPr>
                <p:cNvSpPr/>
                <p:nvPr/>
              </p:nvSpPr>
              <p:spPr>
                <a:xfrm rot="19083519">
                  <a:off x="4508103" y="4295622"/>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Isosceles Triangle 72">
                  <a:extLst>
                    <a:ext uri="{FF2B5EF4-FFF2-40B4-BE49-F238E27FC236}">
                      <a16:creationId xmlns:a16="http://schemas.microsoft.com/office/drawing/2014/main" id="{7A4A9A8F-FA76-259F-5384-231597B073DB}"/>
                    </a:ext>
                  </a:extLst>
                </p:cNvPr>
                <p:cNvSpPr/>
                <p:nvPr/>
              </p:nvSpPr>
              <p:spPr>
                <a:xfrm rot="18852081">
                  <a:off x="2666038" y="5942404"/>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Isosceles Triangle 73">
                  <a:extLst>
                    <a:ext uri="{FF2B5EF4-FFF2-40B4-BE49-F238E27FC236}">
                      <a16:creationId xmlns:a16="http://schemas.microsoft.com/office/drawing/2014/main" id="{3010949D-22AC-B1F9-DDEF-B5F4CE74FC2F}"/>
                    </a:ext>
                  </a:extLst>
                </p:cNvPr>
                <p:cNvSpPr/>
                <p:nvPr/>
              </p:nvSpPr>
              <p:spPr>
                <a:xfrm rot="18813703">
                  <a:off x="3258627" y="5358373"/>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61" name="Group 60">
              <a:extLst>
                <a:ext uri="{FF2B5EF4-FFF2-40B4-BE49-F238E27FC236}">
                  <a16:creationId xmlns:a16="http://schemas.microsoft.com/office/drawing/2014/main" id="{B7C06D0B-C557-E5C8-6736-D403FA6BC4AD}"/>
                </a:ext>
              </a:extLst>
            </p:cNvPr>
            <p:cNvGrpSpPr/>
            <p:nvPr/>
          </p:nvGrpSpPr>
          <p:grpSpPr>
            <a:xfrm>
              <a:off x="5749576" y="3989396"/>
              <a:ext cx="2412210" cy="769441"/>
              <a:chOff x="4886295" y="6504057"/>
              <a:chExt cx="2412210" cy="769441"/>
            </a:xfrm>
          </p:grpSpPr>
          <p:cxnSp>
            <p:nvCxnSpPr>
              <p:cNvPr id="65" name="Straight Arrow Connector 64">
                <a:extLst>
                  <a:ext uri="{FF2B5EF4-FFF2-40B4-BE49-F238E27FC236}">
                    <a16:creationId xmlns:a16="http://schemas.microsoft.com/office/drawing/2014/main" id="{3D697470-B431-D78A-6529-1565FCFFBC8E}"/>
                  </a:ext>
                </a:extLst>
              </p:cNvPr>
              <p:cNvCxnSpPr>
                <a:cxnSpLocks/>
              </p:cNvCxnSpPr>
              <p:nvPr/>
            </p:nvCxnSpPr>
            <p:spPr>
              <a:xfrm flipV="1">
                <a:off x="4886295" y="6504057"/>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2DA3013-BE1C-221D-F337-09BB06FD4F1C}"/>
                      </a:ext>
                    </a:extLst>
                  </p:cNvPr>
                  <p:cNvSpPr txBox="1"/>
                  <p:nvPr/>
                </p:nvSpPr>
                <p:spPr>
                  <a:xfrm>
                    <a:off x="5269232" y="6504057"/>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66" name="TextBox 65">
                    <a:extLst>
                      <a:ext uri="{FF2B5EF4-FFF2-40B4-BE49-F238E27FC236}">
                        <a16:creationId xmlns:a16="http://schemas.microsoft.com/office/drawing/2014/main" id="{32DA3013-BE1C-221D-F337-09BB06FD4F1C}"/>
                      </a:ext>
                    </a:extLst>
                  </p:cNvPr>
                  <p:cNvSpPr txBox="1">
                    <a:spLocks noRot="1" noChangeAspect="1" noMove="1" noResize="1" noEditPoints="1" noAdjustHandles="1" noChangeArrowheads="1" noChangeShapeType="1" noTextEdit="1"/>
                  </p:cNvSpPr>
                  <p:nvPr/>
                </p:nvSpPr>
                <p:spPr>
                  <a:xfrm>
                    <a:off x="5269232" y="6504057"/>
                    <a:ext cx="2029273" cy="769441"/>
                  </a:xfrm>
                  <a:prstGeom prst="rect">
                    <a:avLst/>
                  </a:prstGeom>
                  <a:blipFill>
                    <a:blip r:embed="rId5"/>
                    <a:stretch>
                      <a:fillRect l="-12312" t="-15748" b="-36220"/>
                    </a:stretch>
                  </a:blipFill>
                </p:spPr>
                <p:txBody>
                  <a:bodyPr/>
                  <a:lstStyle/>
                  <a:p>
                    <a:r>
                      <a:rPr lang="en-CA">
                        <a:noFill/>
                      </a:rPr>
                      <a:t> </a:t>
                    </a:r>
                  </a:p>
                </p:txBody>
              </p:sp>
            </mc:Fallback>
          </mc:AlternateContent>
        </p:grpSp>
        <p:grpSp>
          <p:nvGrpSpPr>
            <p:cNvPr id="62" name="Group 61">
              <a:extLst>
                <a:ext uri="{FF2B5EF4-FFF2-40B4-BE49-F238E27FC236}">
                  <a16:creationId xmlns:a16="http://schemas.microsoft.com/office/drawing/2014/main" id="{F3C161DA-C8F1-9A23-1C03-951D91CC4394}"/>
                </a:ext>
              </a:extLst>
            </p:cNvPr>
            <p:cNvGrpSpPr/>
            <p:nvPr/>
          </p:nvGrpSpPr>
          <p:grpSpPr>
            <a:xfrm>
              <a:off x="486769" y="632870"/>
              <a:ext cx="1146468" cy="2341971"/>
              <a:chOff x="-480463" y="-127471"/>
              <a:chExt cx="1146468" cy="2341971"/>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5CAD540-E416-9D31-AE41-0F47BC5726A7}"/>
                      </a:ext>
                    </a:extLst>
                  </p:cNvPr>
                  <p:cNvSpPr txBox="1"/>
                  <p:nvPr/>
                </p:nvSpPr>
                <p:spPr>
                  <a:xfrm>
                    <a:off x="-480463" y="-127471"/>
                    <a:ext cx="1146468" cy="1200329"/>
                  </a:xfrm>
                  <a:prstGeom prst="rect">
                    <a:avLst/>
                  </a:prstGeom>
                  <a:solidFill>
                    <a:schemeClr val="bg1"/>
                  </a:solidFill>
                  <a:effectLst>
                    <a:softEdge rad="127000"/>
                  </a:effectLst>
                </p:spPr>
                <p:txBody>
                  <a:bodyPr wrap="none" rtlCol="0">
                    <a:spAutoFit/>
                  </a:bodyPr>
                  <a:lstStyle/>
                  <a:p>
                    <a:r>
                      <a:rPr lang="en-GB" sz="3600" dirty="0">
                        <a:solidFill>
                          <a:srgbClr val="002060"/>
                        </a:solidFill>
                      </a:rPr>
                      <a:t>time</a:t>
                    </a:r>
                    <a:r>
                      <a:rPr lang="en-GB" sz="3600" dirty="0">
                        <a:solidFill>
                          <a:schemeClr val="accent6">
                            <a:lumMod val="50000"/>
                          </a:schemeClr>
                        </a:solidFill>
                      </a:rPr>
                      <a:t> </a:t>
                    </a:r>
                  </a:p>
                  <a:p>
                    <a14:m>
                      <m:oMath xmlns:m="http://schemas.openxmlformats.org/officeDocument/2006/math">
                        <m:r>
                          <a:rPr lang="en-GB" sz="3600" b="0" i="1" smtClean="0">
                            <a:solidFill>
                              <a:schemeClr val="tx1"/>
                            </a:solidFill>
                            <a:latin typeface="Cambria Math" panose="02040503050406030204" pitchFamily="18" charset="0"/>
                          </a:rPr>
                          <m:t>𝑐</m:t>
                        </m:r>
                        <m:r>
                          <a:rPr lang="en-GB" sz="3600" b="0" i="1" smtClean="0">
                            <a:solidFill>
                              <a:srgbClr val="0070C0"/>
                            </a:solidFill>
                            <a:latin typeface="Cambria Math" panose="02040503050406030204" pitchFamily="18" charset="0"/>
                          </a:rPr>
                          <m:t>𝑡</m:t>
                        </m:r>
                      </m:oMath>
                    </a14:m>
                    <a:r>
                      <a:rPr lang="en-GB" sz="3600" dirty="0">
                        <a:solidFill>
                          <a:schemeClr val="accent6">
                            <a:lumMod val="50000"/>
                          </a:schemeClr>
                        </a:solidFill>
                      </a:rPr>
                      <a:t> </a:t>
                    </a:r>
                    <a:endParaRPr lang="en-CA" sz="3600" dirty="0">
                      <a:solidFill>
                        <a:schemeClr val="accent6">
                          <a:lumMod val="50000"/>
                        </a:schemeClr>
                      </a:solidFill>
                    </a:endParaRPr>
                  </a:p>
                </p:txBody>
              </p:sp>
            </mc:Choice>
            <mc:Fallback xmlns="">
              <p:sp>
                <p:nvSpPr>
                  <p:cNvPr id="63" name="TextBox 62">
                    <a:extLst>
                      <a:ext uri="{FF2B5EF4-FFF2-40B4-BE49-F238E27FC236}">
                        <a16:creationId xmlns:a16="http://schemas.microsoft.com/office/drawing/2014/main" id="{A5CAD540-E416-9D31-AE41-0F47BC5726A7}"/>
                      </a:ext>
                    </a:extLst>
                  </p:cNvPr>
                  <p:cNvSpPr txBox="1">
                    <a:spLocks noRot="1" noChangeAspect="1" noMove="1" noResize="1" noEditPoints="1" noAdjustHandles="1" noChangeArrowheads="1" noChangeShapeType="1" noTextEdit="1"/>
                  </p:cNvSpPr>
                  <p:nvPr/>
                </p:nvSpPr>
                <p:spPr>
                  <a:xfrm>
                    <a:off x="-480463" y="-127471"/>
                    <a:ext cx="1146468" cy="1200329"/>
                  </a:xfrm>
                  <a:prstGeom prst="rect">
                    <a:avLst/>
                  </a:prstGeom>
                  <a:blipFill>
                    <a:blip r:embed="rId6"/>
                    <a:stretch>
                      <a:fillRect l="-16489" t="-8122" r="-5851"/>
                    </a:stretch>
                  </a:blipFill>
                  <a:effectLst>
                    <a:softEdge rad="127000"/>
                  </a:effectLst>
                </p:spPr>
                <p:txBody>
                  <a:bodyPr/>
                  <a:lstStyle/>
                  <a:p>
                    <a:r>
                      <a:rPr lang="en-CA">
                        <a:noFill/>
                      </a:rPr>
                      <a:t> </a:t>
                    </a:r>
                  </a:p>
                </p:txBody>
              </p:sp>
            </mc:Fallback>
          </mc:AlternateContent>
          <p:cxnSp>
            <p:nvCxnSpPr>
              <p:cNvPr id="64" name="Straight Arrow Connector 63">
                <a:extLst>
                  <a:ext uri="{FF2B5EF4-FFF2-40B4-BE49-F238E27FC236}">
                    <a16:creationId xmlns:a16="http://schemas.microsoft.com/office/drawing/2014/main" id="{F7941E72-B8C7-F197-2761-6C11FCA6F2FC}"/>
                  </a:ext>
                </a:extLst>
              </p:cNvPr>
              <p:cNvCxnSpPr/>
              <p:nvPr/>
            </p:nvCxnSpPr>
            <p:spPr>
              <a:xfrm flipV="1">
                <a:off x="280637" y="472693"/>
                <a:ext cx="0" cy="174180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2C2855-44CC-4A50-82C1-008AC1ADD9BB}"/>
                  </a:ext>
                </a:extLst>
              </p:cNvPr>
              <p:cNvSpPr txBox="1"/>
              <p:nvPr/>
            </p:nvSpPr>
            <p:spPr>
              <a:xfrm>
                <a:off x="8321766" y="502561"/>
                <a:ext cx="3310493" cy="1938992"/>
              </a:xfrm>
              <a:prstGeom prst="rect">
                <a:avLst/>
              </a:prstGeom>
              <a:noFill/>
              <a:ln w="38100">
                <a:solidFill>
                  <a:schemeClr val="tx1"/>
                </a:solidFill>
              </a:ln>
            </p:spPr>
            <p:txBody>
              <a:bodyPr wrap="square" rtlCol="0">
                <a:spAutoFit/>
              </a:bodyPr>
              <a:lstStyle/>
              <a:p>
                <a:pPr algn="ctr"/>
                <a:r>
                  <a:rPr lang="en-GB" sz="4000" dirty="0"/>
                  <a:t>Outside the Schwarzschild Radius (</a:t>
                </a:r>
                <a14:m>
                  <m:oMath xmlns:m="http://schemas.openxmlformats.org/officeDocument/2006/math">
                    <m:r>
                      <a:rPr lang="en-GB" sz="4000" i="1" smtClean="0">
                        <a:solidFill>
                          <a:srgbClr val="0070C0"/>
                        </a:solidFill>
                        <a:latin typeface="Cambria Math" panose="02040503050406030204" pitchFamily="18" charset="0"/>
                      </a:rPr>
                      <m:t>𝑟</m:t>
                    </m:r>
                    <m:r>
                      <a:rPr lang="en-GB" sz="4000" b="0" i="1" smtClean="0">
                        <a:latin typeface="Cambria Math" panose="02040503050406030204" pitchFamily="18" charset="0"/>
                      </a:rPr>
                      <m:t>&gt;</m:t>
                    </m:r>
                    <m:sSub>
                      <m:sSubPr>
                        <m:ctrlPr>
                          <a:rPr lang="en-GB" sz="4000" i="1">
                            <a:latin typeface="Cambria Math" panose="02040503050406030204" pitchFamily="18" charset="0"/>
                          </a:rPr>
                        </m:ctrlPr>
                      </m:sSubPr>
                      <m:e>
                        <m:r>
                          <a:rPr lang="en-GB" sz="4000" i="1">
                            <a:latin typeface="Cambria Math" panose="02040503050406030204" pitchFamily="18" charset="0"/>
                          </a:rPr>
                          <m:t>𝑟</m:t>
                        </m:r>
                      </m:e>
                      <m:sub>
                        <m:r>
                          <a:rPr lang="en-GB" sz="4000" i="1">
                            <a:latin typeface="Cambria Math" panose="02040503050406030204" pitchFamily="18" charset="0"/>
                          </a:rPr>
                          <m:t>𝑠</m:t>
                        </m:r>
                      </m:sub>
                    </m:sSub>
                  </m:oMath>
                </a14:m>
                <a:r>
                  <a:rPr lang="en-GB" sz="4000" dirty="0"/>
                  <a:t>) </a:t>
                </a:r>
                <a:endParaRPr lang="en-CA" sz="4000" dirty="0"/>
              </a:p>
            </p:txBody>
          </p:sp>
        </mc:Choice>
        <mc:Fallback xmlns="">
          <p:sp>
            <p:nvSpPr>
              <p:cNvPr id="9" name="TextBox 8">
                <a:extLst>
                  <a:ext uri="{FF2B5EF4-FFF2-40B4-BE49-F238E27FC236}">
                    <a16:creationId xmlns:a16="http://schemas.microsoft.com/office/drawing/2014/main" id="{F22C2855-44CC-4A50-82C1-008AC1ADD9BB}"/>
                  </a:ext>
                </a:extLst>
              </p:cNvPr>
              <p:cNvSpPr txBox="1">
                <a:spLocks noRot="1" noChangeAspect="1" noMove="1" noResize="1" noEditPoints="1" noAdjustHandles="1" noChangeArrowheads="1" noChangeShapeType="1" noTextEdit="1"/>
              </p:cNvSpPr>
              <p:nvPr/>
            </p:nvSpPr>
            <p:spPr>
              <a:xfrm>
                <a:off x="8321766" y="502561"/>
                <a:ext cx="3310493" cy="1938992"/>
              </a:xfrm>
              <a:prstGeom prst="rect">
                <a:avLst/>
              </a:prstGeom>
              <a:blipFill>
                <a:blip r:embed="rId7"/>
                <a:stretch>
                  <a:fillRect l="-4918" t="-4615" r="-8561" b="-11077"/>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3228E6-2BF7-456D-A29B-B9A855D78A91}"/>
                  </a:ext>
                </a:extLst>
              </p:cNvPr>
              <p:cNvSpPr txBox="1"/>
              <p:nvPr/>
            </p:nvSpPr>
            <p:spPr>
              <a:xfrm>
                <a:off x="5539277" y="2781677"/>
                <a:ext cx="6747973" cy="960456"/>
              </a:xfrm>
              <a:prstGeom prst="rect">
                <a:avLst/>
              </a:prstGeom>
              <a:solidFill>
                <a:schemeClr val="bg1"/>
              </a:solidFill>
              <a:ln w="38100">
                <a:noFill/>
              </a:ln>
              <a:effectLst>
                <a:softEdge rad="127000"/>
              </a:effectLst>
            </p:spPr>
            <p:txBody>
              <a:bodyPr wrap="square">
                <a:spAutoFit/>
              </a:bodyPr>
              <a:lstStyle/>
              <a:p>
                <a:pPr>
                  <a:spcAft>
                    <a:spcPts val="1200"/>
                  </a:spcAft>
                </a:pPr>
                <a14:m>
                  <m:oMath xmlns:m="http://schemas.openxmlformats.org/officeDocument/2006/math">
                    <m:r>
                      <a:rPr lang="en-GB" sz="3500" i="1">
                        <a:latin typeface="Cambria Math" panose="02040503050406030204" pitchFamily="18" charset="0"/>
                      </a:rPr>
                      <m:t>𝑐</m:t>
                    </m:r>
                    <m:r>
                      <a:rPr lang="en-GB" sz="3500" i="1">
                        <a:solidFill>
                          <a:srgbClr val="0070C0"/>
                        </a:solidFill>
                        <a:latin typeface="Cambria Math" panose="02040503050406030204" pitchFamily="18" charset="0"/>
                      </a:rPr>
                      <m:t>𝑡</m:t>
                    </m:r>
                    <m:d>
                      <m:dPr>
                        <m:ctrlPr>
                          <a:rPr lang="en-GB" sz="3500" i="1">
                            <a:latin typeface="Cambria Math" panose="02040503050406030204" pitchFamily="18" charset="0"/>
                          </a:rPr>
                        </m:ctrlPr>
                      </m:dPr>
                      <m:e>
                        <m:r>
                          <a:rPr lang="en-GB" sz="3500" i="1">
                            <a:solidFill>
                              <a:srgbClr val="0070C0"/>
                            </a:solidFill>
                            <a:latin typeface="Cambria Math" panose="02040503050406030204" pitchFamily="18" charset="0"/>
                          </a:rPr>
                          <m:t>𝑟</m:t>
                        </m:r>
                      </m:e>
                    </m:d>
                    <m:r>
                      <a:rPr lang="en-GB" sz="3500" i="1">
                        <a:latin typeface="Cambria Math" panose="02040503050406030204" pitchFamily="18" charset="0"/>
                      </a:rPr>
                      <m:t>=</m:t>
                    </m:r>
                    <m:r>
                      <a:rPr lang="en-CA" sz="3500" i="1">
                        <a:solidFill>
                          <a:srgbClr val="FF0000"/>
                        </a:solidFill>
                        <a:latin typeface="Cambria Math" panose="02040503050406030204" pitchFamily="18" charset="0"/>
                      </a:rPr>
                      <m:t>±</m:t>
                    </m:r>
                    <m:d>
                      <m:dPr>
                        <m:ctrlPr>
                          <a:rPr lang="en-GB" sz="3500" i="1">
                            <a:latin typeface="Cambria Math" panose="02040503050406030204" pitchFamily="18" charset="0"/>
                          </a:rPr>
                        </m:ctrlPr>
                      </m:dPr>
                      <m:e>
                        <m:r>
                          <a:rPr lang="en-GB" sz="3500" i="1">
                            <a:solidFill>
                              <a:srgbClr val="0070C0"/>
                            </a:solidFill>
                            <a:latin typeface="Cambria Math" panose="02040503050406030204" pitchFamily="18" charset="0"/>
                          </a:rPr>
                          <m:t>𝑟</m:t>
                        </m:r>
                        <m:r>
                          <a:rPr lang="en-GB" sz="3500" i="1">
                            <a:latin typeface="Cambria Math" panose="02040503050406030204" pitchFamily="18" charset="0"/>
                          </a:rPr>
                          <m:t>+</m:t>
                        </m:r>
                        <m:sSub>
                          <m:sSubPr>
                            <m:ctrlPr>
                              <a:rPr lang="en-GB" sz="3500" i="1">
                                <a:latin typeface="Cambria Math" panose="02040503050406030204" pitchFamily="18" charset="0"/>
                              </a:rPr>
                            </m:ctrlPr>
                          </m:sSubPr>
                          <m:e>
                            <m:r>
                              <a:rPr lang="en-GB" sz="3500" i="1">
                                <a:latin typeface="Cambria Math" panose="02040503050406030204" pitchFamily="18" charset="0"/>
                              </a:rPr>
                              <m:t>𝑟</m:t>
                            </m:r>
                          </m:e>
                          <m:sub>
                            <m:r>
                              <a:rPr lang="en-GB" sz="3500" i="1">
                                <a:latin typeface="Cambria Math" panose="02040503050406030204" pitchFamily="18" charset="0"/>
                              </a:rPr>
                              <m:t>𝑠</m:t>
                            </m:r>
                          </m:sub>
                        </m:sSub>
                        <m:func>
                          <m:funcPr>
                            <m:ctrlPr>
                              <a:rPr lang="en-GB" sz="3500" i="1">
                                <a:latin typeface="Cambria Math" panose="02040503050406030204" pitchFamily="18" charset="0"/>
                              </a:rPr>
                            </m:ctrlPr>
                          </m:funcPr>
                          <m:fName>
                            <m:r>
                              <m:rPr>
                                <m:sty m:val="p"/>
                              </m:rPr>
                              <a:rPr lang="en-GB" sz="3500">
                                <a:latin typeface="Cambria Math" panose="02040503050406030204" pitchFamily="18" charset="0"/>
                              </a:rPr>
                              <m:t>log</m:t>
                            </m:r>
                          </m:fName>
                          <m:e>
                            <m:d>
                              <m:dPr>
                                <m:begChr m:val="|"/>
                                <m:endChr m:val="|"/>
                                <m:ctrlPr>
                                  <a:rPr lang="en-GB" sz="3600" i="1">
                                    <a:latin typeface="Cambria Math" panose="02040503050406030204" pitchFamily="18" charset="0"/>
                                  </a:rPr>
                                </m:ctrlPr>
                              </m:dPr>
                              <m:e>
                                <m:f>
                                  <m:fPr>
                                    <m:ctrlPr>
                                      <a:rPr lang="en-CA" sz="3600" i="1">
                                        <a:latin typeface="Cambria Math" panose="02040503050406030204" pitchFamily="18" charset="0"/>
                                      </a:rPr>
                                    </m:ctrlPr>
                                  </m:fPr>
                                  <m:num>
                                    <m:r>
                                      <a:rPr lang="en-GB" sz="3600" i="1">
                                        <a:solidFill>
                                          <a:srgbClr val="0070C0"/>
                                        </a:solidFill>
                                        <a:latin typeface="Cambria Math" panose="02040503050406030204" pitchFamily="18" charset="0"/>
                                      </a:rPr>
                                      <m:t>𝑟</m:t>
                                    </m:r>
                                  </m:num>
                                  <m:den>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den>
                                </m:f>
                                <m:r>
                                  <a:rPr lang="en-GB" sz="3600" i="1">
                                    <a:latin typeface="Cambria Math" panose="02040503050406030204" pitchFamily="18" charset="0"/>
                                  </a:rPr>
                                  <m:t>−</m:t>
                                </m:r>
                                <m:r>
                                  <a:rPr lang="en-CA" sz="3600" i="1">
                                    <a:latin typeface="Cambria Math" panose="02040503050406030204" pitchFamily="18" charset="0"/>
                                  </a:rPr>
                                  <m:t>1</m:t>
                                </m:r>
                              </m:e>
                            </m:d>
                          </m:e>
                        </m:func>
                      </m:e>
                    </m:d>
                    <m:r>
                      <a:rPr lang="en-GB" sz="3500" i="1">
                        <a:latin typeface="Cambria Math" panose="02040503050406030204" pitchFamily="18" charset="0"/>
                      </a:rPr>
                      <m:t>+</m:t>
                    </m:r>
                    <m:r>
                      <a:rPr lang="en-GB" sz="3500" i="1">
                        <a:solidFill>
                          <a:srgbClr val="00B0F0"/>
                        </a:solidFill>
                        <a:latin typeface="Cambria Math" panose="02040503050406030204" pitchFamily="18" charset="0"/>
                      </a:rPr>
                      <m:t>𝑘</m:t>
                    </m:r>
                    <m:r>
                      <m:rPr>
                        <m:nor/>
                      </m:rPr>
                      <a:rPr lang="en-GB" sz="3500" i="1" dirty="0">
                        <a:latin typeface="Cambria Math" panose="02040503050406030204" pitchFamily="18" charset="0"/>
                      </a:rPr>
                      <m:t> </m:t>
                    </m:r>
                  </m:oMath>
                </a14:m>
                <a:r>
                  <a:rPr lang="en-GB" sz="3500" i="1" dirty="0">
                    <a:latin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703228E6-2BF7-456D-A29B-B9A855D78A91}"/>
                  </a:ext>
                </a:extLst>
              </p:cNvPr>
              <p:cNvSpPr txBox="1">
                <a:spLocks noRot="1" noChangeAspect="1" noMove="1" noResize="1" noEditPoints="1" noAdjustHandles="1" noChangeArrowheads="1" noChangeShapeType="1" noTextEdit="1"/>
              </p:cNvSpPr>
              <p:nvPr/>
            </p:nvSpPr>
            <p:spPr>
              <a:xfrm>
                <a:off x="5539277" y="2781677"/>
                <a:ext cx="6747973" cy="960456"/>
              </a:xfrm>
              <a:prstGeom prst="rect">
                <a:avLst/>
              </a:prstGeom>
              <a:blipFill>
                <a:blip r:embed="rId8"/>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0" name="Ink 9">
                <a:extLst>
                  <a:ext uri="{FF2B5EF4-FFF2-40B4-BE49-F238E27FC236}">
                    <a16:creationId xmlns:a16="http://schemas.microsoft.com/office/drawing/2014/main" id="{65D33763-880B-A7D4-0E80-F52205DD3EC1}"/>
                  </a:ext>
                </a:extLst>
              </p14:cNvPr>
              <p14:cNvContentPartPr/>
              <p14:nvPr>
                <p:extLst>
                  <p:ext uri="{42D2F446-02D8-4167-A562-619A0277C38B}">
                    <p15:isNarration xmlns:p15="http://schemas.microsoft.com/office/powerpoint/2012/main" val="1"/>
                  </p:ext>
                </p:extLst>
              </p14:nvPr>
            </p14:nvContentPartPr>
            <p14:xfrm>
              <a:off x="7610040" y="3453120"/>
              <a:ext cx="3684600" cy="643320"/>
            </p14:xfrm>
          </p:contentPart>
        </mc:Choice>
        <mc:Fallback xmlns="">
          <p:pic>
            <p:nvPicPr>
              <p:cNvPr id="10" name="Ink 9">
                <a:extLst>
                  <a:ext uri="{FF2B5EF4-FFF2-40B4-BE49-F238E27FC236}">
                    <a16:creationId xmlns:a16="http://schemas.microsoft.com/office/drawing/2014/main" id="{65D33763-880B-A7D4-0E80-F52205DD3EC1}"/>
                  </a:ext>
                </a:extLst>
              </p:cNvPr>
              <p:cNvPicPr>
                <a:picLocks noGrp="1" noRot="1" noChangeAspect="1" noMove="1" noResize="1" noEditPoints="1" noAdjustHandles="1" noChangeArrowheads="1" noChangeShapeType="1"/>
              </p:cNvPicPr>
              <p:nvPr/>
            </p:nvPicPr>
            <p:blipFill>
              <a:blip r:embed="rId10"/>
              <a:stretch>
                <a:fillRect/>
              </a:stretch>
            </p:blipFill>
            <p:spPr>
              <a:xfrm>
                <a:off x="7600680" y="3443760"/>
                <a:ext cx="3703320" cy="662040"/>
              </a:xfrm>
              <a:prstGeom prst="rect">
                <a:avLst/>
              </a:prstGeom>
            </p:spPr>
          </p:pic>
        </mc:Fallback>
      </mc:AlternateContent>
    </p:spTree>
    <p:custDataLst>
      <p:tags r:id="rId1"/>
    </p:custDataLst>
    <p:extLst>
      <p:ext uri="{BB962C8B-B14F-4D97-AF65-F5344CB8AC3E}">
        <p14:creationId xmlns:p14="http://schemas.microsoft.com/office/powerpoint/2010/main" val="3927315277"/>
      </p:ext>
    </p:extLst>
  </p:cSld>
  <p:clrMapOvr>
    <a:masterClrMapping/>
  </p:clrMapOvr>
  <mc:AlternateContent xmlns:mc="http://schemas.openxmlformats.org/markup-compatibility/2006" xmlns:p14="http://schemas.microsoft.com/office/powerpoint/2010/main">
    <mc:Choice Requires="p14">
      <p:transition spd="slow" p14:dur="2000" advTm="6724"/>
    </mc:Choice>
    <mc:Fallback xmlns="">
      <p:transition spd="slow" advTm="67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22C2855-44CC-4A50-82C1-008AC1ADD9BB}"/>
                  </a:ext>
                </a:extLst>
              </p:cNvPr>
              <p:cNvSpPr txBox="1"/>
              <p:nvPr/>
            </p:nvSpPr>
            <p:spPr>
              <a:xfrm>
                <a:off x="8321766" y="502561"/>
                <a:ext cx="3310493" cy="1938992"/>
              </a:xfrm>
              <a:prstGeom prst="rect">
                <a:avLst/>
              </a:prstGeom>
              <a:noFill/>
              <a:ln w="38100">
                <a:solidFill>
                  <a:schemeClr val="tx1"/>
                </a:solidFill>
              </a:ln>
            </p:spPr>
            <p:txBody>
              <a:bodyPr wrap="square" rtlCol="0">
                <a:spAutoFit/>
              </a:bodyPr>
              <a:lstStyle/>
              <a:p>
                <a:pPr algn="ctr"/>
                <a:r>
                  <a:rPr lang="en-GB" sz="4000" dirty="0"/>
                  <a:t>Outside the Schwarzschild Radius (</a:t>
                </a:r>
                <a14:m>
                  <m:oMath xmlns:m="http://schemas.openxmlformats.org/officeDocument/2006/math">
                    <m:r>
                      <a:rPr lang="en-GB" sz="4000" i="1" smtClean="0">
                        <a:solidFill>
                          <a:srgbClr val="0070C0"/>
                        </a:solidFill>
                        <a:latin typeface="Cambria Math" panose="02040503050406030204" pitchFamily="18" charset="0"/>
                      </a:rPr>
                      <m:t>𝑟</m:t>
                    </m:r>
                    <m:r>
                      <a:rPr lang="en-GB" sz="4000" b="0" i="1" smtClean="0">
                        <a:latin typeface="Cambria Math" panose="02040503050406030204" pitchFamily="18" charset="0"/>
                      </a:rPr>
                      <m:t>&gt;</m:t>
                    </m:r>
                    <m:sSub>
                      <m:sSubPr>
                        <m:ctrlPr>
                          <a:rPr lang="en-GB" sz="4000" i="1">
                            <a:latin typeface="Cambria Math" panose="02040503050406030204" pitchFamily="18" charset="0"/>
                          </a:rPr>
                        </m:ctrlPr>
                      </m:sSubPr>
                      <m:e>
                        <m:r>
                          <a:rPr lang="en-GB" sz="4000" i="1">
                            <a:latin typeface="Cambria Math" panose="02040503050406030204" pitchFamily="18" charset="0"/>
                          </a:rPr>
                          <m:t>𝑟</m:t>
                        </m:r>
                      </m:e>
                      <m:sub>
                        <m:r>
                          <a:rPr lang="en-GB" sz="4000" i="1">
                            <a:latin typeface="Cambria Math" panose="02040503050406030204" pitchFamily="18" charset="0"/>
                          </a:rPr>
                          <m:t>𝑠</m:t>
                        </m:r>
                      </m:sub>
                    </m:sSub>
                  </m:oMath>
                </a14:m>
                <a:r>
                  <a:rPr lang="en-GB" sz="4000" dirty="0"/>
                  <a:t>) </a:t>
                </a:r>
                <a:endParaRPr lang="en-CA" sz="4000" dirty="0"/>
              </a:p>
            </p:txBody>
          </p:sp>
        </mc:Choice>
        <mc:Fallback xmlns="">
          <p:sp>
            <p:nvSpPr>
              <p:cNvPr id="9" name="TextBox 8">
                <a:extLst>
                  <a:ext uri="{FF2B5EF4-FFF2-40B4-BE49-F238E27FC236}">
                    <a16:creationId xmlns:a16="http://schemas.microsoft.com/office/drawing/2014/main" id="{F22C2855-44CC-4A50-82C1-008AC1ADD9BB}"/>
                  </a:ext>
                </a:extLst>
              </p:cNvPr>
              <p:cNvSpPr txBox="1">
                <a:spLocks noRot="1" noChangeAspect="1" noMove="1" noResize="1" noEditPoints="1" noAdjustHandles="1" noChangeArrowheads="1" noChangeShapeType="1" noTextEdit="1"/>
              </p:cNvSpPr>
              <p:nvPr/>
            </p:nvSpPr>
            <p:spPr>
              <a:xfrm>
                <a:off x="8321766" y="502561"/>
                <a:ext cx="3310493" cy="1938992"/>
              </a:xfrm>
              <a:prstGeom prst="rect">
                <a:avLst/>
              </a:prstGeom>
              <a:blipFill>
                <a:blip r:embed="rId3"/>
                <a:stretch>
                  <a:fillRect l="-4918" t="-4615" r="-8561" b="-11077"/>
                </a:stretch>
              </a:blipFill>
              <a:ln w="38100">
                <a:solidFill>
                  <a:schemeClr val="tx1"/>
                </a:solidFill>
              </a:ln>
            </p:spPr>
            <p:txBody>
              <a:bodyPr/>
              <a:lstStyle/>
              <a:p>
                <a:r>
                  <a:rPr lang="en-CA">
                    <a:noFill/>
                  </a:rPr>
                  <a:t> </a:t>
                </a:r>
              </a:p>
            </p:txBody>
          </p:sp>
        </mc:Fallback>
      </mc:AlternateContent>
      <p:grpSp>
        <p:nvGrpSpPr>
          <p:cNvPr id="3" name="Group 2">
            <a:extLst>
              <a:ext uri="{FF2B5EF4-FFF2-40B4-BE49-F238E27FC236}">
                <a16:creationId xmlns:a16="http://schemas.microsoft.com/office/drawing/2014/main" id="{467F11A2-CA97-41A3-B952-331AFE7A57FE}"/>
              </a:ext>
            </a:extLst>
          </p:cNvPr>
          <p:cNvGrpSpPr/>
          <p:nvPr/>
        </p:nvGrpSpPr>
        <p:grpSpPr>
          <a:xfrm>
            <a:off x="76200" y="64514"/>
            <a:ext cx="8085586" cy="6731022"/>
            <a:chOff x="76200" y="64514"/>
            <a:chExt cx="8085586" cy="6731022"/>
          </a:xfrm>
        </p:grpSpPr>
        <p:grpSp>
          <p:nvGrpSpPr>
            <p:cNvPr id="2" name="Group 1">
              <a:extLst>
                <a:ext uri="{FF2B5EF4-FFF2-40B4-BE49-F238E27FC236}">
                  <a16:creationId xmlns:a16="http://schemas.microsoft.com/office/drawing/2014/main" id="{396740D3-6A91-43CB-8F8E-184A0F23FE90}"/>
                </a:ext>
              </a:extLst>
            </p:cNvPr>
            <p:cNvGrpSpPr/>
            <p:nvPr/>
          </p:nvGrpSpPr>
          <p:grpSpPr>
            <a:xfrm>
              <a:off x="76200" y="64514"/>
              <a:ext cx="7441273" cy="6731022"/>
              <a:chOff x="76200" y="64514"/>
              <a:chExt cx="7441273" cy="6731022"/>
            </a:xfrm>
          </p:grpSpPr>
          <p:pic>
            <p:nvPicPr>
              <p:cNvPr id="23" name="Picture 22">
                <a:extLst>
                  <a:ext uri="{FF2B5EF4-FFF2-40B4-BE49-F238E27FC236}">
                    <a16:creationId xmlns:a16="http://schemas.microsoft.com/office/drawing/2014/main" id="{0F4830D3-B26A-4D58-B962-A0A7A5DA057F}"/>
                  </a:ext>
                </a:extLst>
              </p:cNvPr>
              <p:cNvPicPr>
                <a:picLocks noChangeAspect="1"/>
              </p:cNvPicPr>
              <p:nvPr/>
            </p:nvPicPr>
            <p:blipFill>
              <a:blip r:embed="rId4"/>
              <a:stretch>
                <a:fillRect/>
              </a:stretch>
            </p:blipFill>
            <p:spPr>
              <a:xfrm>
                <a:off x="76200" y="64514"/>
                <a:ext cx="7441273" cy="6731022"/>
              </a:xfrm>
              <a:prstGeom prst="rect">
                <a:avLst/>
              </a:prstGeom>
            </p:spPr>
          </p:pic>
          <p:grpSp>
            <p:nvGrpSpPr>
              <p:cNvPr id="12" name="Group 11">
                <a:extLst>
                  <a:ext uri="{FF2B5EF4-FFF2-40B4-BE49-F238E27FC236}">
                    <a16:creationId xmlns:a16="http://schemas.microsoft.com/office/drawing/2014/main" id="{5DD512F6-A498-4762-B53D-E9CC1B2E4446}"/>
                  </a:ext>
                </a:extLst>
              </p:cNvPr>
              <p:cNvGrpSpPr/>
              <p:nvPr/>
            </p:nvGrpSpPr>
            <p:grpSpPr>
              <a:xfrm>
                <a:off x="518583" y="4646249"/>
                <a:ext cx="1626584" cy="1246278"/>
                <a:chOff x="996812" y="5141549"/>
                <a:chExt cx="1626584" cy="1246278"/>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94375B-AC68-4B63-8B9D-62CB09AE52AA}"/>
                        </a:ext>
                      </a:extLst>
                    </p:cNvPr>
                    <p:cNvSpPr txBox="1"/>
                    <p:nvPr/>
                  </p:nvSpPr>
                  <p:spPr>
                    <a:xfrm>
                      <a:off x="996812" y="5679941"/>
                      <a:ext cx="1481693" cy="707886"/>
                    </a:xfrm>
                    <a:prstGeom prst="rect">
                      <a:avLst/>
                    </a:prstGeom>
                    <a:solidFill>
                      <a:schemeClr val="bg1"/>
                    </a:solid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GB" sz="4000" i="1" smtClean="0">
                                <a:solidFill>
                                  <a:srgbClr val="0070C0"/>
                                </a:solidFill>
                                <a:latin typeface="Cambria Math" panose="02040503050406030204" pitchFamily="18" charset="0"/>
                              </a:rPr>
                              <m:t>𝑟</m:t>
                            </m:r>
                            <m:r>
                              <a:rPr lang="en-GB" sz="4000" b="0" i="1" smtClean="0">
                                <a:latin typeface="Cambria Math" panose="02040503050406030204" pitchFamily="18" charset="0"/>
                              </a:rPr>
                              <m:t>=</m:t>
                            </m:r>
                            <m:sSub>
                              <m:sSubPr>
                                <m:ctrlPr>
                                  <a:rPr lang="en-GB" sz="4000" i="1">
                                    <a:latin typeface="Cambria Math" panose="02040503050406030204" pitchFamily="18" charset="0"/>
                                  </a:rPr>
                                </m:ctrlPr>
                              </m:sSubPr>
                              <m:e>
                                <m:r>
                                  <a:rPr lang="en-GB" sz="4000" i="1">
                                    <a:latin typeface="Cambria Math" panose="02040503050406030204" pitchFamily="18" charset="0"/>
                                  </a:rPr>
                                  <m:t>𝑟</m:t>
                                </m:r>
                              </m:e>
                              <m:sub>
                                <m:r>
                                  <a:rPr lang="en-GB" sz="4000" i="1">
                                    <a:latin typeface="Cambria Math" panose="02040503050406030204" pitchFamily="18" charset="0"/>
                                  </a:rPr>
                                  <m:t>𝑠</m:t>
                                </m:r>
                              </m:sub>
                            </m:sSub>
                          </m:oMath>
                        </m:oMathPara>
                      </a14:m>
                      <a:endParaRPr lang="en-CA" sz="4000" dirty="0"/>
                    </a:p>
                  </p:txBody>
                </p:sp>
              </mc:Choice>
              <mc:Fallback xmlns="">
                <p:sp>
                  <p:nvSpPr>
                    <p:cNvPr id="7" name="TextBox 6">
                      <a:extLst>
                        <a:ext uri="{FF2B5EF4-FFF2-40B4-BE49-F238E27FC236}">
                          <a16:creationId xmlns:a16="http://schemas.microsoft.com/office/drawing/2014/main" id="{D994375B-AC68-4B63-8B9D-62CB09AE52AA}"/>
                        </a:ext>
                      </a:extLst>
                    </p:cNvPr>
                    <p:cNvSpPr txBox="1">
                      <a:spLocks noRot="1" noChangeAspect="1" noMove="1" noResize="1" noEditPoints="1" noAdjustHandles="1" noChangeArrowheads="1" noChangeShapeType="1" noTextEdit="1"/>
                    </p:cNvSpPr>
                    <p:nvPr/>
                  </p:nvSpPr>
                  <p:spPr>
                    <a:xfrm>
                      <a:off x="996812" y="5679941"/>
                      <a:ext cx="1481693" cy="707886"/>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cxnSp>
              <p:nvCxnSpPr>
                <p:cNvPr id="5" name="Straight Arrow Connector 4">
                  <a:extLst>
                    <a:ext uri="{FF2B5EF4-FFF2-40B4-BE49-F238E27FC236}">
                      <a16:creationId xmlns:a16="http://schemas.microsoft.com/office/drawing/2014/main" id="{341CB7E7-D31F-45A0-8E4C-094B398A3C91}"/>
                    </a:ext>
                  </a:extLst>
                </p:cNvPr>
                <p:cNvCxnSpPr>
                  <a:cxnSpLocks/>
                </p:cNvCxnSpPr>
                <p:nvPr/>
              </p:nvCxnSpPr>
              <p:spPr>
                <a:xfrm flipV="1">
                  <a:off x="2161567" y="5141549"/>
                  <a:ext cx="461829" cy="5383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B2275D4-7FBD-4E0C-9D81-FA8B5A66A5AF}"/>
                  </a:ext>
                </a:extLst>
              </p:cNvPr>
              <p:cNvGrpSpPr/>
              <p:nvPr/>
            </p:nvGrpSpPr>
            <p:grpSpPr>
              <a:xfrm>
                <a:off x="4100501" y="4831111"/>
                <a:ext cx="2208437" cy="1888218"/>
                <a:chOff x="3432311" y="3531134"/>
                <a:chExt cx="2208437" cy="1888218"/>
              </a:xfrm>
            </p:grpSpPr>
            <p:sp>
              <p:nvSpPr>
                <p:cNvPr id="22" name="Isosceles Triangle 21">
                  <a:extLst>
                    <a:ext uri="{FF2B5EF4-FFF2-40B4-BE49-F238E27FC236}">
                      <a16:creationId xmlns:a16="http://schemas.microsoft.com/office/drawing/2014/main" id="{3B7E84E2-D17E-4490-BD1F-A10BC4EB6FD5}"/>
                    </a:ext>
                  </a:extLst>
                </p:cNvPr>
                <p:cNvSpPr/>
                <p:nvPr/>
              </p:nvSpPr>
              <p:spPr>
                <a:xfrm rot="19083519">
                  <a:off x="4773235" y="4102631"/>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Isosceles Triangle 23">
                  <a:extLst>
                    <a:ext uri="{FF2B5EF4-FFF2-40B4-BE49-F238E27FC236}">
                      <a16:creationId xmlns:a16="http://schemas.microsoft.com/office/drawing/2014/main" id="{053992C7-6740-4A2A-B2EE-100F484BAC9A}"/>
                    </a:ext>
                  </a:extLst>
                </p:cNvPr>
                <p:cNvSpPr/>
                <p:nvPr/>
              </p:nvSpPr>
              <p:spPr>
                <a:xfrm rot="19083519">
                  <a:off x="5382234" y="3531134"/>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Isosceles Triangle 29">
                  <a:extLst>
                    <a:ext uri="{FF2B5EF4-FFF2-40B4-BE49-F238E27FC236}">
                      <a16:creationId xmlns:a16="http://schemas.microsoft.com/office/drawing/2014/main" id="{59B2BA1E-8753-4D5D-99C4-64CB5E109861}"/>
                    </a:ext>
                  </a:extLst>
                </p:cNvPr>
                <p:cNvSpPr/>
                <p:nvPr/>
              </p:nvSpPr>
              <p:spPr>
                <a:xfrm rot="19083519">
                  <a:off x="4153099" y="4645663"/>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Isosceles Triangle 31">
                  <a:extLst>
                    <a:ext uri="{FF2B5EF4-FFF2-40B4-BE49-F238E27FC236}">
                      <a16:creationId xmlns:a16="http://schemas.microsoft.com/office/drawing/2014/main" id="{8E45F411-FDC8-412F-A948-716CA4720264}"/>
                    </a:ext>
                  </a:extLst>
                </p:cNvPr>
                <p:cNvSpPr/>
                <p:nvPr/>
              </p:nvSpPr>
              <p:spPr>
                <a:xfrm rot="19083519">
                  <a:off x="3432311" y="5100041"/>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3" name="Group 32">
                <a:extLst>
                  <a:ext uri="{FF2B5EF4-FFF2-40B4-BE49-F238E27FC236}">
                    <a16:creationId xmlns:a16="http://schemas.microsoft.com/office/drawing/2014/main" id="{32072B76-015A-4082-BF77-D99201BF4F08}"/>
                  </a:ext>
                </a:extLst>
              </p:cNvPr>
              <p:cNvGrpSpPr/>
              <p:nvPr/>
            </p:nvGrpSpPr>
            <p:grpSpPr>
              <a:xfrm flipH="1">
                <a:off x="4099003" y="548054"/>
                <a:ext cx="2130978" cy="1935695"/>
                <a:chOff x="2635639" y="4295622"/>
                <a:chExt cx="2130978" cy="1935695"/>
              </a:xfrm>
              <a:solidFill>
                <a:srgbClr val="FA8B30"/>
              </a:solidFill>
            </p:grpSpPr>
            <p:sp>
              <p:nvSpPr>
                <p:cNvPr id="36" name="Isosceles Triangle 35">
                  <a:extLst>
                    <a:ext uri="{FF2B5EF4-FFF2-40B4-BE49-F238E27FC236}">
                      <a16:creationId xmlns:a16="http://schemas.microsoft.com/office/drawing/2014/main" id="{13C677CF-059B-471E-9F1A-616B3DE2A5AD}"/>
                    </a:ext>
                  </a:extLst>
                </p:cNvPr>
                <p:cNvSpPr/>
                <p:nvPr/>
              </p:nvSpPr>
              <p:spPr>
                <a:xfrm rot="19083519">
                  <a:off x="3899540" y="4818227"/>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Isosceles Triangle 36">
                  <a:extLst>
                    <a:ext uri="{FF2B5EF4-FFF2-40B4-BE49-F238E27FC236}">
                      <a16:creationId xmlns:a16="http://schemas.microsoft.com/office/drawing/2014/main" id="{23EFA017-2220-41D0-8E16-1C1B8DFD77BE}"/>
                    </a:ext>
                  </a:extLst>
                </p:cNvPr>
                <p:cNvSpPr/>
                <p:nvPr/>
              </p:nvSpPr>
              <p:spPr>
                <a:xfrm rot="19083519">
                  <a:off x="4508103" y="4295622"/>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Isosceles Triangle 37">
                  <a:extLst>
                    <a:ext uri="{FF2B5EF4-FFF2-40B4-BE49-F238E27FC236}">
                      <a16:creationId xmlns:a16="http://schemas.microsoft.com/office/drawing/2014/main" id="{2513DC7A-18BF-4668-8063-83F6B9A9A310}"/>
                    </a:ext>
                  </a:extLst>
                </p:cNvPr>
                <p:cNvSpPr/>
                <p:nvPr/>
              </p:nvSpPr>
              <p:spPr>
                <a:xfrm rot="18852081">
                  <a:off x="2666038" y="5942404"/>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Isosceles Triangle 38">
                  <a:extLst>
                    <a:ext uri="{FF2B5EF4-FFF2-40B4-BE49-F238E27FC236}">
                      <a16:creationId xmlns:a16="http://schemas.microsoft.com/office/drawing/2014/main" id="{00C45453-7CA9-4FD5-AF1D-D05E78776638}"/>
                    </a:ext>
                  </a:extLst>
                </p:cNvPr>
                <p:cNvSpPr/>
                <p:nvPr/>
              </p:nvSpPr>
              <p:spPr>
                <a:xfrm rot="18813703">
                  <a:off x="3258627" y="5358373"/>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0" name="Group 19">
              <a:extLst>
                <a:ext uri="{FF2B5EF4-FFF2-40B4-BE49-F238E27FC236}">
                  <a16:creationId xmlns:a16="http://schemas.microsoft.com/office/drawing/2014/main" id="{B499B2A0-1533-46CB-9BFD-B71D027A8A56}"/>
                </a:ext>
              </a:extLst>
            </p:cNvPr>
            <p:cNvGrpSpPr/>
            <p:nvPr/>
          </p:nvGrpSpPr>
          <p:grpSpPr>
            <a:xfrm>
              <a:off x="5749576" y="3989396"/>
              <a:ext cx="2412210" cy="769441"/>
              <a:chOff x="4886295" y="6504057"/>
              <a:chExt cx="2412210" cy="769441"/>
            </a:xfrm>
          </p:grpSpPr>
          <p:cxnSp>
            <p:nvCxnSpPr>
              <p:cNvPr id="15" name="Straight Arrow Connector 14">
                <a:extLst>
                  <a:ext uri="{FF2B5EF4-FFF2-40B4-BE49-F238E27FC236}">
                    <a16:creationId xmlns:a16="http://schemas.microsoft.com/office/drawing/2014/main" id="{8165147B-2CE7-4C7E-B4E1-B71A513AE43D}"/>
                  </a:ext>
                </a:extLst>
              </p:cNvPr>
              <p:cNvCxnSpPr>
                <a:cxnSpLocks/>
              </p:cNvCxnSpPr>
              <p:nvPr/>
            </p:nvCxnSpPr>
            <p:spPr>
              <a:xfrm flipV="1">
                <a:off x="4886295" y="6504057"/>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E68C05-5BC4-4844-AC95-F9808D1ABB09}"/>
                      </a:ext>
                    </a:extLst>
                  </p:cNvPr>
                  <p:cNvSpPr txBox="1"/>
                  <p:nvPr/>
                </p:nvSpPr>
                <p:spPr>
                  <a:xfrm>
                    <a:off x="5269232" y="6504057"/>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16" name="TextBox 15">
                    <a:extLst>
                      <a:ext uri="{FF2B5EF4-FFF2-40B4-BE49-F238E27FC236}">
                        <a16:creationId xmlns:a16="http://schemas.microsoft.com/office/drawing/2014/main" id="{DCE68C05-5BC4-4844-AC95-F9808D1ABB09}"/>
                      </a:ext>
                    </a:extLst>
                  </p:cNvPr>
                  <p:cNvSpPr txBox="1">
                    <a:spLocks noRot="1" noChangeAspect="1" noMove="1" noResize="1" noEditPoints="1" noAdjustHandles="1" noChangeArrowheads="1" noChangeShapeType="1" noTextEdit="1"/>
                  </p:cNvSpPr>
                  <p:nvPr/>
                </p:nvSpPr>
                <p:spPr>
                  <a:xfrm>
                    <a:off x="5269232" y="6504057"/>
                    <a:ext cx="2029273" cy="769441"/>
                  </a:xfrm>
                  <a:prstGeom prst="rect">
                    <a:avLst/>
                  </a:prstGeom>
                  <a:blipFill>
                    <a:blip r:embed="rId6"/>
                    <a:stretch>
                      <a:fillRect l="-12312" t="-15748" b="-36220"/>
                    </a:stretch>
                  </a:blipFill>
                </p:spPr>
                <p:txBody>
                  <a:bodyPr/>
                  <a:lstStyle/>
                  <a:p>
                    <a:r>
                      <a:rPr lang="en-CA">
                        <a:noFill/>
                      </a:rPr>
                      <a:t> </a:t>
                    </a:r>
                  </a:p>
                </p:txBody>
              </p:sp>
            </mc:Fallback>
          </mc:AlternateContent>
        </p:grpSp>
        <p:grpSp>
          <p:nvGrpSpPr>
            <p:cNvPr id="17" name="Group 16">
              <a:extLst>
                <a:ext uri="{FF2B5EF4-FFF2-40B4-BE49-F238E27FC236}">
                  <a16:creationId xmlns:a16="http://schemas.microsoft.com/office/drawing/2014/main" id="{2305C4A3-6243-4120-ABF3-A4D6CA8735AE}"/>
                </a:ext>
              </a:extLst>
            </p:cNvPr>
            <p:cNvGrpSpPr/>
            <p:nvPr/>
          </p:nvGrpSpPr>
          <p:grpSpPr>
            <a:xfrm>
              <a:off x="486769" y="632870"/>
              <a:ext cx="1146468" cy="2341971"/>
              <a:chOff x="-480463" y="-127471"/>
              <a:chExt cx="1146468" cy="234197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931AD43-039A-4CC2-B5BC-B2F5EEBC7183}"/>
                      </a:ext>
                    </a:extLst>
                  </p:cNvPr>
                  <p:cNvSpPr txBox="1"/>
                  <p:nvPr/>
                </p:nvSpPr>
                <p:spPr>
                  <a:xfrm>
                    <a:off x="-480463" y="-127471"/>
                    <a:ext cx="1146468" cy="1200329"/>
                  </a:xfrm>
                  <a:prstGeom prst="rect">
                    <a:avLst/>
                  </a:prstGeom>
                  <a:solidFill>
                    <a:schemeClr val="bg1"/>
                  </a:solidFill>
                  <a:effectLst>
                    <a:softEdge rad="127000"/>
                  </a:effectLst>
                </p:spPr>
                <p:txBody>
                  <a:bodyPr wrap="none" rtlCol="0">
                    <a:spAutoFit/>
                  </a:bodyPr>
                  <a:lstStyle/>
                  <a:p>
                    <a:r>
                      <a:rPr lang="en-GB" sz="3600" dirty="0">
                        <a:solidFill>
                          <a:srgbClr val="002060"/>
                        </a:solidFill>
                      </a:rPr>
                      <a:t>time</a:t>
                    </a:r>
                    <a:r>
                      <a:rPr lang="en-GB" sz="3600" dirty="0">
                        <a:solidFill>
                          <a:schemeClr val="accent6">
                            <a:lumMod val="50000"/>
                          </a:schemeClr>
                        </a:solidFill>
                      </a:rPr>
                      <a:t> </a:t>
                    </a:r>
                  </a:p>
                  <a:p>
                    <a14:m>
                      <m:oMath xmlns:m="http://schemas.openxmlformats.org/officeDocument/2006/math">
                        <m:r>
                          <a:rPr lang="en-GB" sz="3600" b="0" i="1" smtClean="0">
                            <a:solidFill>
                              <a:schemeClr val="tx1"/>
                            </a:solidFill>
                            <a:latin typeface="Cambria Math" panose="02040503050406030204" pitchFamily="18" charset="0"/>
                          </a:rPr>
                          <m:t>𝑐</m:t>
                        </m:r>
                        <m:r>
                          <a:rPr lang="en-GB" sz="3600" b="0" i="1" smtClean="0">
                            <a:solidFill>
                              <a:srgbClr val="0070C0"/>
                            </a:solidFill>
                            <a:latin typeface="Cambria Math" panose="02040503050406030204" pitchFamily="18" charset="0"/>
                          </a:rPr>
                          <m:t>𝑡</m:t>
                        </m:r>
                      </m:oMath>
                    </a14:m>
                    <a:r>
                      <a:rPr lang="en-GB" sz="3600" dirty="0">
                        <a:solidFill>
                          <a:schemeClr val="accent6">
                            <a:lumMod val="50000"/>
                          </a:schemeClr>
                        </a:solidFill>
                      </a:rPr>
                      <a:t> </a:t>
                    </a:r>
                    <a:endParaRPr lang="en-CA" sz="3600" dirty="0">
                      <a:solidFill>
                        <a:schemeClr val="accent6">
                          <a:lumMod val="50000"/>
                        </a:schemeClr>
                      </a:solidFill>
                    </a:endParaRPr>
                  </a:p>
                </p:txBody>
              </p:sp>
            </mc:Choice>
            <mc:Fallback xmlns="">
              <p:sp>
                <p:nvSpPr>
                  <p:cNvPr id="19" name="TextBox 18">
                    <a:extLst>
                      <a:ext uri="{FF2B5EF4-FFF2-40B4-BE49-F238E27FC236}">
                        <a16:creationId xmlns:a16="http://schemas.microsoft.com/office/drawing/2014/main" id="{A931AD43-039A-4CC2-B5BC-B2F5EEBC7183}"/>
                      </a:ext>
                    </a:extLst>
                  </p:cNvPr>
                  <p:cNvSpPr txBox="1">
                    <a:spLocks noRot="1" noChangeAspect="1" noMove="1" noResize="1" noEditPoints="1" noAdjustHandles="1" noChangeArrowheads="1" noChangeShapeType="1" noTextEdit="1"/>
                  </p:cNvSpPr>
                  <p:nvPr/>
                </p:nvSpPr>
                <p:spPr>
                  <a:xfrm>
                    <a:off x="-480463" y="-127471"/>
                    <a:ext cx="1146468" cy="1200329"/>
                  </a:xfrm>
                  <a:prstGeom prst="rect">
                    <a:avLst/>
                  </a:prstGeom>
                  <a:blipFill>
                    <a:blip r:embed="rId7"/>
                    <a:stretch>
                      <a:fillRect l="-16489" t="-8122" r="-5851"/>
                    </a:stretch>
                  </a:blipFill>
                  <a:effectLst>
                    <a:softEdge rad="127000"/>
                  </a:effectLst>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284328C5-BF24-4BB5-96CA-F275D7D5C5B0}"/>
                  </a:ext>
                </a:extLst>
              </p:cNvPr>
              <p:cNvCxnSpPr/>
              <p:nvPr/>
            </p:nvCxnSpPr>
            <p:spPr>
              <a:xfrm flipV="1">
                <a:off x="280637" y="472693"/>
                <a:ext cx="0" cy="174180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3228E6-2BF7-456D-A29B-B9A855D78A91}"/>
                  </a:ext>
                </a:extLst>
              </p:cNvPr>
              <p:cNvSpPr txBox="1"/>
              <p:nvPr/>
            </p:nvSpPr>
            <p:spPr>
              <a:xfrm>
                <a:off x="5539277" y="2781677"/>
                <a:ext cx="6747973" cy="960456"/>
              </a:xfrm>
              <a:prstGeom prst="rect">
                <a:avLst/>
              </a:prstGeom>
              <a:solidFill>
                <a:schemeClr val="bg1"/>
              </a:solidFill>
              <a:ln w="38100">
                <a:noFill/>
              </a:ln>
              <a:effectLst>
                <a:softEdge rad="127000"/>
              </a:effectLst>
            </p:spPr>
            <p:txBody>
              <a:bodyPr wrap="square">
                <a:spAutoFit/>
              </a:bodyPr>
              <a:lstStyle/>
              <a:p>
                <a:pPr>
                  <a:spcAft>
                    <a:spcPts val="1200"/>
                  </a:spcAft>
                </a:pPr>
                <a14:m>
                  <m:oMath xmlns:m="http://schemas.openxmlformats.org/officeDocument/2006/math">
                    <m:r>
                      <a:rPr lang="en-GB" sz="3500" i="1">
                        <a:latin typeface="Cambria Math" panose="02040503050406030204" pitchFamily="18" charset="0"/>
                      </a:rPr>
                      <m:t>𝑐</m:t>
                    </m:r>
                    <m:r>
                      <a:rPr lang="en-GB" sz="3500" i="1">
                        <a:solidFill>
                          <a:srgbClr val="0070C0"/>
                        </a:solidFill>
                        <a:latin typeface="Cambria Math" panose="02040503050406030204" pitchFamily="18" charset="0"/>
                      </a:rPr>
                      <m:t>𝑡</m:t>
                    </m:r>
                    <m:d>
                      <m:dPr>
                        <m:ctrlPr>
                          <a:rPr lang="en-GB" sz="3500" i="1">
                            <a:latin typeface="Cambria Math" panose="02040503050406030204" pitchFamily="18" charset="0"/>
                          </a:rPr>
                        </m:ctrlPr>
                      </m:dPr>
                      <m:e>
                        <m:r>
                          <a:rPr lang="en-GB" sz="3500" i="1">
                            <a:solidFill>
                              <a:srgbClr val="0070C0"/>
                            </a:solidFill>
                            <a:latin typeface="Cambria Math" panose="02040503050406030204" pitchFamily="18" charset="0"/>
                          </a:rPr>
                          <m:t>𝑟</m:t>
                        </m:r>
                      </m:e>
                    </m:d>
                    <m:r>
                      <a:rPr lang="en-GB" sz="3500" i="1">
                        <a:latin typeface="Cambria Math" panose="02040503050406030204" pitchFamily="18" charset="0"/>
                      </a:rPr>
                      <m:t>=</m:t>
                    </m:r>
                    <m:r>
                      <a:rPr lang="en-CA" sz="3500" i="1">
                        <a:solidFill>
                          <a:srgbClr val="FF0000"/>
                        </a:solidFill>
                        <a:latin typeface="Cambria Math" panose="02040503050406030204" pitchFamily="18" charset="0"/>
                      </a:rPr>
                      <m:t>±</m:t>
                    </m:r>
                    <m:d>
                      <m:dPr>
                        <m:ctrlPr>
                          <a:rPr lang="en-GB" sz="3500" i="1">
                            <a:latin typeface="Cambria Math" panose="02040503050406030204" pitchFamily="18" charset="0"/>
                          </a:rPr>
                        </m:ctrlPr>
                      </m:dPr>
                      <m:e>
                        <m:r>
                          <a:rPr lang="en-GB" sz="3500" i="1">
                            <a:solidFill>
                              <a:srgbClr val="0070C0"/>
                            </a:solidFill>
                            <a:latin typeface="Cambria Math" panose="02040503050406030204" pitchFamily="18" charset="0"/>
                          </a:rPr>
                          <m:t>𝑟</m:t>
                        </m:r>
                        <m:r>
                          <a:rPr lang="en-GB" sz="3500" i="1">
                            <a:latin typeface="Cambria Math" panose="02040503050406030204" pitchFamily="18" charset="0"/>
                          </a:rPr>
                          <m:t>+</m:t>
                        </m:r>
                        <m:sSub>
                          <m:sSubPr>
                            <m:ctrlPr>
                              <a:rPr lang="en-GB" sz="3500" i="1">
                                <a:latin typeface="Cambria Math" panose="02040503050406030204" pitchFamily="18" charset="0"/>
                              </a:rPr>
                            </m:ctrlPr>
                          </m:sSubPr>
                          <m:e>
                            <m:r>
                              <a:rPr lang="en-GB" sz="3500" i="1">
                                <a:latin typeface="Cambria Math" panose="02040503050406030204" pitchFamily="18" charset="0"/>
                              </a:rPr>
                              <m:t>𝑟</m:t>
                            </m:r>
                          </m:e>
                          <m:sub>
                            <m:r>
                              <a:rPr lang="en-GB" sz="3500" i="1">
                                <a:latin typeface="Cambria Math" panose="02040503050406030204" pitchFamily="18" charset="0"/>
                              </a:rPr>
                              <m:t>𝑠</m:t>
                            </m:r>
                          </m:sub>
                        </m:sSub>
                        <m:func>
                          <m:funcPr>
                            <m:ctrlPr>
                              <a:rPr lang="en-GB" sz="3500" i="1">
                                <a:latin typeface="Cambria Math" panose="02040503050406030204" pitchFamily="18" charset="0"/>
                              </a:rPr>
                            </m:ctrlPr>
                          </m:funcPr>
                          <m:fName>
                            <m:r>
                              <m:rPr>
                                <m:sty m:val="p"/>
                              </m:rPr>
                              <a:rPr lang="en-GB" sz="3500">
                                <a:latin typeface="Cambria Math" panose="02040503050406030204" pitchFamily="18" charset="0"/>
                              </a:rPr>
                              <m:t>log</m:t>
                            </m:r>
                          </m:fName>
                          <m:e>
                            <m:d>
                              <m:dPr>
                                <m:begChr m:val="|"/>
                                <m:endChr m:val="|"/>
                                <m:ctrlPr>
                                  <a:rPr lang="en-GB" sz="3600" i="1">
                                    <a:latin typeface="Cambria Math" panose="02040503050406030204" pitchFamily="18" charset="0"/>
                                  </a:rPr>
                                </m:ctrlPr>
                              </m:dPr>
                              <m:e>
                                <m:f>
                                  <m:fPr>
                                    <m:ctrlPr>
                                      <a:rPr lang="en-CA" sz="3600" i="1">
                                        <a:latin typeface="Cambria Math" panose="02040503050406030204" pitchFamily="18" charset="0"/>
                                      </a:rPr>
                                    </m:ctrlPr>
                                  </m:fPr>
                                  <m:num>
                                    <m:r>
                                      <a:rPr lang="en-GB" sz="3600" i="1">
                                        <a:solidFill>
                                          <a:srgbClr val="0070C0"/>
                                        </a:solidFill>
                                        <a:latin typeface="Cambria Math" panose="02040503050406030204" pitchFamily="18" charset="0"/>
                                      </a:rPr>
                                      <m:t>𝑟</m:t>
                                    </m:r>
                                  </m:num>
                                  <m:den>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den>
                                </m:f>
                                <m:r>
                                  <a:rPr lang="en-GB" sz="3600" i="1">
                                    <a:latin typeface="Cambria Math" panose="02040503050406030204" pitchFamily="18" charset="0"/>
                                  </a:rPr>
                                  <m:t>−</m:t>
                                </m:r>
                                <m:r>
                                  <a:rPr lang="en-CA" sz="3600" i="1">
                                    <a:latin typeface="Cambria Math" panose="02040503050406030204" pitchFamily="18" charset="0"/>
                                  </a:rPr>
                                  <m:t>1</m:t>
                                </m:r>
                              </m:e>
                            </m:d>
                          </m:e>
                        </m:func>
                      </m:e>
                    </m:d>
                    <m:r>
                      <a:rPr lang="en-GB" sz="3500" i="1">
                        <a:latin typeface="Cambria Math" panose="02040503050406030204" pitchFamily="18" charset="0"/>
                      </a:rPr>
                      <m:t>+</m:t>
                    </m:r>
                    <m:r>
                      <a:rPr lang="en-GB" sz="3500" i="1">
                        <a:solidFill>
                          <a:srgbClr val="00B0F0"/>
                        </a:solidFill>
                        <a:latin typeface="Cambria Math" panose="02040503050406030204" pitchFamily="18" charset="0"/>
                      </a:rPr>
                      <m:t>𝑘</m:t>
                    </m:r>
                    <m:r>
                      <m:rPr>
                        <m:nor/>
                      </m:rPr>
                      <a:rPr lang="en-GB" sz="3500" i="1" dirty="0">
                        <a:latin typeface="Cambria Math" panose="02040503050406030204" pitchFamily="18" charset="0"/>
                      </a:rPr>
                      <m:t> </m:t>
                    </m:r>
                  </m:oMath>
                </a14:m>
                <a:r>
                  <a:rPr lang="en-GB" sz="3500" i="1" dirty="0">
                    <a:latin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703228E6-2BF7-456D-A29B-B9A855D78A91}"/>
                  </a:ext>
                </a:extLst>
              </p:cNvPr>
              <p:cNvSpPr txBox="1">
                <a:spLocks noRot="1" noChangeAspect="1" noMove="1" noResize="1" noEditPoints="1" noAdjustHandles="1" noChangeArrowheads="1" noChangeShapeType="1" noTextEdit="1"/>
              </p:cNvSpPr>
              <p:nvPr/>
            </p:nvSpPr>
            <p:spPr>
              <a:xfrm>
                <a:off x="5539277" y="2781677"/>
                <a:ext cx="6747973" cy="960456"/>
              </a:xfrm>
              <a:prstGeom prst="rect">
                <a:avLst/>
              </a:prstGeom>
              <a:blipFill>
                <a:blip r:embed="rId8"/>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535FCB1-98BD-4485-01AA-2A9C2E10F39B}"/>
                  </a:ext>
                </a:extLst>
              </p14:cNvPr>
              <p14:cNvContentPartPr/>
              <p14:nvPr/>
            </p14:nvContentPartPr>
            <p14:xfrm>
              <a:off x="4019400" y="2679840"/>
              <a:ext cx="1145160" cy="901440"/>
            </p14:xfrm>
          </p:contentPart>
        </mc:Choice>
        <mc:Fallback xmlns="">
          <p:pic>
            <p:nvPicPr>
              <p:cNvPr id="4" name="Ink 3">
                <a:extLst>
                  <a:ext uri="{FF2B5EF4-FFF2-40B4-BE49-F238E27FC236}">
                    <a16:creationId xmlns:a16="http://schemas.microsoft.com/office/drawing/2014/main" id="{5535FCB1-98BD-4485-01AA-2A9C2E10F39B}"/>
                  </a:ext>
                </a:extLst>
              </p:cNvPr>
              <p:cNvPicPr/>
              <p:nvPr/>
            </p:nvPicPr>
            <p:blipFill>
              <a:blip r:embed="rId10"/>
              <a:stretch>
                <a:fillRect/>
              </a:stretch>
            </p:blipFill>
            <p:spPr>
              <a:xfrm>
                <a:off x="4010040" y="2670480"/>
                <a:ext cx="1163880" cy="920160"/>
              </a:xfrm>
              <a:prstGeom prst="rect">
                <a:avLst/>
              </a:prstGeom>
            </p:spPr>
          </p:pic>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125FF50-1636-BCAD-0EC6-484067F0349B}"/>
                  </a:ext>
                </a:extLst>
              </p:cNvPr>
              <p:cNvSpPr txBox="1"/>
              <p:nvPr/>
            </p:nvSpPr>
            <p:spPr>
              <a:xfrm>
                <a:off x="8592842" y="5236234"/>
                <a:ext cx="2768340" cy="1323439"/>
              </a:xfrm>
              <a:prstGeom prst="rect">
                <a:avLst/>
              </a:prstGeom>
              <a:noFill/>
              <a:ln w="38100">
                <a:solidFill>
                  <a:schemeClr val="tx1"/>
                </a:solidFill>
              </a:ln>
            </p:spPr>
            <p:txBody>
              <a:bodyPr wrap="square" rtlCol="0">
                <a:spAutoFit/>
              </a:bodyPr>
              <a:lstStyle/>
              <a:p>
                <a:pPr algn="ctr"/>
                <a14:m>
                  <m:oMath xmlns:m="http://schemas.openxmlformats.org/officeDocument/2006/math">
                    <m:r>
                      <a:rPr lang="en-CA" sz="4000" b="0" i="1" smtClean="0">
                        <a:solidFill>
                          <a:srgbClr val="7030A0"/>
                        </a:solidFill>
                        <a:latin typeface="Cambria Math" panose="02040503050406030204" pitchFamily="18" charset="0"/>
                      </a:rPr>
                      <m:t>−</m:t>
                    </m:r>
                  </m:oMath>
                </a14:m>
                <a:r>
                  <a:rPr lang="en-CA" sz="4000" dirty="0">
                    <a:solidFill>
                      <a:srgbClr val="7030A0"/>
                    </a:solidFill>
                  </a:rPr>
                  <a:t> ingoing</a:t>
                </a:r>
              </a:p>
              <a:p>
                <a:pPr algn="ctr"/>
                <a14:m>
                  <m:oMath xmlns:m="http://schemas.openxmlformats.org/officeDocument/2006/math">
                    <m:r>
                      <a:rPr lang="en-CA" sz="4000" b="0" i="1" smtClean="0">
                        <a:solidFill>
                          <a:schemeClr val="accent2">
                            <a:lumMod val="75000"/>
                          </a:schemeClr>
                        </a:solidFill>
                        <a:latin typeface="Cambria Math" panose="02040503050406030204" pitchFamily="18" charset="0"/>
                      </a:rPr>
                      <m:t>+</m:t>
                    </m:r>
                  </m:oMath>
                </a14:m>
                <a:r>
                  <a:rPr lang="en-CA" sz="4000" dirty="0">
                    <a:solidFill>
                      <a:schemeClr val="accent2">
                        <a:lumMod val="75000"/>
                      </a:schemeClr>
                    </a:solidFill>
                  </a:rPr>
                  <a:t> outgoing</a:t>
                </a:r>
              </a:p>
            </p:txBody>
          </p:sp>
        </mc:Choice>
        <mc:Fallback xmlns="">
          <p:sp>
            <p:nvSpPr>
              <p:cNvPr id="28" name="TextBox 27">
                <a:extLst>
                  <a:ext uri="{FF2B5EF4-FFF2-40B4-BE49-F238E27FC236}">
                    <a16:creationId xmlns:a16="http://schemas.microsoft.com/office/drawing/2014/main" id="{7125FF50-1636-BCAD-0EC6-484067F0349B}"/>
                  </a:ext>
                </a:extLst>
              </p:cNvPr>
              <p:cNvSpPr txBox="1">
                <a:spLocks noRot="1" noChangeAspect="1" noMove="1" noResize="1" noEditPoints="1" noAdjustHandles="1" noChangeArrowheads="1" noChangeShapeType="1" noTextEdit="1"/>
              </p:cNvSpPr>
              <p:nvPr/>
            </p:nvSpPr>
            <p:spPr>
              <a:xfrm>
                <a:off x="8592842" y="5236234"/>
                <a:ext cx="2768340" cy="1323439"/>
              </a:xfrm>
              <a:prstGeom prst="rect">
                <a:avLst/>
              </a:prstGeom>
              <a:blipFill>
                <a:blip r:embed="rId11"/>
                <a:stretch>
                  <a:fillRect t="-6726" r="-2174" b="-17040"/>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6" name="Ink 5">
                <a:extLst>
                  <a:ext uri="{FF2B5EF4-FFF2-40B4-BE49-F238E27FC236}">
                    <a16:creationId xmlns:a16="http://schemas.microsoft.com/office/drawing/2014/main" id="{A8E310DC-5DF0-A7F0-B9BA-56589AEE39F0}"/>
                  </a:ext>
                </a:extLst>
              </p14:cNvPr>
              <p14:cNvContentPartPr/>
              <p14:nvPr>
                <p:extLst>
                  <p:ext uri="{42D2F446-02D8-4167-A562-619A0277C38B}">
                    <p15:isNarration xmlns:p15="http://schemas.microsoft.com/office/powerpoint/2012/main" val="1"/>
                  </p:ext>
                </p:extLst>
              </p14:nvPr>
            </p14:nvContentPartPr>
            <p14:xfrm>
              <a:off x="2406960" y="561960"/>
              <a:ext cx="8691480" cy="5243040"/>
            </p14:xfrm>
          </p:contentPart>
        </mc:Choice>
        <mc:Fallback xmlns="">
          <p:pic>
            <p:nvPicPr>
              <p:cNvPr id="6" name="Ink 5">
                <a:extLst>
                  <a:ext uri="{FF2B5EF4-FFF2-40B4-BE49-F238E27FC236}">
                    <a16:creationId xmlns:a16="http://schemas.microsoft.com/office/drawing/2014/main" id="{A8E310DC-5DF0-A7F0-B9BA-56589AEE39F0}"/>
                  </a:ext>
                </a:extLst>
              </p:cNvPr>
              <p:cNvPicPr>
                <a:picLocks noGrp="1" noRot="1" noChangeAspect="1" noMove="1" noResize="1" noEditPoints="1" noAdjustHandles="1" noChangeArrowheads="1" noChangeShapeType="1"/>
              </p:cNvPicPr>
              <p:nvPr/>
            </p:nvPicPr>
            <p:blipFill>
              <a:blip r:embed="rId13"/>
              <a:stretch>
                <a:fillRect/>
              </a:stretch>
            </p:blipFill>
            <p:spPr>
              <a:xfrm>
                <a:off x="2397600" y="552600"/>
                <a:ext cx="8710200" cy="5261760"/>
              </a:xfrm>
              <a:prstGeom prst="rect">
                <a:avLst/>
              </a:prstGeom>
            </p:spPr>
          </p:pic>
        </mc:Fallback>
      </mc:AlternateContent>
    </p:spTree>
    <p:custDataLst>
      <p:tags r:id="rId1"/>
    </p:custDataLst>
    <p:extLst>
      <p:ext uri="{BB962C8B-B14F-4D97-AF65-F5344CB8AC3E}">
        <p14:creationId xmlns:p14="http://schemas.microsoft.com/office/powerpoint/2010/main" val="955662537"/>
      </p:ext>
    </p:extLst>
  </p:cSld>
  <p:clrMapOvr>
    <a:masterClrMapping/>
  </p:clrMapOvr>
  <mc:AlternateContent xmlns:mc="http://schemas.openxmlformats.org/markup-compatibility/2006" xmlns:p14="http://schemas.microsoft.com/office/powerpoint/2010/main">
    <mc:Choice Requires="p14">
      <p:transition spd="slow" p14:dur="2000" advTm="27599"/>
    </mc:Choice>
    <mc:Fallback xmlns="">
      <p:transition spd="slow" advTm="27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3A9B93B-2FCF-580C-319A-FFA058857CC9}"/>
              </a:ext>
            </a:extLst>
          </p:cNvPr>
          <p:cNvGrpSpPr/>
          <p:nvPr/>
        </p:nvGrpSpPr>
        <p:grpSpPr>
          <a:xfrm>
            <a:off x="457145" y="53558"/>
            <a:ext cx="5643499" cy="4828018"/>
            <a:chOff x="126692" y="31354"/>
            <a:chExt cx="7983891" cy="6830223"/>
          </a:xfrm>
        </p:grpSpPr>
        <p:grpSp>
          <p:nvGrpSpPr>
            <p:cNvPr id="5" name="Group 4">
              <a:extLst>
                <a:ext uri="{FF2B5EF4-FFF2-40B4-BE49-F238E27FC236}">
                  <a16:creationId xmlns:a16="http://schemas.microsoft.com/office/drawing/2014/main" id="{A722338B-BC65-F66F-7FA3-8B2FCDF72BE7}"/>
                </a:ext>
              </a:extLst>
            </p:cNvPr>
            <p:cNvGrpSpPr/>
            <p:nvPr/>
          </p:nvGrpSpPr>
          <p:grpSpPr>
            <a:xfrm>
              <a:off x="126693" y="31354"/>
              <a:ext cx="7606385" cy="6830223"/>
              <a:chOff x="126693" y="31354"/>
              <a:chExt cx="7606385" cy="6830223"/>
            </a:xfrm>
          </p:grpSpPr>
          <p:grpSp>
            <p:nvGrpSpPr>
              <p:cNvPr id="12" name="Group 11">
                <a:extLst>
                  <a:ext uri="{FF2B5EF4-FFF2-40B4-BE49-F238E27FC236}">
                    <a16:creationId xmlns:a16="http://schemas.microsoft.com/office/drawing/2014/main" id="{199CE5ED-6318-8578-1A47-AE88770F059A}"/>
                  </a:ext>
                </a:extLst>
              </p:cNvPr>
              <p:cNvGrpSpPr/>
              <p:nvPr/>
            </p:nvGrpSpPr>
            <p:grpSpPr>
              <a:xfrm>
                <a:off x="126693" y="31354"/>
                <a:ext cx="7606385" cy="6830223"/>
                <a:chOff x="126693" y="31354"/>
                <a:chExt cx="7606385" cy="6830223"/>
              </a:xfrm>
            </p:grpSpPr>
            <p:pic>
              <p:nvPicPr>
                <p:cNvPr id="20" name="Picture 19">
                  <a:extLst>
                    <a:ext uri="{FF2B5EF4-FFF2-40B4-BE49-F238E27FC236}">
                      <a16:creationId xmlns:a16="http://schemas.microsoft.com/office/drawing/2014/main" id="{A8FD0E8C-524D-5991-45B2-7E3F3CBC7E8C}"/>
                    </a:ext>
                  </a:extLst>
                </p:cNvPr>
                <p:cNvPicPr>
                  <a:picLocks noChangeAspect="1"/>
                </p:cNvPicPr>
                <p:nvPr/>
              </p:nvPicPr>
              <p:blipFill>
                <a:blip r:embed="rId3"/>
                <a:stretch>
                  <a:fillRect/>
                </a:stretch>
              </p:blipFill>
              <p:spPr>
                <a:xfrm>
                  <a:off x="126693" y="31354"/>
                  <a:ext cx="7606385" cy="6830223"/>
                </a:xfrm>
                <a:prstGeom prst="rect">
                  <a:avLst/>
                </a:prstGeom>
              </p:spPr>
            </p:pic>
            <p:grpSp>
              <p:nvGrpSpPr>
                <p:cNvPr id="21" name="Group 20">
                  <a:extLst>
                    <a:ext uri="{FF2B5EF4-FFF2-40B4-BE49-F238E27FC236}">
                      <a16:creationId xmlns:a16="http://schemas.microsoft.com/office/drawing/2014/main" id="{AD0B7E2C-0E2D-94D0-2948-0302AB37C48F}"/>
                    </a:ext>
                  </a:extLst>
                </p:cNvPr>
                <p:cNvGrpSpPr/>
                <p:nvPr/>
              </p:nvGrpSpPr>
              <p:grpSpPr>
                <a:xfrm>
                  <a:off x="158506" y="4722449"/>
                  <a:ext cx="1626584" cy="1278592"/>
                  <a:chOff x="996812" y="5141549"/>
                  <a:chExt cx="1626584" cy="1278592"/>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977E274-0329-C2A0-C55A-CB4A011FC7A4}"/>
                          </a:ext>
                        </a:extLst>
                      </p:cNvPr>
                      <p:cNvSpPr txBox="1"/>
                      <p:nvPr/>
                    </p:nvSpPr>
                    <p:spPr>
                      <a:xfrm>
                        <a:off x="996812" y="5679939"/>
                        <a:ext cx="1626584" cy="740202"/>
                      </a:xfrm>
                      <a:prstGeom prst="rect">
                        <a:avLst/>
                      </a:prstGeom>
                      <a:solidFill>
                        <a:schemeClr val="bg1"/>
                      </a:solid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GB" sz="2800" i="1" smtClean="0">
                                  <a:solidFill>
                                    <a:srgbClr val="0070C0"/>
                                  </a:solidFill>
                                  <a:latin typeface="Cambria Math" panose="02040503050406030204" pitchFamily="18" charset="0"/>
                                </a:rPr>
                                <m:t>𝑟</m:t>
                              </m:r>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𝑟</m:t>
                                  </m:r>
                                </m:e>
                                <m:sub>
                                  <m:r>
                                    <a:rPr lang="en-GB" sz="2800" i="1">
                                      <a:latin typeface="Cambria Math" panose="02040503050406030204" pitchFamily="18" charset="0"/>
                                    </a:rPr>
                                    <m:t>𝑠</m:t>
                                  </m:r>
                                </m:sub>
                              </m:sSub>
                            </m:oMath>
                          </m:oMathPara>
                        </a14:m>
                        <a:endParaRPr lang="en-CA" sz="2800" dirty="0"/>
                      </a:p>
                    </p:txBody>
                  </p:sp>
                </mc:Choice>
                <mc:Fallback xmlns="">
                  <p:sp>
                    <p:nvSpPr>
                      <p:cNvPr id="22" name="TextBox 21">
                        <a:extLst>
                          <a:ext uri="{FF2B5EF4-FFF2-40B4-BE49-F238E27FC236}">
                            <a16:creationId xmlns:a16="http://schemas.microsoft.com/office/drawing/2014/main" id="{6977E274-0329-C2A0-C55A-CB4A011FC7A4}"/>
                          </a:ext>
                        </a:extLst>
                      </p:cNvPr>
                      <p:cNvSpPr txBox="1">
                        <a:spLocks noRot="1" noChangeAspect="1" noMove="1" noResize="1" noEditPoints="1" noAdjustHandles="1" noChangeArrowheads="1" noChangeShapeType="1" noTextEdit="1"/>
                      </p:cNvSpPr>
                      <p:nvPr/>
                    </p:nvSpPr>
                    <p:spPr>
                      <a:xfrm>
                        <a:off x="996812" y="5679939"/>
                        <a:ext cx="1626584" cy="740202"/>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cxnSp>
                <p:nvCxnSpPr>
                  <p:cNvPr id="23" name="Straight Arrow Connector 22">
                    <a:extLst>
                      <a:ext uri="{FF2B5EF4-FFF2-40B4-BE49-F238E27FC236}">
                        <a16:creationId xmlns:a16="http://schemas.microsoft.com/office/drawing/2014/main" id="{8933F69F-7C8E-2E2E-C43F-2879A4719730}"/>
                      </a:ext>
                    </a:extLst>
                  </p:cNvPr>
                  <p:cNvCxnSpPr>
                    <a:cxnSpLocks/>
                  </p:cNvCxnSpPr>
                  <p:nvPr/>
                </p:nvCxnSpPr>
                <p:spPr>
                  <a:xfrm flipV="1">
                    <a:off x="2161567" y="5141549"/>
                    <a:ext cx="461829" cy="5383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3C24526E-EC80-052B-5836-7A6F661F6BDC}"/>
                  </a:ext>
                </a:extLst>
              </p:cNvPr>
              <p:cNvGrpSpPr/>
              <p:nvPr/>
            </p:nvGrpSpPr>
            <p:grpSpPr>
              <a:xfrm flipH="1">
                <a:off x="2922247" y="806076"/>
                <a:ext cx="2942215" cy="2576089"/>
                <a:chOff x="2635639" y="3655228"/>
                <a:chExt cx="2942215" cy="2576089"/>
              </a:xfrm>
              <a:solidFill>
                <a:srgbClr val="FA8B30"/>
              </a:solidFill>
            </p:grpSpPr>
            <p:sp>
              <p:nvSpPr>
                <p:cNvPr id="14" name="Isosceles Triangle 13">
                  <a:extLst>
                    <a:ext uri="{FF2B5EF4-FFF2-40B4-BE49-F238E27FC236}">
                      <a16:creationId xmlns:a16="http://schemas.microsoft.com/office/drawing/2014/main" id="{142E1C87-A6A7-1C4F-1D3D-803861765C37}"/>
                    </a:ext>
                  </a:extLst>
                </p:cNvPr>
                <p:cNvSpPr/>
                <p:nvPr/>
              </p:nvSpPr>
              <p:spPr>
                <a:xfrm rot="19083519">
                  <a:off x="4772634" y="4065524"/>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p>
              </p:txBody>
            </p:sp>
            <p:sp>
              <p:nvSpPr>
                <p:cNvPr id="15" name="Isosceles Triangle 14">
                  <a:extLst>
                    <a:ext uri="{FF2B5EF4-FFF2-40B4-BE49-F238E27FC236}">
                      <a16:creationId xmlns:a16="http://schemas.microsoft.com/office/drawing/2014/main" id="{18EB1828-6E5F-B10F-247D-62E889BF2249}"/>
                    </a:ext>
                  </a:extLst>
                </p:cNvPr>
                <p:cNvSpPr/>
                <p:nvPr/>
              </p:nvSpPr>
              <p:spPr>
                <a:xfrm rot="19083519">
                  <a:off x="5319340" y="3655228"/>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6" name="Isosceles Triangle 15">
                  <a:extLst>
                    <a:ext uri="{FF2B5EF4-FFF2-40B4-BE49-F238E27FC236}">
                      <a16:creationId xmlns:a16="http://schemas.microsoft.com/office/drawing/2014/main" id="{0E793B82-A1D1-F182-2B8E-C2D802F78CDE}"/>
                    </a:ext>
                  </a:extLst>
                </p:cNvPr>
                <p:cNvSpPr/>
                <p:nvPr/>
              </p:nvSpPr>
              <p:spPr>
                <a:xfrm rot="19083519">
                  <a:off x="3783638" y="5064388"/>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Isosceles Triangle 16">
                  <a:extLst>
                    <a:ext uri="{FF2B5EF4-FFF2-40B4-BE49-F238E27FC236}">
                      <a16:creationId xmlns:a16="http://schemas.microsoft.com/office/drawing/2014/main" id="{F6C6089D-23E2-C162-E6EE-9B442E371E11}"/>
                    </a:ext>
                  </a:extLst>
                </p:cNvPr>
                <p:cNvSpPr/>
                <p:nvPr/>
              </p:nvSpPr>
              <p:spPr>
                <a:xfrm rot="19083519">
                  <a:off x="4250909" y="4536740"/>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Isosceles Triangle 17">
                  <a:extLst>
                    <a:ext uri="{FF2B5EF4-FFF2-40B4-BE49-F238E27FC236}">
                      <a16:creationId xmlns:a16="http://schemas.microsoft.com/office/drawing/2014/main" id="{DD466057-6B71-2EC4-9705-349403175A3E}"/>
                    </a:ext>
                  </a:extLst>
                </p:cNvPr>
                <p:cNvSpPr/>
                <p:nvPr/>
              </p:nvSpPr>
              <p:spPr>
                <a:xfrm rot="18852081">
                  <a:off x="2666038" y="5942404"/>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9" name="Isosceles Triangle 18">
                  <a:extLst>
                    <a:ext uri="{FF2B5EF4-FFF2-40B4-BE49-F238E27FC236}">
                      <a16:creationId xmlns:a16="http://schemas.microsoft.com/office/drawing/2014/main" id="{729AB9FD-C126-08FC-ABFF-DE25ABE4DB3E}"/>
                    </a:ext>
                  </a:extLst>
                </p:cNvPr>
                <p:cNvSpPr/>
                <p:nvPr/>
              </p:nvSpPr>
              <p:spPr>
                <a:xfrm rot="18813703">
                  <a:off x="3193731" y="5472370"/>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grpSp>
        </p:grpSp>
        <p:grpSp>
          <p:nvGrpSpPr>
            <p:cNvPr id="6" name="Group 5">
              <a:extLst>
                <a:ext uri="{FF2B5EF4-FFF2-40B4-BE49-F238E27FC236}">
                  <a16:creationId xmlns:a16="http://schemas.microsoft.com/office/drawing/2014/main" id="{C0745F52-7719-FA15-D552-C28EF15F63D8}"/>
                </a:ext>
              </a:extLst>
            </p:cNvPr>
            <p:cNvGrpSpPr/>
            <p:nvPr/>
          </p:nvGrpSpPr>
          <p:grpSpPr>
            <a:xfrm>
              <a:off x="5367614" y="3657629"/>
              <a:ext cx="2742969" cy="887558"/>
              <a:chOff x="4886295" y="5616500"/>
              <a:chExt cx="2742969" cy="887558"/>
            </a:xfrm>
          </p:grpSpPr>
          <p:cxnSp>
            <p:nvCxnSpPr>
              <p:cNvPr id="10" name="Straight Arrow Connector 9">
                <a:extLst>
                  <a:ext uri="{FF2B5EF4-FFF2-40B4-BE49-F238E27FC236}">
                    <a16:creationId xmlns:a16="http://schemas.microsoft.com/office/drawing/2014/main" id="{FF55DFAB-5F37-E1BF-5524-753EA5D1C07F}"/>
                  </a:ext>
                </a:extLst>
              </p:cNvPr>
              <p:cNvCxnSpPr>
                <a:cxnSpLocks/>
              </p:cNvCxnSpPr>
              <p:nvPr/>
            </p:nvCxnSpPr>
            <p:spPr>
              <a:xfrm flipV="1">
                <a:off x="4886295" y="6504057"/>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AD7BD3-82D9-DEA6-C8D2-625BB342F6F7}"/>
                      </a:ext>
                    </a:extLst>
                  </p:cNvPr>
                  <p:cNvSpPr txBox="1"/>
                  <p:nvPr/>
                </p:nvSpPr>
                <p:spPr>
                  <a:xfrm>
                    <a:off x="5470703" y="5616500"/>
                    <a:ext cx="2158561" cy="827284"/>
                  </a:xfrm>
                  <a:prstGeom prst="rect">
                    <a:avLst/>
                  </a:prstGeom>
                  <a:noFill/>
                </p:spPr>
                <p:txBody>
                  <a:bodyPr wrap="none" rtlCol="0">
                    <a:spAutoFit/>
                  </a:bodyPr>
                  <a:lstStyle/>
                  <a:p>
                    <a:r>
                      <a:rPr lang="en-GB" sz="3200" dirty="0">
                        <a:solidFill>
                          <a:srgbClr val="002060"/>
                        </a:solidFill>
                      </a:rPr>
                      <a:t>space </a:t>
                    </a:r>
                    <a14:m>
                      <m:oMath xmlns:m="http://schemas.openxmlformats.org/officeDocument/2006/math">
                        <m:r>
                          <a:rPr lang="en-GB" sz="3200" b="0" i="1" smtClean="0">
                            <a:solidFill>
                              <a:srgbClr val="0070C0"/>
                            </a:solidFill>
                            <a:latin typeface="Cambria Math" panose="02040503050406030204" pitchFamily="18" charset="0"/>
                          </a:rPr>
                          <m:t>𝑟</m:t>
                        </m:r>
                      </m:oMath>
                    </a14:m>
                    <a:r>
                      <a:rPr lang="en-GB" sz="3200" dirty="0">
                        <a:solidFill>
                          <a:srgbClr val="002060"/>
                        </a:solidFill>
                      </a:rPr>
                      <a:t> </a:t>
                    </a:r>
                    <a:endParaRPr lang="en-CA" sz="3200" dirty="0">
                      <a:solidFill>
                        <a:srgbClr val="002060"/>
                      </a:solidFill>
                    </a:endParaRPr>
                  </a:p>
                </p:txBody>
              </p:sp>
            </mc:Choice>
            <mc:Fallback xmlns="">
              <p:sp>
                <p:nvSpPr>
                  <p:cNvPr id="11" name="TextBox 10">
                    <a:extLst>
                      <a:ext uri="{FF2B5EF4-FFF2-40B4-BE49-F238E27FC236}">
                        <a16:creationId xmlns:a16="http://schemas.microsoft.com/office/drawing/2014/main" id="{B0AD7BD3-82D9-DEA6-C8D2-625BB342F6F7}"/>
                      </a:ext>
                    </a:extLst>
                  </p:cNvPr>
                  <p:cNvSpPr txBox="1">
                    <a:spLocks noRot="1" noChangeAspect="1" noMove="1" noResize="1" noEditPoints="1" noAdjustHandles="1" noChangeArrowheads="1" noChangeShapeType="1" noTextEdit="1"/>
                  </p:cNvSpPr>
                  <p:nvPr/>
                </p:nvSpPr>
                <p:spPr>
                  <a:xfrm>
                    <a:off x="5470703" y="5616500"/>
                    <a:ext cx="2158561" cy="827284"/>
                  </a:xfrm>
                  <a:prstGeom prst="rect">
                    <a:avLst/>
                  </a:prstGeom>
                  <a:blipFill>
                    <a:blip r:embed="rId5"/>
                    <a:stretch>
                      <a:fillRect l="-9960" t="-12500" b="-34375"/>
                    </a:stretch>
                  </a:blipFill>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F11BAC79-BB45-74AA-4C50-B87BE5B23224}"/>
                </a:ext>
              </a:extLst>
            </p:cNvPr>
            <p:cNvGrpSpPr/>
            <p:nvPr/>
          </p:nvGrpSpPr>
          <p:grpSpPr>
            <a:xfrm>
              <a:off x="126692" y="575720"/>
              <a:ext cx="1168359" cy="2341971"/>
              <a:chOff x="-480463" y="-127471"/>
              <a:chExt cx="1168359" cy="234197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3D45B31-8F06-2927-8D49-585C359E3145}"/>
                      </a:ext>
                    </a:extLst>
                  </p:cNvPr>
                  <p:cNvSpPr txBox="1"/>
                  <p:nvPr/>
                </p:nvSpPr>
                <p:spPr>
                  <a:xfrm>
                    <a:off x="-480463" y="-127471"/>
                    <a:ext cx="1168359" cy="1175616"/>
                  </a:xfrm>
                  <a:prstGeom prst="rect">
                    <a:avLst/>
                  </a:prstGeom>
                  <a:solidFill>
                    <a:schemeClr val="bg1"/>
                  </a:solidFill>
                  <a:effectLst>
                    <a:softEdge rad="127000"/>
                  </a:effectLst>
                </p:spPr>
                <p:txBody>
                  <a:bodyPr wrap="none" rtlCol="0">
                    <a:spAutoFit/>
                  </a:bodyPr>
                  <a:lstStyle/>
                  <a:p>
                    <a:r>
                      <a:rPr lang="en-GB" sz="2400" dirty="0">
                        <a:solidFill>
                          <a:schemeClr val="accent6">
                            <a:lumMod val="50000"/>
                          </a:schemeClr>
                        </a:solidFill>
                      </a:rPr>
                      <a:t>time </a:t>
                    </a:r>
                  </a:p>
                  <a:p>
                    <a14:m>
                      <m:oMath xmlns:m="http://schemas.openxmlformats.org/officeDocument/2006/math">
                        <m:r>
                          <a:rPr lang="en-GB" sz="2400" b="0" i="1" smtClean="0">
                            <a:solidFill>
                              <a:schemeClr val="tx1"/>
                            </a:solidFill>
                            <a:latin typeface="Cambria Math" panose="02040503050406030204" pitchFamily="18" charset="0"/>
                          </a:rPr>
                          <m:t>𝑐</m:t>
                        </m:r>
                        <m:r>
                          <a:rPr lang="en-GB" sz="2400" b="0" i="1" smtClean="0">
                            <a:solidFill>
                              <a:srgbClr val="0070C0"/>
                            </a:solidFill>
                            <a:latin typeface="Cambria Math" panose="02040503050406030204" pitchFamily="18" charset="0"/>
                          </a:rPr>
                          <m:t>𝑡</m:t>
                        </m:r>
                      </m:oMath>
                    </a14:m>
                    <a:r>
                      <a:rPr lang="en-GB" sz="2400" dirty="0">
                        <a:solidFill>
                          <a:schemeClr val="accent6">
                            <a:lumMod val="50000"/>
                          </a:schemeClr>
                        </a:solidFill>
                      </a:rPr>
                      <a:t> </a:t>
                    </a:r>
                    <a:endParaRPr lang="en-CA" sz="2400" dirty="0">
                      <a:solidFill>
                        <a:schemeClr val="accent6">
                          <a:lumMod val="50000"/>
                        </a:schemeClr>
                      </a:solidFill>
                    </a:endParaRPr>
                  </a:p>
                </p:txBody>
              </p:sp>
            </mc:Choice>
            <mc:Fallback xmlns="">
              <p:sp>
                <p:nvSpPr>
                  <p:cNvPr id="8" name="TextBox 7">
                    <a:extLst>
                      <a:ext uri="{FF2B5EF4-FFF2-40B4-BE49-F238E27FC236}">
                        <a16:creationId xmlns:a16="http://schemas.microsoft.com/office/drawing/2014/main" id="{F3D45B31-8F06-2927-8D49-585C359E3145}"/>
                      </a:ext>
                    </a:extLst>
                  </p:cNvPr>
                  <p:cNvSpPr txBox="1">
                    <a:spLocks noRot="1" noChangeAspect="1" noMove="1" noResize="1" noEditPoints="1" noAdjustHandles="1" noChangeArrowheads="1" noChangeShapeType="1" noTextEdit="1"/>
                  </p:cNvSpPr>
                  <p:nvPr/>
                </p:nvSpPr>
                <p:spPr>
                  <a:xfrm>
                    <a:off x="-480463" y="-127471"/>
                    <a:ext cx="1168359" cy="1175616"/>
                  </a:xfrm>
                  <a:prstGeom prst="rect">
                    <a:avLst/>
                  </a:prstGeom>
                  <a:blipFill>
                    <a:blip r:embed="rId6"/>
                    <a:stretch>
                      <a:fillRect l="-11852" t="-5882" r="-10370"/>
                    </a:stretch>
                  </a:blipFill>
                  <a:effectLst>
                    <a:softEdge rad="127000"/>
                  </a:effectLst>
                </p:spPr>
                <p:txBody>
                  <a:bodyPr/>
                  <a:lstStyle/>
                  <a:p>
                    <a:r>
                      <a:rPr lang="en-CA">
                        <a:noFill/>
                      </a:rPr>
                      <a:t> </a:t>
                    </a:r>
                  </a:p>
                </p:txBody>
              </p:sp>
            </mc:Fallback>
          </mc:AlternateContent>
          <p:cxnSp>
            <p:nvCxnSpPr>
              <p:cNvPr id="9" name="Straight Arrow Connector 8">
                <a:extLst>
                  <a:ext uri="{FF2B5EF4-FFF2-40B4-BE49-F238E27FC236}">
                    <a16:creationId xmlns:a16="http://schemas.microsoft.com/office/drawing/2014/main" id="{B3E085B3-8F4B-C002-06A4-F0689106709E}"/>
                  </a:ext>
                </a:extLst>
              </p:cNvPr>
              <p:cNvCxnSpPr/>
              <p:nvPr/>
            </p:nvCxnSpPr>
            <p:spPr>
              <a:xfrm flipV="1">
                <a:off x="280637" y="472693"/>
                <a:ext cx="0" cy="1741807"/>
              </a:xfrm>
              <a:prstGeom prst="straightConnector1">
                <a:avLst/>
              </a:prstGeom>
              <a:ln w="1016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85E56AA-1583-A8D0-783C-78F5396CA841}"/>
              </a:ext>
            </a:extLst>
          </p:cNvPr>
          <p:cNvGrpSpPr/>
          <p:nvPr/>
        </p:nvGrpSpPr>
        <p:grpSpPr>
          <a:xfrm>
            <a:off x="6337893" y="63101"/>
            <a:ext cx="5753231" cy="4799426"/>
            <a:chOff x="13615" y="23373"/>
            <a:chExt cx="8139126" cy="6789772"/>
          </a:xfrm>
        </p:grpSpPr>
        <p:grpSp>
          <p:nvGrpSpPr>
            <p:cNvPr id="25" name="Group 24">
              <a:extLst>
                <a:ext uri="{FF2B5EF4-FFF2-40B4-BE49-F238E27FC236}">
                  <a16:creationId xmlns:a16="http://schemas.microsoft.com/office/drawing/2014/main" id="{698B9503-E6DB-DE9F-CE24-C39B77C3F4D2}"/>
                </a:ext>
              </a:extLst>
            </p:cNvPr>
            <p:cNvGrpSpPr/>
            <p:nvPr/>
          </p:nvGrpSpPr>
          <p:grpSpPr>
            <a:xfrm>
              <a:off x="13615" y="23373"/>
              <a:ext cx="8063586" cy="6789772"/>
              <a:chOff x="13615" y="23373"/>
              <a:chExt cx="8063586" cy="6789772"/>
            </a:xfrm>
          </p:grpSpPr>
          <p:grpSp>
            <p:nvGrpSpPr>
              <p:cNvPr id="32" name="Group 31">
                <a:extLst>
                  <a:ext uri="{FF2B5EF4-FFF2-40B4-BE49-F238E27FC236}">
                    <a16:creationId xmlns:a16="http://schemas.microsoft.com/office/drawing/2014/main" id="{6BB41C06-170D-2150-5CE0-87F8E4F340B5}"/>
                  </a:ext>
                </a:extLst>
              </p:cNvPr>
              <p:cNvGrpSpPr/>
              <p:nvPr/>
            </p:nvGrpSpPr>
            <p:grpSpPr>
              <a:xfrm>
                <a:off x="13615" y="23373"/>
                <a:ext cx="8063586" cy="6789772"/>
                <a:chOff x="13615" y="23373"/>
                <a:chExt cx="8063586" cy="6789772"/>
              </a:xfrm>
            </p:grpSpPr>
            <p:pic>
              <p:nvPicPr>
                <p:cNvPr id="36" name="Picture 35">
                  <a:extLst>
                    <a:ext uri="{FF2B5EF4-FFF2-40B4-BE49-F238E27FC236}">
                      <a16:creationId xmlns:a16="http://schemas.microsoft.com/office/drawing/2014/main" id="{92DD4813-B4E8-C768-1A82-D8D1238D9DC0}"/>
                    </a:ext>
                  </a:extLst>
                </p:cNvPr>
                <p:cNvPicPr>
                  <a:picLocks noChangeAspect="1"/>
                </p:cNvPicPr>
                <p:nvPr/>
              </p:nvPicPr>
              <p:blipFill>
                <a:blip r:embed="rId7"/>
                <a:stretch>
                  <a:fillRect/>
                </a:stretch>
              </p:blipFill>
              <p:spPr>
                <a:xfrm>
                  <a:off x="13615" y="23373"/>
                  <a:ext cx="8063586" cy="6789772"/>
                </a:xfrm>
                <a:prstGeom prst="rect">
                  <a:avLst/>
                </a:prstGeom>
              </p:spPr>
            </p:pic>
            <p:grpSp>
              <p:nvGrpSpPr>
                <p:cNvPr id="37" name="Group 36">
                  <a:extLst>
                    <a:ext uri="{FF2B5EF4-FFF2-40B4-BE49-F238E27FC236}">
                      <a16:creationId xmlns:a16="http://schemas.microsoft.com/office/drawing/2014/main" id="{16BFFAA8-51F5-E22B-9BFB-8B23BDC71C39}"/>
                    </a:ext>
                  </a:extLst>
                </p:cNvPr>
                <p:cNvGrpSpPr/>
                <p:nvPr/>
              </p:nvGrpSpPr>
              <p:grpSpPr>
                <a:xfrm>
                  <a:off x="2666038" y="3531134"/>
                  <a:ext cx="2974710" cy="2730581"/>
                  <a:chOff x="2666038" y="3531134"/>
                  <a:chExt cx="2974710" cy="2730581"/>
                </a:xfrm>
              </p:grpSpPr>
              <p:sp>
                <p:nvSpPr>
                  <p:cNvPr id="38" name="Isosceles Triangle 37">
                    <a:extLst>
                      <a:ext uri="{FF2B5EF4-FFF2-40B4-BE49-F238E27FC236}">
                        <a16:creationId xmlns:a16="http://schemas.microsoft.com/office/drawing/2014/main" id="{D3D52168-4612-6426-CF26-EDBDB8335EBA}"/>
                      </a:ext>
                    </a:extLst>
                  </p:cNvPr>
                  <p:cNvSpPr/>
                  <p:nvPr/>
                </p:nvSpPr>
                <p:spPr>
                  <a:xfrm rot="19083519">
                    <a:off x="4886934" y="4082595"/>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9" name="Isosceles Triangle 38">
                    <a:extLst>
                      <a:ext uri="{FF2B5EF4-FFF2-40B4-BE49-F238E27FC236}">
                        <a16:creationId xmlns:a16="http://schemas.microsoft.com/office/drawing/2014/main" id="{512AA65C-1F90-1F03-06CD-E1B82B6090FA}"/>
                      </a:ext>
                    </a:extLst>
                  </p:cNvPr>
                  <p:cNvSpPr/>
                  <p:nvPr/>
                </p:nvSpPr>
                <p:spPr>
                  <a:xfrm rot="19083519">
                    <a:off x="5382234" y="3531134"/>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40" name="Isosceles Triangle 39">
                    <a:extLst>
                      <a:ext uri="{FF2B5EF4-FFF2-40B4-BE49-F238E27FC236}">
                        <a16:creationId xmlns:a16="http://schemas.microsoft.com/office/drawing/2014/main" id="{5E6662B6-C39F-5655-4170-5E8E021E58BF}"/>
                      </a:ext>
                    </a:extLst>
                  </p:cNvPr>
                  <p:cNvSpPr/>
                  <p:nvPr/>
                </p:nvSpPr>
                <p:spPr>
                  <a:xfrm rot="19083519">
                    <a:off x="3783638" y="5064388"/>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41" name="Isosceles Triangle 40">
                    <a:extLst>
                      <a:ext uri="{FF2B5EF4-FFF2-40B4-BE49-F238E27FC236}">
                        <a16:creationId xmlns:a16="http://schemas.microsoft.com/office/drawing/2014/main" id="{47C54510-6F02-7EF6-EE75-7EDE5BAF0298}"/>
                      </a:ext>
                    </a:extLst>
                  </p:cNvPr>
                  <p:cNvSpPr/>
                  <p:nvPr/>
                </p:nvSpPr>
                <p:spPr>
                  <a:xfrm rot="19083519">
                    <a:off x="4278938" y="4512927"/>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42" name="Isosceles Triangle 41">
                    <a:extLst>
                      <a:ext uri="{FF2B5EF4-FFF2-40B4-BE49-F238E27FC236}">
                        <a16:creationId xmlns:a16="http://schemas.microsoft.com/office/drawing/2014/main" id="{514E0ECA-6FF8-9CDA-0E54-3FE629159619}"/>
                      </a:ext>
                    </a:extLst>
                  </p:cNvPr>
                  <p:cNvSpPr/>
                  <p:nvPr/>
                </p:nvSpPr>
                <p:spPr>
                  <a:xfrm rot="19304967">
                    <a:off x="2666038" y="5942404"/>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43" name="Isosceles Triangle 42">
                    <a:extLst>
                      <a:ext uri="{FF2B5EF4-FFF2-40B4-BE49-F238E27FC236}">
                        <a16:creationId xmlns:a16="http://schemas.microsoft.com/office/drawing/2014/main" id="{EFA11298-4BD5-EB14-77D1-EF275CB51E62}"/>
                      </a:ext>
                    </a:extLst>
                  </p:cNvPr>
                  <p:cNvSpPr/>
                  <p:nvPr/>
                </p:nvSpPr>
                <p:spPr>
                  <a:xfrm rot="19083519">
                    <a:off x="3167688" y="5448093"/>
                    <a:ext cx="258514" cy="319311"/>
                  </a:xfrm>
                  <a:prstGeom prst="triangle">
                    <a:avLst/>
                  </a:prstGeom>
                  <a:solidFill>
                    <a:srgbClr val="694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grpSp>
          </p:grpSp>
          <p:grpSp>
            <p:nvGrpSpPr>
              <p:cNvPr id="33" name="Group 32">
                <a:extLst>
                  <a:ext uri="{FF2B5EF4-FFF2-40B4-BE49-F238E27FC236}">
                    <a16:creationId xmlns:a16="http://schemas.microsoft.com/office/drawing/2014/main" id="{2149F924-C3B4-39C7-E73C-6839EC35C2CE}"/>
                  </a:ext>
                </a:extLst>
              </p:cNvPr>
              <p:cNvGrpSpPr/>
              <p:nvPr/>
            </p:nvGrpSpPr>
            <p:grpSpPr>
              <a:xfrm>
                <a:off x="158506" y="4722449"/>
                <a:ext cx="1626584" cy="1278592"/>
                <a:chOff x="996812" y="5141549"/>
                <a:chExt cx="1626584" cy="127859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03AC906-E51F-10C1-DCF7-E18FA1011CF1}"/>
                        </a:ext>
                      </a:extLst>
                    </p:cNvPr>
                    <p:cNvSpPr txBox="1"/>
                    <p:nvPr/>
                  </p:nvSpPr>
                  <p:spPr>
                    <a:xfrm>
                      <a:off x="996812" y="5679939"/>
                      <a:ext cx="1626583" cy="740202"/>
                    </a:xfrm>
                    <a:prstGeom prst="rect">
                      <a:avLst/>
                    </a:prstGeom>
                    <a:solidFill>
                      <a:schemeClr val="bg1"/>
                    </a:solid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GB" sz="2800" i="1" smtClean="0">
                                <a:solidFill>
                                  <a:srgbClr val="0070C0"/>
                                </a:solidFill>
                                <a:latin typeface="Cambria Math" panose="02040503050406030204" pitchFamily="18" charset="0"/>
                              </a:rPr>
                              <m:t>𝑟</m:t>
                            </m:r>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𝑟</m:t>
                                </m:r>
                              </m:e>
                              <m:sub>
                                <m:r>
                                  <a:rPr lang="en-GB" sz="2800" i="1">
                                    <a:latin typeface="Cambria Math" panose="02040503050406030204" pitchFamily="18" charset="0"/>
                                  </a:rPr>
                                  <m:t>𝑠</m:t>
                                </m:r>
                              </m:sub>
                            </m:sSub>
                          </m:oMath>
                        </m:oMathPara>
                      </a14:m>
                      <a:endParaRPr lang="en-CA" sz="2800" dirty="0"/>
                    </a:p>
                  </p:txBody>
                </p:sp>
              </mc:Choice>
              <mc:Fallback xmlns="">
                <p:sp>
                  <p:nvSpPr>
                    <p:cNvPr id="34" name="TextBox 33">
                      <a:extLst>
                        <a:ext uri="{FF2B5EF4-FFF2-40B4-BE49-F238E27FC236}">
                          <a16:creationId xmlns:a16="http://schemas.microsoft.com/office/drawing/2014/main" id="{003AC906-E51F-10C1-DCF7-E18FA1011CF1}"/>
                        </a:ext>
                      </a:extLst>
                    </p:cNvPr>
                    <p:cNvSpPr txBox="1">
                      <a:spLocks noRot="1" noChangeAspect="1" noMove="1" noResize="1" noEditPoints="1" noAdjustHandles="1" noChangeArrowheads="1" noChangeShapeType="1" noTextEdit="1"/>
                    </p:cNvSpPr>
                    <p:nvPr/>
                  </p:nvSpPr>
                  <p:spPr>
                    <a:xfrm>
                      <a:off x="996812" y="5679939"/>
                      <a:ext cx="1626583" cy="740202"/>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p:cxnSp>
              <p:nvCxnSpPr>
                <p:cNvPr id="35" name="Straight Arrow Connector 34">
                  <a:extLst>
                    <a:ext uri="{FF2B5EF4-FFF2-40B4-BE49-F238E27FC236}">
                      <a16:creationId xmlns:a16="http://schemas.microsoft.com/office/drawing/2014/main" id="{73CCB4E7-8DA0-A2A4-ED33-C4A762BC86DC}"/>
                    </a:ext>
                  </a:extLst>
                </p:cNvPr>
                <p:cNvCxnSpPr>
                  <a:cxnSpLocks/>
                </p:cNvCxnSpPr>
                <p:nvPr/>
              </p:nvCxnSpPr>
              <p:spPr>
                <a:xfrm flipV="1">
                  <a:off x="2161567" y="5141549"/>
                  <a:ext cx="461829" cy="5383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0079BBB1-C8DD-43F7-F5DB-A3D16EB16EB5}"/>
                </a:ext>
              </a:extLst>
            </p:cNvPr>
            <p:cNvGrpSpPr/>
            <p:nvPr/>
          </p:nvGrpSpPr>
          <p:grpSpPr>
            <a:xfrm>
              <a:off x="5367614" y="2250533"/>
              <a:ext cx="2785127" cy="827284"/>
              <a:chOff x="4886295" y="6490923"/>
              <a:chExt cx="2785127" cy="827284"/>
            </a:xfrm>
          </p:grpSpPr>
          <p:cxnSp>
            <p:nvCxnSpPr>
              <p:cNvPr id="30" name="Straight Arrow Connector 29">
                <a:extLst>
                  <a:ext uri="{FF2B5EF4-FFF2-40B4-BE49-F238E27FC236}">
                    <a16:creationId xmlns:a16="http://schemas.microsoft.com/office/drawing/2014/main" id="{1628FC6C-F3D7-AD27-89AC-42921F611786}"/>
                  </a:ext>
                </a:extLst>
              </p:cNvPr>
              <p:cNvCxnSpPr>
                <a:cxnSpLocks/>
              </p:cNvCxnSpPr>
              <p:nvPr/>
            </p:nvCxnSpPr>
            <p:spPr>
              <a:xfrm flipV="1">
                <a:off x="4886295" y="6504057"/>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444572-BB25-52DC-5A52-7AB7303DBB46}"/>
                      </a:ext>
                    </a:extLst>
                  </p:cNvPr>
                  <p:cNvSpPr txBox="1"/>
                  <p:nvPr/>
                </p:nvSpPr>
                <p:spPr>
                  <a:xfrm>
                    <a:off x="5512862" y="6490923"/>
                    <a:ext cx="2158560" cy="827284"/>
                  </a:xfrm>
                  <a:prstGeom prst="rect">
                    <a:avLst/>
                  </a:prstGeom>
                  <a:noFill/>
                </p:spPr>
                <p:txBody>
                  <a:bodyPr wrap="none" rtlCol="0">
                    <a:spAutoFit/>
                  </a:bodyPr>
                  <a:lstStyle/>
                  <a:p>
                    <a:r>
                      <a:rPr lang="en-GB" sz="3200" dirty="0">
                        <a:solidFill>
                          <a:srgbClr val="002060"/>
                        </a:solidFill>
                      </a:rPr>
                      <a:t>space </a:t>
                    </a:r>
                    <a14:m>
                      <m:oMath xmlns:m="http://schemas.openxmlformats.org/officeDocument/2006/math">
                        <m:r>
                          <a:rPr lang="en-GB" sz="3200" b="0" i="1" smtClean="0">
                            <a:solidFill>
                              <a:srgbClr val="0070C0"/>
                            </a:solidFill>
                            <a:latin typeface="Cambria Math" panose="02040503050406030204" pitchFamily="18" charset="0"/>
                          </a:rPr>
                          <m:t>𝑟</m:t>
                        </m:r>
                      </m:oMath>
                    </a14:m>
                    <a:r>
                      <a:rPr lang="en-GB" sz="3200" dirty="0">
                        <a:solidFill>
                          <a:srgbClr val="002060"/>
                        </a:solidFill>
                      </a:rPr>
                      <a:t> </a:t>
                    </a:r>
                    <a:endParaRPr lang="en-CA" sz="3200" dirty="0">
                      <a:solidFill>
                        <a:srgbClr val="002060"/>
                      </a:solidFill>
                    </a:endParaRPr>
                  </a:p>
                </p:txBody>
              </p:sp>
            </mc:Choice>
            <mc:Fallback xmlns="">
              <p:sp>
                <p:nvSpPr>
                  <p:cNvPr id="31" name="TextBox 30">
                    <a:extLst>
                      <a:ext uri="{FF2B5EF4-FFF2-40B4-BE49-F238E27FC236}">
                        <a16:creationId xmlns:a16="http://schemas.microsoft.com/office/drawing/2014/main" id="{B1444572-BB25-52DC-5A52-7AB7303DBB46}"/>
                      </a:ext>
                    </a:extLst>
                  </p:cNvPr>
                  <p:cNvSpPr txBox="1">
                    <a:spLocks noRot="1" noChangeAspect="1" noMove="1" noResize="1" noEditPoints="1" noAdjustHandles="1" noChangeArrowheads="1" noChangeShapeType="1" noTextEdit="1"/>
                  </p:cNvSpPr>
                  <p:nvPr/>
                </p:nvSpPr>
                <p:spPr>
                  <a:xfrm>
                    <a:off x="5512862" y="6490923"/>
                    <a:ext cx="2158560" cy="827284"/>
                  </a:xfrm>
                  <a:prstGeom prst="rect">
                    <a:avLst/>
                  </a:prstGeom>
                  <a:blipFill>
                    <a:blip r:embed="rId9"/>
                    <a:stretch>
                      <a:fillRect l="-10000" t="-12500" b="-34375"/>
                    </a:stretch>
                  </a:blipFill>
                </p:spPr>
                <p:txBody>
                  <a:bodyPr/>
                  <a:lstStyle/>
                  <a:p>
                    <a:r>
                      <a:rPr lang="en-CA">
                        <a:noFill/>
                      </a:rPr>
                      <a:t> </a:t>
                    </a:r>
                  </a:p>
                </p:txBody>
              </p:sp>
            </mc:Fallback>
          </mc:AlternateContent>
        </p:grpSp>
        <p:grpSp>
          <p:nvGrpSpPr>
            <p:cNvPr id="27" name="Group 26">
              <a:extLst>
                <a:ext uri="{FF2B5EF4-FFF2-40B4-BE49-F238E27FC236}">
                  <a16:creationId xmlns:a16="http://schemas.microsoft.com/office/drawing/2014/main" id="{979060B5-B439-27E1-BDEA-E654C8E8166B}"/>
                </a:ext>
              </a:extLst>
            </p:cNvPr>
            <p:cNvGrpSpPr/>
            <p:nvPr/>
          </p:nvGrpSpPr>
          <p:grpSpPr>
            <a:xfrm>
              <a:off x="126692" y="575720"/>
              <a:ext cx="1168359" cy="2341971"/>
              <a:chOff x="-480463" y="-127471"/>
              <a:chExt cx="1168359" cy="2341971"/>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CA8F12C-F03D-C8D8-FC59-07AF6AAC27C3}"/>
                      </a:ext>
                    </a:extLst>
                  </p:cNvPr>
                  <p:cNvSpPr txBox="1"/>
                  <p:nvPr/>
                </p:nvSpPr>
                <p:spPr>
                  <a:xfrm>
                    <a:off x="-480463" y="-127471"/>
                    <a:ext cx="1168359" cy="1175616"/>
                  </a:xfrm>
                  <a:prstGeom prst="rect">
                    <a:avLst/>
                  </a:prstGeom>
                  <a:solidFill>
                    <a:schemeClr val="bg1"/>
                  </a:solidFill>
                  <a:effectLst>
                    <a:softEdge rad="127000"/>
                  </a:effectLst>
                </p:spPr>
                <p:txBody>
                  <a:bodyPr wrap="none" rtlCol="0">
                    <a:spAutoFit/>
                  </a:bodyPr>
                  <a:lstStyle/>
                  <a:p>
                    <a:r>
                      <a:rPr lang="en-GB" sz="2400" dirty="0">
                        <a:solidFill>
                          <a:schemeClr val="accent6">
                            <a:lumMod val="50000"/>
                          </a:schemeClr>
                        </a:solidFill>
                      </a:rPr>
                      <a:t>time </a:t>
                    </a:r>
                  </a:p>
                  <a:p>
                    <a14:m>
                      <m:oMath xmlns:m="http://schemas.openxmlformats.org/officeDocument/2006/math">
                        <m:r>
                          <a:rPr lang="en-GB" sz="2400" b="0" i="1" smtClean="0">
                            <a:solidFill>
                              <a:schemeClr val="tx1"/>
                            </a:solidFill>
                            <a:latin typeface="Cambria Math" panose="02040503050406030204" pitchFamily="18" charset="0"/>
                          </a:rPr>
                          <m:t>𝑐</m:t>
                        </m:r>
                        <m:r>
                          <a:rPr lang="en-GB" sz="2400" b="0" i="1" smtClean="0">
                            <a:solidFill>
                              <a:srgbClr val="0070C0"/>
                            </a:solidFill>
                            <a:latin typeface="Cambria Math" panose="02040503050406030204" pitchFamily="18" charset="0"/>
                          </a:rPr>
                          <m:t>𝑡</m:t>
                        </m:r>
                      </m:oMath>
                    </a14:m>
                    <a:r>
                      <a:rPr lang="en-GB" sz="2400" dirty="0">
                        <a:solidFill>
                          <a:schemeClr val="accent6">
                            <a:lumMod val="50000"/>
                          </a:schemeClr>
                        </a:solidFill>
                      </a:rPr>
                      <a:t> </a:t>
                    </a:r>
                    <a:endParaRPr lang="en-CA" sz="2400" dirty="0">
                      <a:solidFill>
                        <a:schemeClr val="accent6">
                          <a:lumMod val="50000"/>
                        </a:schemeClr>
                      </a:solidFill>
                    </a:endParaRPr>
                  </a:p>
                </p:txBody>
              </p:sp>
            </mc:Choice>
            <mc:Fallback xmlns="">
              <p:sp>
                <p:nvSpPr>
                  <p:cNvPr id="28" name="TextBox 27">
                    <a:extLst>
                      <a:ext uri="{FF2B5EF4-FFF2-40B4-BE49-F238E27FC236}">
                        <a16:creationId xmlns:a16="http://schemas.microsoft.com/office/drawing/2014/main" id="{ECA8F12C-F03D-C8D8-FC59-07AF6AAC27C3}"/>
                      </a:ext>
                    </a:extLst>
                  </p:cNvPr>
                  <p:cNvSpPr txBox="1">
                    <a:spLocks noRot="1" noChangeAspect="1" noMove="1" noResize="1" noEditPoints="1" noAdjustHandles="1" noChangeArrowheads="1" noChangeShapeType="1" noTextEdit="1"/>
                  </p:cNvSpPr>
                  <p:nvPr/>
                </p:nvSpPr>
                <p:spPr>
                  <a:xfrm>
                    <a:off x="-480463" y="-127471"/>
                    <a:ext cx="1168359" cy="1175616"/>
                  </a:xfrm>
                  <a:prstGeom prst="rect">
                    <a:avLst/>
                  </a:prstGeom>
                  <a:blipFill>
                    <a:blip r:embed="rId10"/>
                    <a:stretch>
                      <a:fillRect l="-11852" t="-5839" r="-10370"/>
                    </a:stretch>
                  </a:blipFill>
                  <a:effectLst>
                    <a:softEdge rad="127000"/>
                  </a:effectLst>
                </p:spPr>
                <p:txBody>
                  <a:bodyPr/>
                  <a:lstStyle/>
                  <a:p>
                    <a:r>
                      <a:rPr lang="en-CA">
                        <a:noFill/>
                      </a:rPr>
                      <a:t> </a:t>
                    </a:r>
                  </a:p>
                </p:txBody>
              </p:sp>
            </mc:Fallback>
          </mc:AlternateContent>
          <p:cxnSp>
            <p:nvCxnSpPr>
              <p:cNvPr id="29" name="Straight Arrow Connector 28">
                <a:extLst>
                  <a:ext uri="{FF2B5EF4-FFF2-40B4-BE49-F238E27FC236}">
                    <a16:creationId xmlns:a16="http://schemas.microsoft.com/office/drawing/2014/main" id="{905660E2-226D-0F75-1F78-B596C7B2E683}"/>
                  </a:ext>
                </a:extLst>
              </p:cNvPr>
              <p:cNvCxnSpPr/>
              <p:nvPr/>
            </p:nvCxnSpPr>
            <p:spPr>
              <a:xfrm flipV="1">
                <a:off x="280637" y="472693"/>
                <a:ext cx="0" cy="1741807"/>
              </a:xfrm>
              <a:prstGeom prst="straightConnector1">
                <a:avLst/>
              </a:prstGeom>
              <a:ln w="1016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A040AF74-6723-DE22-7A46-6F65ED776BBB}"/>
              </a:ext>
            </a:extLst>
          </p:cNvPr>
          <p:cNvCxnSpPr>
            <a:cxnSpLocks/>
          </p:cNvCxnSpPr>
          <p:nvPr/>
        </p:nvCxnSpPr>
        <p:spPr>
          <a:xfrm>
            <a:off x="61150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F780479C-9B57-D161-5AF7-6D4CDCCC5331}"/>
              </a:ext>
            </a:extLst>
          </p:cNvPr>
          <p:cNvGrpSpPr/>
          <p:nvPr/>
        </p:nvGrpSpPr>
        <p:grpSpPr>
          <a:xfrm>
            <a:off x="644316" y="2705100"/>
            <a:ext cx="4752386" cy="3852871"/>
            <a:chOff x="644316" y="2705100"/>
            <a:chExt cx="4752386" cy="3852871"/>
          </a:xfrm>
        </p:grpSpPr>
        <p:sp>
          <p:nvSpPr>
            <p:cNvPr id="45" name="TextBox 44">
              <a:extLst>
                <a:ext uri="{FF2B5EF4-FFF2-40B4-BE49-F238E27FC236}">
                  <a16:creationId xmlns:a16="http://schemas.microsoft.com/office/drawing/2014/main" id="{7B533501-630B-F2AF-9924-CAD2893D3A7E}"/>
                </a:ext>
              </a:extLst>
            </p:cNvPr>
            <p:cNvSpPr txBox="1"/>
            <p:nvPr/>
          </p:nvSpPr>
          <p:spPr>
            <a:xfrm>
              <a:off x="644316" y="5234532"/>
              <a:ext cx="4752386" cy="1323439"/>
            </a:xfrm>
            <a:prstGeom prst="rect">
              <a:avLst/>
            </a:prstGeom>
            <a:noFill/>
            <a:ln w="38100">
              <a:solidFill>
                <a:schemeClr val="tx1"/>
              </a:solidFill>
            </a:ln>
          </p:spPr>
          <p:txBody>
            <a:bodyPr wrap="square" rtlCol="0">
              <a:spAutoFit/>
            </a:bodyPr>
            <a:lstStyle/>
            <a:p>
              <a:pPr algn="ctr"/>
              <a:r>
                <a:rPr lang="en-CA" sz="4000" dirty="0"/>
                <a:t>Outgoing wavefronts </a:t>
              </a:r>
            </a:p>
            <a:p>
              <a:pPr algn="ctr"/>
              <a:r>
                <a:rPr lang="en-CA" sz="4000" dirty="0"/>
                <a:t>(single light beam)</a:t>
              </a:r>
            </a:p>
          </p:txBody>
        </p:sp>
        <p:grpSp>
          <p:nvGrpSpPr>
            <p:cNvPr id="59" name="Group 58">
              <a:extLst>
                <a:ext uri="{FF2B5EF4-FFF2-40B4-BE49-F238E27FC236}">
                  <a16:creationId xmlns:a16="http://schemas.microsoft.com/office/drawing/2014/main" id="{2F4DDF19-68C3-DEC5-89EF-4D4761E61EA3}"/>
                </a:ext>
              </a:extLst>
            </p:cNvPr>
            <p:cNvGrpSpPr/>
            <p:nvPr/>
          </p:nvGrpSpPr>
          <p:grpSpPr>
            <a:xfrm>
              <a:off x="2144969" y="2705100"/>
              <a:ext cx="1552333" cy="2545026"/>
              <a:chOff x="2144969" y="2705100"/>
              <a:chExt cx="1552333" cy="2545026"/>
            </a:xfrm>
          </p:grpSpPr>
          <p:cxnSp>
            <p:nvCxnSpPr>
              <p:cNvPr id="48" name="Straight Connector 47">
                <a:extLst>
                  <a:ext uri="{FF2B5EF4-FFF2-40B4-BE49-F238E27FC236}">
                    <a16:creationId xmlns:a16="http://schemas.microsoft.com/office/drawing/2014/main" id="{5B1AAA6C-92C0-1DB5-B17B-FBA4113BF849}"/>
                  </a:ext>
                </a:extLst>
              </p:cNvPr>
              <p:cNvCxnSpPr>
                <a:cxnSpLocks/>
              </p:cNvCxnSpPr>
              <p:nvPr/>
            </p:nvCxnSpPr>
            <p:spPr>
              <a:xfrm flipV="1">
                <a:off x="2144969" y="2705100"/>
                <a:ext cx="0" cy="25294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83EB22-2ACE-9F3C-E7EC-5BF3706AE856}"/>
                  </a:ext>
                </a:extLst>
              </p:cNvPr>
              <p:cNvCxnSpPr>
                <a:cxnSpLocks/>
              </p:cNvCxnSpPr>
              <p:nvPr/>
            </p:nvCxnSpPr>
            <p:spPr>
              <a:xfrm flipV="1">
                <a:off x="2312609" y="2800467"/>
                <a:ext cx="341680" cy="24340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BCD0C46-9323-2D5F-C5C3-E6716A3EB481}"/>
                  </a:ext>
                </a:extLst>
              </p:cNvPr>
              <p:cNvCxnSpPr>
                <a:cxnSpLocks/>
              </p:cNvCxnSpPr>
              <p:nvPr/>
            </p:nvCxnSpPr>
            <p:spPr>
              <a:xfrm flipV="1">
                <a:off x="2450966" y="3045261"/>
                <a:ext cx="616857" cy="21892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F570124-6910-318E-A136-770188F73F13}"/>
                  </a:ext>
                </a:extLst>
              </p:cNvPr>
              <p:cNvCxnSpPr>
                <a:cxnSpLocks/>
              </p:cNvCxnSpPr>
              <p:nvPr/>
            </p:nvCxnSpPr>
            <p:spPr>
              <a:xfrm flipV="1">
                <a:off x="2641956" y="3090489"/>
                <a:ext cx="1055346" cy="2159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 69">
            <a:extLst>
              <a:ext uri="{FF2B5EF4-FFF2-40B4-BE49-F238E27FC236}">
                <a16:creationId xmlns:a16="http://schemas.microsoft.com/office/drawing/2014/main" id="{B7549CB1-B94D-85E1-F467-9FE9AB06A7C1}"/>
              </a:ext>
            </a:extLst>
          </p:cNvPr>
          <p:cNvGrpSpPr/>
          <p:nvPr/>
        </p:nvGrpSpPr>
        <p:grpSpPr>
          <a:xfrm>
            <a:off x="7328457" y="2616830"/>
            <a:ext cx="4253944" cy="3941141"/>
            <a:chOff x="7328457" y="2616830"/>
            <a:chExt cx="4253944" cy="3941141"/>
          </a:xfrm>
        </p:grpSpPr>
        <p:sp>
          <p:nvSpPr>
            <p:cNvPr id="46" name="TextBox 45">
              <a:extLst>
                <a:ext uri="{FF2B5EF4-FFF2-40B4-BE49-F238E27FC236}">
                  <a16:creationId xmlns:a16="http://schemas.microsoft.com/office/drawing/2014/main" id="{84118A86-8450-437A-0791-976AE5F1F864}"/>
                </a:ext>
              </a:extLst>
            </p:cNvPr>
            <p:cNvSpPr txBox="1"/>
            <p:nvPr/>
          </p:nvSpPr>
          <p:spPr>
            <a:xfrm>
              <a:off x="7328457" y="5234532"/>
              <a:ext cx="4253944" cy="1323439"/>
            </a:xfrm>
            <a:prstGeom prst="rect">
              <a:avLst/>
            </a:prstGeom>
            <a:noFill/>
            <a:ln w="38100">
              <a:solidFill>
                <a:schemeClr val="tx1"/>
              </a:solidFill>
            </a:ln>
          </p:spPr>
          <p:txBody>
            <a:bodyPr wrap="square" rtlCol="0">
              <a:spAutoFit/>
            </a:bodyPr>
            <a:lstStyle/>
            <a:p>
              <a:pPr algn="ctr"/>
              <a:r>
                <a:rPr lang="en-CA" sz="4000" dirty="0"/>
                <a:t>Ingoing wavefronts</a:t>
              </a:r>
            </a:p>
            <a:p>
              <a:pPr algn="ctr"/>
              <a:r>
                <a:rPr lang="en-CA" sz="4000" dirty="0"/>
                <a:t>(single light beam)</a:t>
              </a:r>
            </a:p>
          </p:txBody>
        </p:sp>
        <p:grpSp>
          <p:nvGrpSpPr>
            <p:cNvPr id="60" name="Group 59">
              <a:extLst>
                <a:ext uri="{FF2B5EF4-FFF2-40B4-BE49-F238E27FC236}">
                  <a16:creationId xmlns:a16="http://schemas.microsoft.com/office/drawing/2014/main" id="{D91CB3E4-66D2-E4C8-E48A-DE4FA5CD20AA}"/>
                </a:ext>
              </a:extLst>
            </p:cNvPr>
            <p:cNvGrpSpPr/>
            <p:nvPr/>
          </p:nvGrpSpPr>
          <p:grpSpPr>
            <a:xfrm flipH="1">
              <a:off x="7941048" y="2616830"/>
              <a:ext cx="1552333" cy="2633296"/>
              <a:chOff x="2144969" y="2616830"/>
              <a:chExt cx="1552333" cy="2633296"/>
            </a:xfrm>
          </p:grpSpPr>
          <p:cxnSp>
            <p:nvCxnSpPr>
              <p:cNvPr id="61" name="Straight Connector 60">
                <a:extLst>
                  <a:ext uri="{FF2B5EF4-FFF2-40B4-BE49-F238E27FC236}">
                    <a16:creationId xmlns:a16="http://schemas.microsoft.com/office/drawing/2014/main" id="{AF9899D8-121A-0433-7D51-835A678047F8}"/>
                  </a:ext>
                </a:extLst>
              </p:cNvPr>
              <p:cNvCxnSpPr>
                <a:cxnSpLocks/>
              </p:cNvCxnSpPr>
              <p:nvPr/>
            </p:nvCxnSpPr>
            <p:spPr>
              <a:xfrm flipH="1" flipV="1">
                <a:off x="2144969" y="2616830"/>
                <a:ext cx="0" cy="26177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809135-6F71-CE36-A38D-5561DB2F1522}"/>
                  </a:ext>
                </a:extLst>
              </p:cNvPr>
              <p:cNvCxnSpPr>
                <a:cxnSpLocks/>
              </p:cNvCxnSpPr>
              <p:nvPr/>
            </p:nvCxnSpPr>
            <p:spPr>
              <a:xfrm flipV="1">
                <a:off x="2312609" y="2800467"/>
                <a:ext cx="358722" cy="24340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3CD2615-5BEB-F3F8-FF43-AD9A6EC18B1D}"/>
                  </a:ext>
                </a:extLst>
              </p:cNvPr>
              <p:cNvCxnSpPr>
                <a:cxnSpLocks/>
              </p:cNvCxnSpPr>
              <p:nvPr/>
            </p:nvCxnSpPr>
            <p:spPr>
              <a:xfrm flipV="1">
                <a:off x="2450966" y="2979420"/>
                <a:ext cx="741609" cy="22551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61EE55-6F70-AFED-6C76-79A2C0FB2F24}"/>
                  </a:ext>
                </a:extLst>
              </p:cNvPr>
              <p:cNvCxnSpPr>
                <a:cxnSpLocks/>
              </p:cNvCxnSpPr>
              <p:nvPr/>
            </p:nvCxnSpPr>
            <p:spPr>
              <a:xfrm flipV="1">
                <a:off x="2641956" y="3090489"/>
                <a:ext cx="1055346" cy="21596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523878766"/>
      </p:ext>
    </p:extLst>
  </p:cSld>
  <p:clrMapOvr>
    <a:masterClrMapping/>
  </p:clrMapOvr>
  <mc:AlternateContent xmlns:mc="http://schemas.openxmlformats.org/markup-compatibility/2006" xmlns:p14="http://schemas.microsoft.com/office/powerpoint/2010/main">
    <mc:Choice Requires="p14">
      <p:transition spd="med" p14:dur="700" advTm="20326">
        <p:fade/>
      </p:transition>
    </mc:Choice>
    <mc:Fallback xmlns="">
      <p:transition spd="med" advTm="2032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down)">
                                      <p:cBhvr>
                                        <p:cTn id="1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218">
            <a:extLst>
              <a:ext uri="{FF2B5EF4-FFF2-40B4-BE49-F238E27FC236}">
                <a16:creationId xmlns:a16="http://schemas.microsoft.com/office/drawing/2014/main" id="{7C1DE3B4-0766-320F-1AC5-AB742B269033}"/>
              </a:ext>
            </a:extLst>
          </p:cNvPr>
          <p:cNvPicPr>
            <a:picLocks noChangeAspect="1"/>
          </p:cNvPicPr>
          <p:nvPr/>
        </p:nvPicPr>
        <p:blipFill rotWithShape="1">
          <a:blip r:embed="rId3"/>
          <a:srcRect l="2475"/>
          <a:stretch/>
        </p:blipFill>
        <p:spPr>
          <a:xfrm>
            <a:off x="-8904" y="-23482"/>
            <a:ext cx="9707437" cy="6881481"/>
          </a:xfrm>
          <a:prstGeom prst="rect">
            <a:avLst/>
          </a:prstGeom>
        </p:spPr>
      </p:pic>
      <p:sp>
        <p:nvSpPr>
          <p:cNvPr id="554" name="Rectangle 553">
            <a:extLst>
              <a:ext uri="{FF2B5EF4-FFF2-40B4-BE49-F238E27FC236}">
                <a16:creationId xmlns:a16="http://schemas.microsoft.com/office/drawing/2014/main" id="{723A9A5A-7B7D-50A0-25D2-7A4531C37C77}"/>
              </a:ext>
            </a:extLst>
          </p:cNvPr>
          <p:cNvSpPr/>
          <p:nvPr/>
        </p:nvSpPr>
        <p:spPr>
          <a:xfrm>
            <a:off x="-320747" y="-61289"/>
            <a:ext cx="10808968"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1" name="Group 220">
            <a:extLst>
              <a:ext uri="{FF2B5EF4-FFF2-40B4-BE49-F238E27FC236}">
                <a16:creationId xmlns:a16="http://schemas.microsoft.com/office/drawing/2014/main" id="{3EF2DA7A-202D-2B6E-7AB6-677951D007C4}"/>
              </a:ext>
            </a:extLst>
          </p:cNvPr>
          <p:cNvGrpSpPr/>
          <p:nvPr/>
        </p:nvGrpSpPr>
        <p:grpSpPr>
          <a:xfrm rot="18536821">
            <a:off x="7218762" y="844484"/>
            <a:ext cx="1484718" cy="877578"/>
            <a:chOff x="4647411" y="3527585"/>
            <a:chExt cx="2905616" cy="1307924"/>
          </a:xfrm>
        </p:grpSpPr>
        <p:sp>
          <p:nvSpPr>
            <p:cNvPr id="249" name="Oval 248">
              <a:extLst>
                <a:ext uri="{FF2B5EF4-FFF2-40B4-BE49-F238E27FC236}">
                  <a16:creationId xmlns:a16="http://schemas.microsoft.com/office/drawing/2014/main" id="{A9B045BF-A19F-4C7B-B345-3D1FBB3939F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0" name="Group 249">
              <a:extLst>
                <a:ext uri="{FF2B5EF4-FFF2-40B4-BE49-F238E27FC236}">
                  <a16:creationId xmlns:a16="http://schemas.microsoft.com/office/drawing/2014/main" id="{A86B9F28-11F0-00E8-B545-FFCC550CFE58}"/>
                </a:ext>
              </a:extLst>
            </p:cNvPr>
            <p:cNvGrpSpPr/>
            <p:nvPr/>
          </p:nvGrpSpPr>
          <p:grpSpPr>
            <a:xfrm>
              <a:off x="4647411" y="3527585"/>
              <a:ext cx="2905616" cy="1307924"/>
              <a:chOff x="4647411" y="3660598"/>
              <a:chExt cx="2905616" cy="999187"/>
            </a:xfrm>
          </p:grpSpPr>
          <p:grpSp>
            <p:nvGrpSpPr>
              <p:cNvPr id="251" name="Group 250">
                <a:extLst>
                  <a:ext uri="{FF2B5EF4-FFF2-40B4-BE49-F238E27FC236}">
                    <a16:creationId xmlns:a16="http://schemas.microsoft.com/office/drawing/2014/main" id="{A197BDC1-3CB1-1A64-606D-79FC29A5D1F0}"/>
                  </a:ext>
                </a:extLst>
              </p:cNvPr>
              <p:cNvGrpSpPr/>
              <p:nvPr/>
            </p:nvGrpSpPr>
            <p:grpSpPr>
              <a:xfrm>
                <a:off x="4647411" y="3660598"/>
                <a:ext cx="2905616" cy="999187"/>
                <a:chOff x="1061731" y="2411525"/>
                <a:chExt cx="4065263" cy="2042687"/>
              </a:xfrm>
            </p:grpSpPr>
            <p:cxnSp>
              <p:nvCxnSpPr>
                <p:cNvPr id="254" name="Straight Connector 253">
                  <a:extLst>
                    <a:ext uri="{FF2B5EF4-FFF2-40B4-BE49-F238E27FC236}">
                      <a16:creationId xmlns:a16="http://schemas.microsoft.com/office/drawing/2014/main" id="{2AD8EF88-60FE-C43D-11E6-5D7EE230F348}"/>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332A046-A3E2-3AB9-F371-29F603C5C79D}"/>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44189E1-CCC0-D673-BFA7-CE411F9B0D29}"/>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2" name="Straight Arrow Connector 251">
                <a:extLst>
                  <a:ext uri="{FF2B5EF4-FFF2-40B4-BE49-F238E27FC236}">
                    <a16:creationId xmlns:a16="http://schemas.microsoft.com/office/drawing/2014/main" id="{BC3870F5-1240-191C-216B-73EBE384CBE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B09F02EE-91C6-AAD9-C1DD-1C988A2664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2" name="Group 221">
            <a:extLst>
              <a:ext uri="{FF2B5EF4-FFF2-40B4-BE49-F238E27FC236}">
                <a16:creationId xmlns:a16="http://schemas.microsoft.com/office/drawing/2014/main" id="{9DAA1E6E-BBDF-0B36-18A7-DFFEA2FAD7AD}"/>
              </a:ext>
            </a:extLst>
          </p:cNvPr>
          <p:cNvGrpSpPr/>
          <p:nvPr/>
        </p:nvGrpSpPr>
        <p:grpSpPr>
          <a:xfrm rot="18449719">
            <a:off x="4863407" y="803309"/>
            <a:ext cx="1510958" cy="883661"/>
            <a:chOff x="4582296" y="3317017"/>
            <a:chExt cx="2956968" cy="1618840"/>
          </a:xfrm>
        </p:grpSpPr>
        <p:sp>
          <p:nvSpPr>
            <p:cNvPr id="241" name="Oval 240">
              <a:extLst>
                <a:ext uri="{FF2B5EF4-FFF2-40B4-BE49-F238E27FC236}">
                  <a16:creationId xmlns:a16="http://schemas.microsoft.com/office/drawing/2014/main" id="{4460C8E3-7F9A-4BCC-FAB4-EBFDE3A50BCC}"/>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2" name="Group 241">
              <a:extLst>
                <a:ext uri="{FF2B5EF4-FFF2-40B4-BE49-F238E27FC236}">
                  <a16:creationId xmlns:a16="http://schemas.microsoft.com/office/drawing/2014/main" id="{1EB8C8FA-434D-D7DA-56E6-65128E0666CA}"/>
                </a:ext>
              </a:extLst>
            </p:cNvPr>
            <p:cNvGrpSpPr/>
            <p:nvPr/>
          </p:nvGrpSpPr>
          <p:grpSpPr>
            <a:xfrm>
              <a:off x="4582296" y="3317017"/>
              <a:ext cx="2956968" cy="1618840"/>
              <a:chOff x="4582296" y="3499738"/>
              <a:chExt cx="2956968" cy="1236712"/>
            </a:xfrm>
          </p:grpSpPr>
          <p:grpSp>
            <p:nvGrpSpPr>
              <p:cNvPr id="243" name="Group 242">
                <a:extLst>
                  <a:ext uri="{FF2B5EF4-FFF2-40B4-BE49-F238E27FC236}">
                    <a16:creationId xmlns:a16="http://schemas.microsoft.com/office/drawing/2014/main" id="{DA6F8698-8ABC-F281-F6F7-F7DF36FF7FE1}"/>
                  </a:ext>
                </a:extLst>
              </p:cNvPr>
              <p:cNvGrpSpPr/>
              <p:nvPr/>
            </p:nvGrpSpPr>
            <p:grpSpPr>
              <a:xfrm>
                <a:off x="4582296" y="3499738"/>
                <a:ext cx="2956968" cy="1236712"/>
                <a:chOff x="970629" y="2082671"/>
                <a:chExt cx="4137109" cy="2528274"/>
              </a:xfrm>
            </p:grpSpPr>
            <p:cxnSp>
              <p:nvCxnSpPr>
                <p:cNvPr id="246" name="Straight Connector 245">
                  <a:extLst>
                    <a:ext uri="{FF2B5EF4-FFF2-40B4-BE49-F238E27FC236}">
                      <a16:creationId xmlns:a16="http://schemas.microsoft.com/office/drawing/2014/main" id="{7CD77BD4-CD32-F0C2-B539-4E3E8056483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AC7E06B-C357-E9AB-1B65-B5AAB17F1B12}"/>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3FA1A3D-DAC9-B20E-6806-D68C255FCFD4}"/>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4" name="Straight Arrow Connector 243">
                <a:extLst>
                  <a:ext uri="{FF2B5EF4-FFF2-40B4-BE49-F238E27FC236}">
                    <a16:creationId xmlns:a16="http://schemas.microsoft.com/office/drawing/2014/main" id="{A7962B74-0E3C-21EA-D80D-CD27361516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8BF681D8-227A-F332-DE77-77E4E423356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3" name="Group 222">
            <a:extLst>
              <a:ext uri="{FF2B5EF4-FFF2-40B4-BE49-F238E27FC236}">
                <a16:creationId xmlns:a16="http://schemas.microsoft.com/office/drawing/2014/main" id="{8CA00DA3-C99E-ED93-1EC8-CD9F01466F4A}"/>
              </a:ext>
            </a:extLst>
          </p:cNvPr>
          <p:cNvGrpSpPr/>
          <p:nvPr/>
        </p:nvGrpSpPr>
        <p:grpSpPr>
          <a:xfrm rot="18220508">
            <a:off x="2735811" y="872663"/>
            <a:ext cx="1473188" cy="795832"/>
            <a:chOff x="4646455" y="3258739"/>
            <a:chExt cx="2883050" cy="1837847"/>
          </a:xfrm>
        </p:grpSpPr>
        <p:sp>
          <p:nvSpPr>
            <p:cNvPr id="233" name="Oval 232">
              <a:extLst>
                <a:ext uri="{FF2B5EF4-FFF2-40B4-BE49-F238E27FC236}">
                  <a16:creationId xmlns:a16="http://schemas.microsoft.com/office/drawing/2014/main" id="{33FE28A2-A254-E5BD-5856-50F10C830957}"/>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4" name="Group 233">
              <a:extLst>
                <a:ext uri="{FF2B5EF4-FFF2-40B4-BE49-F238E27FC236}">
                  <a16:creationId xmlns:a16="http://schemas.microsoft.com/office/drawing/2014/main" id="{07AE7CDE-2CFC-A984-EEF6-369B8E207B7F}"/>
                </a:ext>
              </a:extLst>
            </p:cNvPr>
            <p:cNvGrpSpPr/>
            <p:nvPr/>
          </p:nvGrpSpPr>
          <p:grpSpPr>
            <a:xfrm>
              <a:off x="4646455" y="3258739"/>
              <a:ext cx="2883050" cy="1837847"/>
              <a:chOff x="4646455" y="3455216"/>
              <a:chExt cx="2883050" cy="1404022"/>
            </a:xfrm>
          </p:grpSpPr>
          <p:grpSp>
            <p:nvGrpSpPr>
              <p:cNvPr id="235" name="Group 234">
                <a:extLst>
                  <a:ext uri="{FF2B5EF4-FFF2-40B4-BE49-F238E27FC236}">
                    <a16:creationId xmlns:a16="http://schemas.microsoft.com/office/drawing/2014/main" id="{7D1738CF-8410-1216-32E3-05C864615490}"/>
                  </a:ext>
                </a:extLst>
              </p:cNvPr>
              <p:cNvGrpSpPr/>
              <p:nvPr/>
            </p:nvGrpSpPr>
            <p:grpSpPr>
              <a:xfrm>
                <a:off x="4646455" y="3455216"/>
                <a:ext cx="2883050" cy="1404022"/>
                <a:chOff x="1060394" y="1991650"/>
                <a:chExt cx="4033691" cy="2870313"/>
              </a:xfrm>
            </p:grpSpPr>
            <p:cxnSp>
              <p:nvCxnSpPr>
                <p:cNvPr id="238" name="Straight Connector 237">
                  <a:extLst>
                    <a:ext uri="{FF2B5EF4-FFF2-40B4-BE49-F238E27FC236}">
                      <a16:creationId xmlns:a16="http://schemas.microsoft.com/office/drawing/2014/main" id="{A29B848C-4A0E-D217-2239-917452522AE7}"/>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CDA08D8-BD1A-01E2-2B3E-2FE7FCF8879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AD4AB98-87DA-B0FF-DBD9-D97A7AB5C24F}"/>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82A349B8-8C99-361A-919B-8828A69492B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77B7D6-CB76-E630-22C0-8D6302D3AB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4" name="Group 223">
            <a:extLst>
              <a:ext uri="{FF2B5EF4-FFF2-40B4-BE49-F238E27FC236}">
                <a16:creationId xmlns:a16="http://schemas.microsoft.com/office/drawing/2014/main" id="{1754C4D4-B424-3071-9719-B2D103085916}"/>
              </a:ext>
            </a:extLst>
          </p:cNvPr>
          <p:cNvGrpSpPr/>
          <p:nvPr/>
        </p:nvGrpSpPr>
        <p:grpSpPr>
          <a:xfrm rot="17753132">
            <a:off x="1013253" y="999485"/>
            <a:ext cx="1473186" cy="494215"/>
            <a:chOff x="4646458" y="3258740"/>
            <a:chExt cx="2883047" cy="1837843"/>
          </a:xfrm>
        </p:grpSpPr>
        <p:sp>
          <p:nvSpPr>
            <p:cNvPr id="225" name="Oval 224">
              <a:extLst>
                <a:ext uri="{FF2B5EF4-FFF2-40B4-BE49-F238E27FC236}">
                  <a16:creationId xmlns:a16="http://schemas.microsoft.com/office/drawing/2014/main" id="{180E4E54-B646-9BEE-5307-8C08C4443429}"/>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6" name="Group 225">
              <a:extLst>
                <a:ext uri="{FF2B5EF4-FFF2-40B4-BE49-F238E27FC236}">
                  <a16:creationId xmlns:a16="http://schemas.microsoft.com/office/drawing/2014/main" id="{C5E403F6-F0DC-322E-1368-135B9C64207D}"/>
                </a:ext>
              </a:extLst>
            </p:cNvPr>
            <p:cNvGrpSpPr/>
            <p:nvPr/>
          </p:nvGrpSpPr>
          <p:grpSpPr>
            <a:xfrm>
              <a:off x="4646458" y="3258740"/>
              <a:ext cx="2883047" cy="1837843"/>
              <a:chOff x="4646458" y="3455217"/>
              <a:chExt cx="2883047" cy="1404019"/>
            </a:xfrm>
          </p:grpSpPr>
          <p:grpSp>
            <p:nvGrpSpPr>
              <p:cNvPr id="227" name="Group 226">
                <a:extLst>
                  <a:ext uri="{FF2B5EF4-FFF2-40B4-BE49-F238E27FC236}">
                    <a16:creationId xmlns:a16="http://schemas.microsoft.com/office/drawing/2014/main" id="{7D8E34AE-DD21-73A8-2B91-0017D34AECE4}"/>
                  </a:ext>
                </a:extLst>
              </p:cNvPr>
              <p:cNvGrpSpPr/>
              <p:nvPr/>
            </p:nvGrpSpPr>
            <p:grpSpPr>
              <a:xfrm>
                <a:off x="4646458" y="3455217"/>
                <a:ext cx="2883047" cy="1404019"/>
                <a:chOff x="1060398" y="1991653"/>
                <a:chExt cx="4033687" cy="2870306"/>
              </a:xfrm>
            </p:grpSpPr>
            <p:cxnSp>
              <p:nvCxnSpPr>
                <p:cNvPr id="230" name="Straight Connector 229">
                  <a:extLst>
                    <a:ext uri="{FF2B5EF4-FFF2-40B4-BE49-F238E27FC236}">
                      <a16:creationId xmlns:a16="http://schemas.microsoft.com/office/drawing/2014/main" id="{99F97BF1-FCD0-B0CC-9869-08DB81244C59}"/>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3A98C0E-B976-28A2-52BA-7D4841C74AC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AFE7806-0674-A790-E612-1B722F937F6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8" name="Straight Arrow Connector 227">
                <a:extLst>
                  <a:ext uri="{FF2B5EF4-FFF2-40B4-BE49-F238E27FC236}">
                    <a16:creationId xmlns:a16="http://schemas.microsoft.com/office/drawing/2014/main" id="{9C1BAA27-6D30-690F-AC79-04FE713DC1A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55D3F8F-B6AB-01AC-5592-ED7DD676900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8" name="Group 257">
            <a:extLst>
              <a:ext uri="{FF2B5EF4-FFF2-40B4-BE49-F238E27FC236}">
                <a16:creationId xmlns:a16="http://schemas.microsoft.com/office/drawing/2014/main" id="{2481C636-5F58-6EBE-C322-192BAB92A494}"/>
              </a:ext>
            </a:extLst>
          </p:cNvPr>
          <p:cNvGrpSpPr/>
          <p:nvPr/>
        </p:nvGrpSpPr>
        <p:grpSpPr>
          <a:xfrm rot="18455927">
            <a:off x="5409667" y="3106416"/>
            <a:ext cx="1484718" cy="877578"/>
            <a:chOff x="4647411" y="3527585"/>
            <a:chExt cx="2905616" cy="1307924"/>
          </a:xfrm>
        </p:grpSpPr>
        <p:sp>
          <p:nvSpPr>
            <p:cNvPr id="286" name="Oval 285">
              <a:extLst>
                <a:ext uri="{FF2B5EF4-FFF2-40B4-BE49-F238E27FC236}">
                  <a16:creationId xmlns:a16="http://schemas.microsoft.com/office/drawing/2014/main" id="{F14646BE-0A5E-D5EC-870B-0E0C197EC47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7" name="Group 286">
              <a:extLst>
                <a:ext uri="{FF2B5EF4-FFF2-40B4-BE49-F238E27FC236}">
                  <a16:creationId xmlns:a16="http://schemas.microsoft.com/office/drawing/2014/main" id="{ADDC7730-292A-378F-278C-0BF209B3B109}"/>
                </a:ext>
              </a:extLst>
            </p:cNvPr>
            <p:cNvGrpSpPr/>
            <p:nvPr/>
          </p:nvGrpSpPr>
          <p:grpSpPr>
            <a:xfrm>
              <a:off x="4647411" y="3527585"/>
              <a:ext cx="2905616" cy="1307924"/>
              <a:chOff x="4647411" y="3660598"/>
              <a:chExt cx="2905616" cy="999187"/>
            </a:xfrm>
          </p:grpSpPr>
          <p:grpSp>
            <p:nvGrpSpPr>
              <p:cNvPr id="288" name="Group 287">
                <a:extLst>
                  <a:ext uri="{FF2B5EF4-FFF2-40B4-BE49-F238E27FC236}">
                    <a16:creationId xmlns:a16="http://schemas.microsoft.com/office/drawing/2014/main" id="{5CE6A899-37F5-C01E-35E2-7D07F3F423C2}"/>
                  </a:ext>
                </a:extLst>
              </p:cNvPr>
              <p:cNvGrpSpPr/>
              <p:nvPr/>
            </p:nvGrpSpPr>
            <p:grpSpPr>
              <a:xfrm>
                <a:off x="4647411" y="3660598"/>
                <a:ext cx="2905616" cy="999187"/>
                <a:chOff x="1061731" y="2411525"/>
                <a:chExt cx="4065263" cy="2042687"/>
              </a:xfrm>
            </p:grpSpPr>
            <p:cxnSp>
              <p:nvCxnSpPr>
                <p:cNvPr id="291" name="Straight Connector 290">
                  <a:extLst>
                    <a:ext uri="{FF2B5EF4-FFF2-40B4-BE49-F238E27FC236}">
                      <a16:creationId xmlns:a16="http://schemas.microsoft.com/office/drawing/2014/main" id="{AF1C1685-F7BF-EDE2-91A6-ED9256E72ED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59B31C5-C2EF-E4CC-497B-8E15070F76E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7334FD9-1B14-0A52-CBD2-055633E8996B}"/>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9" name="Straight Arrow Connector 288">
                <a:extLst>
                  <a:ext uri="{FF2B5EF4-FFF2-40B4-BE49-F238E27FC236}">
                    <a16:creationId xmlns:a16="http://schemas.microsoft.com/office/drawing/2014/main" id="{08559C81-E882-D14F-F95A-E407E675835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D88D7142-7D33-98C8-51F5-0DFD0D851C1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A60E105-AAC2-6158-9EC7-C4C7EEBCFC5A}"/>
              </a:ext>
            </a:extLst>
          </p:cNvPr>
          <p:cNvGrpSpPr/>
          <p:nvPr/>
        </p:nvGrpSpPr>
        <p:grpSpPr>
          <a:xfrm rot="18248827">
            <a:off x="3206748" y="3073071"/>
            <a:ext cx="1510958" cy="877414"/>
            <a:chOff x="4582296" y="3317017"/>
            <a:chExt cx="2956968" cy="1618840"/>
          </a:xfrm>
        </p:grpSpPr>
        <p:sp>
          <p:nvSpPr>
            <p:cNvPr id="278" name="Oval 277">
              <a:extLst>
                <a:ext uri="{FF2B5EF4-FFF2-40B4-BE49-F238E27FC236}">
                  <a16:creationId xmlns:a16="http://schemas.microsoft.com/office/drawing/2014/main" id="{4147F372-5794-029D-1826-41755BB1D6F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9" name="Group 278">
              <a:extLst>
                <a:ext uri="{FF2B5EF4-FFF2-40B4-BE49-F238E27FC236}">
                  <a16:creationId xmlns:a16="http://schemas.microsoft.com/office/drawing/2014/main" id="{68228059-B0D5-9B65-A32D-030F070BE33F}"/>
                </a:ext>
              </a:extLst>
            </p:cNvPr>
            <p:cNvGrpSpPr/>
            <p:nvPr/>
          </p:nvGrpSpPr>
          <p:grpSpPr>
            <a:xfrm>
              <a:off x="4582296" y="3317017"/>
              <a:ext cx="2956968" cy="1618840"/>
              <a:chOff x="4582296" y="3499738"/>
              <a:chExt cx="2956968" cy="1236712"/>
            </a:xfrm>
          </p:grpSpPr>
          <p:grpSp>
            <p:nvGrpSpPr>
              <p:cNvPr id="280" name="Group 279">
                <a:extLst>
                  <a:ext uri="{FF2B5EF4-FFF2-40B4-BE49-F238E27FC236}">
                    <a16:creationId xmlns:a16="http://schemas.microsoft.com/office/drawing/2014/main" id="{2C038F24-1A6B-724C-62F1-BF084031D4B4}"/>
                  </a:ext>
                </a:extLst>
              </p:cNvPr>
              <p:cNvGrpSpPr/>
              <p:nvPr/>
            </p:nvGrpSpPr>
            <p:grpSpPr>
              <a:xfrm>
                <a:off x="4582296" y="3499738"/>
                <a:ext cx="2956968" cy="1236712"/>
                <a:chOff x="970629" y="2082671"/>
                <a:chExt cx="4137109" cy="2528274"/>
              </a:xfrm>
            </p:grpSpPr>
            <p:cxnSp>
              <p:nvCxnSpPr>
                <p:cNvPr id="283" name="Straight Connector 282">
                  <a:extLst>
                    <a:ext uri="{FF2B5EF4-FFF2-40B4-BE49-F238E27FC236}">
                      <a16:creationId xmlns:a16="http://schemas.microsoft.com/office/drawing/2014/main" id="{46ABF595-4C6C-151A-8A44-D4FBF7CBA9E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A73907E-3A0B-5B65-527F-A40C3D75A1D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1BD7CDD-122C-13DB-D772-162DFB40C949}"/>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1" name="Straight Arrow Connector 280">
                <a:extLst>
                  <a:ext uri="{FF2B5EF4-FFF2-40B4-BE49-F238E27FC236}">
                    <a16:creationId xmlns:a16="http://schemas.microsoft.com/office/drawing/2014/main" id="{B948FD29-CB8F-B5F2-79D9-0023FFFFD44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9091170-25E0-211B-7917-CCA527C6AA6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0" name="Group 259">
            <a:extLst>
              <a:ext uri="{FF2B5EF4-FFF2-40B4-BE49-F238E27FC236}">
                <a16:creationId xmlns:a16="http://schemas.microsoft.com/office/drawing/2014/main" id="{26CDE7C1-3EA7-29A5-D554-165C8165FA13}"/>
              </a:ext>
            </a:extLst>
          </p:cNvPr>
          <p:cNvGrpSpPr/>
          <p:nvPr/>
        </p:nvGrpSpPr>
        <p:grpSpPr>
          <a:xfrm rot="17897189">
            <a:off x="1368696" y="3198649"/>
            <a:ext cx="1473188" cy="667724"/>
            <a:chOff x="4646455" y="3258739"/>
            <a:chExt cx="2883050" cy="1837847"/>
          </a:xfrm>
        </p:grpSpPr>
        <p:sp>
          <p:nvSpPr>
            <p:cNvPr id="270" name="Oval 269">
              <a:extLst>
                <a:ext uri="{FF2B5EF4-FFF2-40B4-BE49-F238E27FC236}">
                  <a16:creationId xmlns:a16="http://schemas.microsoft.com/office/drawing/2014/main" id="{EB019B9F-16BB-5E65-8E4C-2373EE453840}"/>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1" name="Group 270">
              <a:extLst>
                <a:ext uri="{FF2B5EF4-FFF2-40B4-BE49-F238E27FC236}">
                  <a16:creationId xmlns:a16="http://schemas.microsoft.com/office/drawing/2014/main" id="{8F078807-C07B-261E-10DB-5DE1B1B9B6BC}"/>
                </a:ext>
              </a:extLst>
            </p:cNvPr>
            <p:cNvGrpSpPr/>
            <p:nvPr/>
          </p:nvGrpSpPr>
          <p:grpSpPr>
            <a:xfrm>
              <a:off x="4646455" y="3258739"/>
              <a:ext cx="2883050" cy="1837847"/>
              <a:chOff x="4646455" y="3455216"/>
              <a:chExt cx="2883050" cy="1404022"/>
            </a:xfrm>
          </p:grpSpPr>
          <p:grpSp>
            <p:nvGrpSpPr>
              <p:cNvPr id="272" name="Group 271">
                <a:extLst>
                  <a:ext uri="{FF2B5EF4-FFF2-40B4-BE49-F238E27FC236}">
                    <a16:creationId xmlns:a16="http://schemas.microsoft.com/office/drawing/2014/main" id="{3B4CA8C4-79A3-0AA1-75A3-62D7AD590666}"/>
                  </a:ext>
                </a:extLst>
              </p:cNvPr>
              <p:cNvGrpSpPr/>
              <p:nvPr/>
            </p:nvGrpSpPr>
            <p:grpSpPr>
              <a:xfrm>
                <a:off x="4646455" y="3455216"/>
                <a:ext cx="2883050" cy="1404022"/>
                <a:chOff x="1060394" y="1991650"/>
                <a:chExt cx="4033691" cy="2870313"/>
              </a:xfrm>
            </p:grpSpPr>
            <p:cxnSp>
              <p:nvCxnSpPr>
                <p:cNvPr id="275" name="Straight Connector 274">
                  <a:extLst>
                    <a:ext uri="{FF2B5EF4-FFF2-40B4-BE49-F238E27FC236}">
                      <a16:creationId xmlns:a16="http://schemas.microsoft.com/office/drawing/2014/main" id="{B5E68713-9F0C-2254-3990-FD3DAA2AE3A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255B538-78F7-2A05-0E65-2BDB6CD5449A}"/>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9243BA6-29DD-D307-EB15-F2D8B310F75E}"/>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3" name="Straight Arrow Connector 272">
                <a:extLst>
                  <a:ext uri="{FF2B5EF4-FFF2-40B4-BE49-F238E27FC236}">
                    <a16:creationId xmlns:a16="http://schemas.microsoft.com/office/drawing/2014/main" id="{46268EE4-FBBB-5D20-8C0E-C9E88414EA5F}"/>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B3A5276-E282-5447-03EF-FBA49DA19D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5C5F7AD5-F774-CD9D-698D-70AB4077B026}"/>
              </a:ext>
            </a:extLst>
          </p:cNvPr>
          <p:cNvGrpSpPr/>
          <p:nvPr/>
        </p:nvGrpSpPr>
        <p:grpSpPr>
          <a:xfrm rot="17238368">
            <a:off x="74843" y="3308149"/>
            <a:ext cx="1473186" cy="400752"/>
            <a:chOff x="4646458" y="3258740"/>
            <a:chExt cx="2883047" cy="1837843"/>
          </a:xfrm>
        </p:grpSpPr>
        <p:sp>
          <p:nvSpPr>
            <p:cNvPr id="262" name="Oval 261">
              <a:extLst>
                <a:ext uri="{FF2B5EF4-FFF2-40B4-BE49-F238E27FC236}">
                  <a16:creationId xmlns:a16="http://schemas.microsoft.com/office/drawing/2014/main" id="{CF5001F0-743B-A9CB-2FB6-C3499816016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3" name="Group 262">
              <a:extLst>
                <a:ext uri="{FF2B5EF4-FFF2-40B4-BE49-F238E27FC236}">
                  <a16:creationId xmlns:a16="http://schemas.microsoft.com/office/drawing/2014/main" id="{9F81C4C2-77A7-BE58-5588-4C28F0343C79}"/>
                </a:ext>
              </a:extLst>
            </p:cNvPr>
            <p:cNvGrpSpPr/>
            <p:nvPr/>
          </p:nvGrpSpPr>
          <p:grpSpPr>
            <a:xfrm>
              <a:off x="4646458" y="3258740"/>
              <a:ext cx="2883047" cy="1837843"/>
              <a:chOff x="4646458" y="3455217"/>
              <a:chExt cx="2883047" cy="1404019"/>
            </a:xfrm>
          </p:grpSpPr>
          <p:grpSp>
            <p:nvGrpSpPr>
              <p:cNvPr id="264" name="Group 263">
                <a:extLst>
                  <a:ext uri="{FF2B5EF4-FFF2-40B4-BE49-F238E27FC236}">
                    <a16:creationId xmlns:a16="http://schemas.microsoft.com/office/drawing/2014/main" id="{D232AD5A-73AB-8702-0806-D1F006A91B83}"/>
                  </a:ext>
                </a:extLst>
              </p:cNvPr>
              <p:cNvGrpSpPr/>
              <p:nvPr/>
            </p:nvGrpSpPr>
            <p:grpSpPr>
              <a:xfrm>
                <a:off x="4646458" y="3455217"/>
                <a:ext cx="2883047" cy="1404019"/>
                <a:chOff x="1060398" y="1991653"/>
                <a:chExt cx="4033687" cy="2870306"/>
              </a:xfrm>
            </p:grpSpPr>
            <p:cxnSp>
              <p:nvCxnSpPr>
                <p:cNvPr id="267" name="Straight Connector 266">
                  <a:extLst>
                    <a:ext uri="{FF2B5EF4-FFF2-40B4-BE49-F238E27FC236}">
                      <a16:creationId xmlns:a16="http://schemas.microsoft.com/office/drawing/2014/main" id="{DD335D21-BFCC-B541-CB81-5469DF1EEDF5}"/>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1A58607-3385-DA8B-C62A-F1D92BD9399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1DDFE04-4151-BE3C-7CA7-38ADECE8E3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5" name="Straight Arrow Connector 264">
                <a:extLst>
                  <a:ext uri="{FF2B5EF4-FFF2-40B4-BE49-F238E27FC236}">
                    <a16:creationId xmlns:a16="http://schemas.microsoft.com/office/drawing/2014/main" id="{6EEF9E1D-B751-431D-F078-BE79AC550C5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DDD77C8E-932E-0D71-0894-659F677CBF0F}"/>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5" name="Group 294">
            <a:extLst>
              <a:ext uri="{FF2B5EF4-FFF2-40B4-BE49-F238E27FC236}">
                <a16:creationId xmlns:a16="http://schemas.microsoft.com/office/drawing/2014/main" id="{E18B9202-3D59-73EE-DD08-D20627087479}"/>
              </a:ext>
            </a:extLst>
          </p:cNvPr>
          <p:cNvGrpSpPr/>
          <p:nvPr/>
        </p:nvGrpSpPr>
        <p:grpSpPr>
          <a:xfrm rot="18318502">
            <a:off x="3608190" y="5550011"/>
            <a:ext cx="1484718" cy="798256"/>
            <a:chOff x="4647411" y="3527585"/>
            <a:chExt cx="2905616" cy="1307924"/>
          </a:xfrm>
        </p:grpSpPr>
        <p:sp>
          <p:nvSpPr>
            <p:cNvPr id="314" name="Oval 313">
              <a:extLst>
                <a:ext uri="{FF2B5EF4-FFF2-40B4-BE49-F238E27FC236}">
                  <a16:creationId xmlns:a16="http://schemas.microsoft.com/office/drawing/2014/main" id="{814660FC-07E6-995C-090C-3D200A87627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5" name="Group 314">
              <a:extLst>
                <a:ext uri="{FF2B5EF4-FFF2-40B4-BE49-F238E27FC236}">
                  <a16:creationId xmlns:a16="http://schemas.microsoft.com/office/drawing/2014/main" id="{9FBFC154-9698-7C4C-22A2-52EC037C97DB}"/>
                </a:ext>
              </a:extLst>
            </p:cNvPr>
            <p:cNvGrpSpPr/>
            <p:nvPr/>
          </p:nvGrpSpPr>
          <p:grpSpPr>
            <a:xfrm>
              <a:off x="4647411" y="3527585"/>
              <a:ext cx="2905616" cy="1307924"/>
              <a:chOff x="4647411" y="3660598"/>
              <a:chExt cx="2905616" cy="999187"/>
            </a:xfrm>
          </p:grpSpPr>
          <p:grpSp>
            <p:nvGrpSpPr>
              <p:cNvPr id="316" name="Group 315">
                <a:extLst>
                  <a:ext uri="{FF2B5EF4-FFF2-40B4-BE49-F238E27FC236}">
                    <a16:creationId xmlns:a16="http://schemas.microsoft.com/office/drawing/2014/main" id="{D26C2A57-B245-7EA4-3044-06CDCF46DAC6}"/>
                  </a:ext>
                </a:extLst>
              </p:cNvPr>
              <p:cNvGrpSpPr/>
              <p:nvPr/>
            </p:nvGrpSpPr>
            <p:grpSpPr>
              <a:xfrm>
                <a:off x="4647411" y="3660598"/>
                <a:ext cx="2905616" cy="999187"/>
                <a:chOff x="1061731" y="2411525"/>
                <a:chExt cx="4065263" cy="2042687"/>
              </a:xfrm>
            </p:grpSpPr>
            <p:cxnSp>
              <p:nvCxnSpPr>
                <p:cNvPr id="319" name="Straight Connector 318">
                  <a:extLst>
                    <a:ext uri="{FF2B5EF4-FFF2-40B4-BE49-F238E27FC236}">
                      <a16:creationId xmlns:a16="http://schemas.microsoft.com/office/drawing/2014/main" id="{61C27422-60A0-853A-CDDB-33FA9490C2B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813C0E2-2B20-4645-33DA-919A6593EBE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949C5A0-C87B-6DE6-D505-88B7CA2C0DCA}"/>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7" name="Straight Arrow Connector 316">
                <a:extLst>
                  <a:ext uri="{FF2B5EF4-FFF2-40B4-BE49-F238E27FC236}">
                    <a16:creationId xmlns:a16="http://schemas.microsoft.com/office/drawing/2014/main" id="{8E0BC74F-889A-18D2-2A35-888766E0E9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C050F29-AAEE-2868-9749-5F6231F2F6BA}"/>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6" name="Group 295">
            <a:extLst>
              <a:ext uri="{FF2B5EF4-FFF2-40B4-BE49-F238E27FC236}">
                <a16:creationId xmlns:a16="http://schemas.microsoft.com/office/drawing/2014/main" id="{F1DBEE1D-4DD2-7AEF-106D-185309634E56}"/>
              </a:ext>
            </a:extLst>
          </p:cNvPr>
          <p:cNvGrpSpPr/>
          <p:nvPr/>
        </p:nvGrpSpPr>
        <p:grpSpPr>
          <a:xfrm rot="17991952">
            <a:off x="1686097" y="5541276"/>
            <a:ext cx="1510958" cy="739460"/>
            <a:chOff x="4582296" y="3317017"/>
            <a:chExt cx="2956968" cy="1618840"/>
          </a:xfrm>
        </p:grpSpPr>
        <p:sp>
          <p:nvSpPr>
            <p:cNvPr id="306" name="Oval 305">
              <a:extLst>
                <a:ext uri="{FF2B5EF4-FFF2-40B4-BE49-F238E27FC236}">
                  <a16:creationId xmlns:a16="http://schemas.microsoft.com/office/drawing/2014/main" id="{B68A5DC9-D003-D763-15E0-7C46F23F064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7" name="Group 306">
              <a:extLst>
                <a:ext uri="{FF2B5EF4-FFF2-40B4-BE49-F238E27FC236}">
                  <a16:creationId xmlns:a16="http://schemas.microsoft.com/office/drawing/2014/main" id="{C005FA92-A39C-1FA7-A167-F5E836FA66EB}"/>
                </a:ext>
              </a:extLst>
            </p:cNvPr>
            <p:cNvGrpSpPr/>
            <p:nvPr/>
          </p:nvGrpSpPr>
          <p:grpSpPr>
            <a:xfrm>
              <a:off x="4582296" y="3317017"/>
              <a:ext cx="2956968" cy="1618840"/>
              <a:chOff x="4582296" y="3499738"/>
              <a:chExt cx="2956968" cy="1236712"/>
            </a:xfrm>
          </p:grpSpPr>
          <p:grpSp>
            <p:nvGrpSpPr>
              <p:cNvPr id="308" name="Group 307">
                <a:extLst>
                  <a:ext uri="{FF2B5EF4-FFF2-40B4-BE49-F238E27FC236}">
                    <a16:creationId xmlns:a16="http://schemas.microsoft.com/office/drawing/2014/main" id="{FD8E4213-B76B-14BA-08AA-9AF64221AE07}"/>
                  </a:ext>
                </a:extLst>
              </p:cNvPr>
              <p:cNvGrpSpPr/>
              <p:nvPr/>
            </p:nvGrpSpPr>
            <p:grpSpPr>
              <a:xfrm>
                <a:off x="4582296" y="3499738"/>
                <a:ext cx="2956968" cy="1236712"/>
                <a:chOff x="970629" y="2082671"/>
                <a:chExt cx="4137109" cy="2528274"/>
              </a:xfrm>
            </p:grpSpPr>
            <p:cxnSp>
              <p:nvCxnSpPr>
                <p:cNvPr id="311" name="Straight Connector 310">
                  <a:extLst>
                    <a:ext uri="{FF2B5EF4-FFF2-40B4-BE49-F238E27FC236}">
                      <a16:creationId xmlns:a16="http://schemas.microsoft.com/office/drawing/2014/main" id="{F0A412A7-DD6C-AEEC-6A05-65886723F674}"/>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7327B9A-87DF-DBBB-1A76-3F3DD6699E3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C62EC2D-B095-3877-C039-30A067FFB3D7}"/>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9" name="Straight Arrow Connector 308">
                <a:extLst>
                  <a:ext uri="{FF2B5EF4-FFF2-40B4-BE49-F238E27FC236}">
                    <a16:creationId xmlns:a16="http://schemas.microsoft.com/office/drawing/2014/main" id="{C391E300-51AD-36D1-4912-92D460384AA7}"/>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484CE6A8-67D1-C253-AED1-0B2247C0D31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BC4D1971-62F1-15A7-F62D-CC7B8800EC5F}"/>
              </a:ext>
            </a:extLst>
          </p:cNvPr>
          <p:cNvGrpSpPr/>
          <p:nvPr/>
        </p:nvGrpSpPr>
        <p:grpSpPr>
          <a:xfrm rot="17415323">
            <a:off x="275484" y="5703499"/>
            <a:ext cx="1473188" cy="465892"/>
            <a:chOff x="4646455" y="3258739"/>
            <a:chExt cx="2883050" cy="1837847"/>
          </a:xfrm>
        </p:grpSpPr>
        <p:sp>
          <p:nvSpPr>
            <p:cNvPr id="298" name="Oval 297">
              <a:extLst>
                <a:ext uri="{FF2B5EF4-FFF2-40B4-BE49-F238E27FC236}">
                  <a16:creationId xmlns:a16="http://schemas.microsoft.com/office/drawing/2014/main" id="{E6496E59-710E-3DF9-B9E1-4736CB9B019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9" name="Group 298">
              <a:extLst>
                <a:ext uri="{FF2B5EF4-FFF2-40B4-BE49-F238E27FC236}">
                  <a16:creationId xmlns:a16="http://schemas.microsoft.com/office/drawing/2014/main" id="{C029B3F5-046B-2DB4-D167-A2E920359587}"/>
                </a:ext>
              </a:extLst>
            </p:cNvPr>
            <p:cNvGrpSpPr/>
            <p:nvPr/>
          </p:nvGrpSpPr>
          <p:grpSpPr>
            <a:xfrm>
              <a:off x="4646455" y="3258739"/>
              <a:ext cx="2883050" cy="1837847"/>
              <a:chOff x="4646455" y="3455216"/>
              <a:chExt cx="2883050" cy="1404022"/>
            </a:xfrm>
          </p:grpSpPr>
          <p:grpSp>
            <p:nvGrpSpPr>
              <p:cNvPr id="300" name="Group 299">
                <a:extLst>
                  <a:ext uri="{FF2B5EF4-FFF2-40B4-BE49-F238E27FC236}">
                    <a16:creationId xmlns:a16="http://schemas.microsoft.com/office/drawing/2014/main" id="{DD6C1E1C-9358-3600-09A2-1A8E0EC6B554}"/>
                  </a:ext>
                </a:extLst>
              </p:cNvPr>
              <p:cNvGrpSpPr/>
              <p:nvPr/>
            </p:nvGrpSpPr>
            <p:grpSpPr>
              <a:xfrm>
                <a:off x="4646455" y="3455216"/>
                <a:ext cx="2883050" cy="1404022"/>
                <a:chOff x="1060394" y="1991650"/>
                <a:chExt cx="4033691" cy="2870313"/>
              </a:xfrm>
            </p:grpSpPr>
            <p:cxnSp>
              <p:nvCxnSpPr>
                <p:cNvPr id="303" name="Straight Connector 302">
                  <a:extLst>
                    <a:ext uri="{FF2B5EF4-FFF2-40B4-BE49-F238E27FC236}">
                      <a16:creationId xmlns:a16="http://schemas.microsoft.com/office/drawing/2014/main" id="{0B09D94D-C103-4F71-C5EF-9C03FC0307F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F5FDDCD-5E80-E5CF-A98B-DB0AC9C08E1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DEFD7AA3-C91D-98D6-ABD5-C2122F91ABC6}"/>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7A291FE0-0F7A-823B-2B0D-6AF4ED4A893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B3D46C37-642C-5FA7-983A-850F7A06408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24" name="TextBox 123">
            <a:extLst>
              <a:ext uri="{FF2B5EF4-FFF2-40B4-BE49-F238E27FC236}">
                <a16:creationId xmlns:a16="http://schemas.microsoft.com/office/drawing/2014/main" id="{4B4E062E-5B5A-4BF2-BF69-6C1D02A6087A}"/>
              </a:ext>
            </a:extLst>
          </p:cNvPr>
          <p:cNvSpPr txBox="1"/>
          <p:nvPr/>
        </p:nvSpPr>
        <p:spPr>
          <a:xfrm>
            <a:off x="7183554" y="3764824"/>
            <a:ext cx="4812057" cy="3046988"/>
          </a:xfrm>
          <a:prstGeom prst="rect">
            <a:avLst/>
          </a:prstGeom>
          <a:noFill/>
          <a:ln>
            <a:noFill/>
          </a:ln>
          <a:effectLst>
            <a:softEdge rad="127000"/>
          </a:effectLst>
        </p:spPr>
        <p:txBody>
          <a:bodyPr wrap="square" rtlCol="0">
            <a:spAutoFit/>
          </a:bodyPr>
          <a:lstStyle/>
          <a:p>
            <a:pPr algn="ctr"/>
            <a:r>
              <a:rPr lang="en-CA" sz="9600" dirty="0" err="1"/>
              <a:t>Covector</a:t>
            </a:r>
            <a:r>
              <a:rPr lang="en-CA" sz="9600" dirty="0"/>
              <a:t> Field</a:t>
            </a:r>
          </a:p>
        </p:txBody>
      </p:sp>
    </p:spTree>
    <p:custDataLst>
      <p:tags r:id="rId1"/>
    </p:custDataLst>
    <p:extLst>
      <p:ext uri="{BB962C8B-B14F-4D97-AF65-F5344CB8AC3E}">
        <p14:creationId xmlns:p14="http://schemas.microsoft.com/office/powerpoint/2010/main" val="3728400242"/>
      </p:ext>
    </p:extLst>
  </p:cSld>
  <p:clrMapOvr>
    <a:masterClrMapping/>
  </p:clrMapOvr>
  <mc:AlternateContent xmlns:mc="http://schemas.openxmlformats.org/markup-compatibility/2006" xmlns:p14="http://schemas.microsoft.com/office/powerpoint/2010/main">
    <mc:Choice Requires="p14">
      <p:transition spd="slow" p14:dur="2000" advTm="17047"/>
    </mc:Choice>
    <mc:Fallback xmlns="">
      <p:transition spd="slow" advTm="17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500"/>
                                        <p:tgtEl>
                                          <p:spTgt spid="55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7"/>
                                        </p:tgtEl>
                                        <p:attrNameLst>
                                          <p:attrName>style.visibility</p:attrName>
                                        </p:attrNameLst>
                                      </p:cBhvr>
                                      <p:to>
                                        <p:strVal val="visible"/>
                                      </p:to>
                                    </p:set>
                                    <p:animEffect transition="in" filter="fade">
                                      <p:cBhvr>
                                        <p:cTn id="12" dur="250"/>
                                        <p:tgtEl>
                                          <p:spTgt spid="297"/>
                                        </p:tgtEl>
                                      </p:cBhvr>
                                    </p:animEffect>
                                    <p:anim calcmode="lin" valueType="num">
                                      <p:cBhvr>
                                        <p:cTn id="13" dur="250" fill="hold"/>
                                        <p:tgtEl>
                                          <p:spTgt spid="297"/>
                                        </p:tgtEl>
                                        <p:attrNameLst>
                                          <p:attrName>ppt_x</p:attrName>
                                        </p:attrNameLst>
                                      </p:cBhvr>
                                      <p:tavLst>
                                        <p:tav tm="0">
                                          <p:val>
                                            <p:strVal val="#ppt_x"/>
                                          </p:val>
                                        </p:tav>
                                        <p:tav tm="100000">
                                          <p:val>
                                            <p:strVal val="#ppt_x"/>
                                          </p:val>
                                        </p:tav>
                                      </p:tavLst>
                                    </p:anim>
                                    <p:anim calcmode="lin" valueType="num">
                                      <p:cBhvr>
                                        <p:cTn id="14" dur="250" fill="hold"/>
                                        <p:tgtEl>
                                          <p:spTgt spid="297"/>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42" presetClass="entr" presetSubtype="0" fill="hold" nodeType="afterEffect">
                                  <p:stCondLst>
                                    <p:cond delay="0"/>
                                  </p:stCondLst>
                                  <p:childTnLst>
                                    <p:set>
                                      <p:cBhvr>
                                        <p:cTn id="17" dur="1" fill="hold">
                                          <p:stCondLst>
                                            <p:cond delay="0"/>
                                          </p:stCondLst>
                                        </p:cTn>
                                        <p:tgtEl>
                                          <p:spTgt spid="296"/>
                                        </p:tgtEl>
                                        <p:attrNameLst>
                                          <p:attrName>style.visibility</p:attrName>
                                        </p:attrNameLst>
                                      </p:cBhvr>
                                      <p:to>
                                        <p:strVal val="visible"/>
                                      </p:to>
                                    </p:set>
                                    <p:animEffect transition="in" filter="fade">
                                      <p:cBhvr>
                                        <p:cTn id="18" dur="250"/>
                                        <p:tgtEl>
                                          <p:spTgt spid="296"/>
                                        </p:tgtEl>
                                      </p:cBhvr>
                                    </p:animEffect>
                                    <p:anim calcmode="lin" valueType="num">
                                      <p:cBhvr>
                                        <p:cTn id="19" dur="250" fill="hold"/>
                                        <p:tgtEl>
                                          <p:spTgt spid="296"/>
                                        </p:tgtEl>
                                        <p:attrNameLst>
                                          <p:attrName>ppt_x</p:attrName>
                                        </p:attrNameLst>
                                      </p:cBhvr>
                                      <p:tavLst>
                                        <p:tav tm="0">
                                          <p:val>
                                            <p:strVal val="#ppt_x"/>
                                          </p:val>
                                        </p:tav>
                                        <p:tav tm="100000">
                                          <p:val>
                                            <p:strVal val="#ppt_x"/>
                                          </p:val>
                                        </p:tav>
                                      </p:tavLst>
                                    </p:anim>
                                    <p:anim calcmode="lin" valueType="num">
                                      <p:cBhvr>
                                        <p:cTn id="20" dur="250" fill="hold"/>
                                        <p:tgtEl>
                                          <p:spTgt spid="296"/>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295"/>
                                        </p:tgtEl>
                                        <p:attrNameLst>
                                          <p:attrName>style.visibility</p:attrName>
                                        </p:attrNameLst>
                                      </p:cBhvr>
                                      <p:to>
                                        <p:strVal val="visible"/>
                                      </p:to>
                                    </p:set>
                                    <p:animEffect transition="in" filter="fade">
                                      <p:cBhvr>
                                        <p:cTn id="24" dur="250"/>
                                        <p:tgtEl>
                                          <p:spTgt spid="295"/>
                                        </p:tgtEl>
                                      </p:cBhvr>
                                    </p:animEffect>
                                    <p:anim calcmode="lin" valueType="num">
                                      <p:cBhvr>
                                        <p:cTn id="25" dur="250" fill="hold"/>
                                        <p:tgtEl>
                                          <p:spTgt spid="295"/>
                                        </p:tgtEl>
                                        <p:attrNameLst>
                                          <p:attrName>ppt_x</p:attrName>
                                        </p:attrNameLst>
                                      </p:cBhvr>
                                      <p:tavLst>
                                        <p:tav tm="0">
                                          <p:val>
                                            <p:strVal val="#ppt_x"/>
                                          </p:val>
                                        </p:tav>
                                        <p:tav tm="100000">
                                          <p:val>
                                            <p:strVal val="#ppt_x"/>
                                          </p:val>
                                        </p:tav>
                                      </p:tavLst>
                                    </p:anim>
                                    <p:anim calcmode="lin" valueType="num">
                                      <p:cBhvr>
                                        <p:cTn id="26" dur="250" fill="hold"/>
                                        <p:tgtEl>
                                          <p:spTgt spid="295"/>
                                        </p:tgtEl>
                                        <p:attrNameLst>
                                          <p:attrName>ppt_y</p:attrName>
                                        </p:attrNameLst>
                                      </p:cBhvr>
                                      <p:tavLst>
                                        <p:tav tm="0">
                                          <p:val>
                                            <p:strVal val="#ppt_y+.1"/>
                                          </p:val>
                                        </p:tav>
                                        <p:tav tm="100000">
                                          <p:val>
                                            <p:strVal val="#ppt_y"/>
                                          </p:val>
                                        </p:tav>
                                      </p:tavLst>
                                    </p:anim>
                                  </p:childTnLst>
                                </p:cTn>
                              </p:par>
                            </p:childTnLst>
                          </p:cTn>
                        </p:par>
                        <p:par>
                          <p:cTn id="27" fill="hold">
                            <p:stCondLst>
                              <p:cond delay="750"/>
                            </p:stCondLst>
                            <p:childTnLst>
                              <p:par>
                                <p:cTn id="28" presetID="42" presetClass="entr" presetSubtype="0" fill="hold" nodeType="afterEffect">
                                  <p:stCondLst>
                                    <p:cond delay="0"/>
                                  </p:stCondLst>
                                  <p:childTnLst>
                                    <p:set>
                                      <p:cBhvr>
                                        <p:cTn id="29" dur="1" fill="hold">
                                          <p:stCondLst>
                                            <p:cond delay="0"/>
                                          </p:stCondLst>
                                        </p:cTn>
                                        <p:tgtEl>
                                          <p:spTgt spid="261"/>
                                        </p:tgtEl>
                                        <p:attrNameLst>
                                          <p:attrName>style.visibility</p:attrName>
                                        </p:attrNameLst>
                                      </p:cBhvr>
                                      <p:to>
                                        <p:strVal val="visible"/>
                                      </p:to>
                                    </p:set>
                                    <p:animEffect transition="in" filter="fade">
                                      <p:cBhvr>
                                        <p:cTn id="30" dur="250"/>
                                        <p:tgtEl>
                                          <p:spTgt spid="261"/>
                                        </p:tgtEl>
                                      </p:cBhvr>
                                    </p:animEffect>
                                    <p:anim calcmode="lin" valueType="num">
                                      <p:cBhvr>
                                        <p:cTn id="31" dur="250" fill="hold"/>
                                        <p:tgtEl>
                                          <p:spTgt spid="261"/>
                                        </p:tgtEl>
                                        <p:attrNameLst>
                                          <p:attrName>ppt_x</p:attrName>
                                        </p:attrNameLst>
                                      </p:cBhvr>
                                      <p:tavLst>
                                        <p:tav tm="0">
                                          <p:val>
                                            <p:strVal val="#ppt_x"/>
                                          </p:val>
                                        </p:tav>
                                        <p:tav tm="100000">
                                          <p:val>
                                            <p:strVal val="#ppt_x"/>
                                          </p:val>
                                        </p:tav>
                                      </p:tavLst>
                                    </p:anim>
                                    <p:anim calcmode="lin" valueType="num">
                                      <p:cBhvr>
                                        <p:cTn id="32" dur="250" fill="hold"/>
                                        <p:tgtEl>
                                          <p:spTgt spid="261"/>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42" presetClass="entr" presetSubtype="0" fill="hold" nodeType="afterEffect">
                                  <p:stCondLst>
                                    <p:cond delay="0"/>
                                  </p:stCondLst>
                                  <p:childTnLst>
                                    <p:set>
                                      <p:cBhvr>
                                        <p:cTn id="35" dur="1" fill="hold">
                                          <p:stCondLst>
                                            <p:cond delay="0"/>
                                          </p:stCondLst>
                                        </p:cTn>
                                        <p:tgtEl>
                                          <p:spTgt spid="260"/>
                                        </p:tgtEl>
                                        <p:attrNameLst>
                                          <p:attrName>style.visibility</p:attrName>
                                        </p:attrNameLst>
                                      </p:cBhvr>
                                      <p:to>
                                        <p:strVal val="visible"/>
                                      </p:to>
                                    </p:set>
                                    <p:animEffect transition="in" filter="fade">
                                      <p:cBhvr>
                                        <p:cTn id="36" dur="250"/>
                                        <p:tgtEl>
                                          <p:spTgt spid="260"/>
                                        </p:tgtEl>
                                      </p:cBhvr>
                                    </p:animEffect>
                                    <p:anim calcmode="lin" valueType="num">
                                      <p:cBhvr>
                                        <p:cTn id="37" dur="250" fill="hold"/>
                                        <p:tgtEl>
                                          <p:spTgt spid="260"/>
                                        </p:tgtEl>
                                        <p:attrNameLst>
                                          <p:attrName>ppt_x</p:attrName>
                                        </p:attrNameLst>
                                      </p:cBhvr>
                                      <p:tavLst>
                                        <p:tav tm="0">
                                          <p:val>
                                            <p:strVal val="#ppt_x"/>
                                          </p:val>
                                        </p:tav>
                                        <p:tav tm="100000">
                                          <p:val>
                                            <p:strVal val="#ppt_x"/>
                                          </p:val>
                                        </p:tav>
                                      </p:tavLst>
                                    </p:anim>
                                    <p:anim calcmode="lin" valueType="num">
                                      <p:cBhvr>
                                        <p:cTn id="38" dur="250" fill="hold"/>
                                        <p:tgtEl>
                                          <p:spTgt spid="260"/>
                                        </p:tgtEl>
                                        <p:attrNameLst>
                                          <p:attrName>ppt_y</p:attrName>
                                        </p:attrNameLst>
                                      </p:cBhvr>
                                      <p:tavLst>
                                        <p:tav tm="0">
                                          <p:val>
                                            <p:strVal val="#ppt_y+.1"/>
                                          </p:val>
                                        </p:tav>
                                        <p:tav tm="100000">
                                          <p:val>
                                            <p:strVal val="#ppt_y"/>
                                          </p:val>
                                        </p:tav>
                                      </p:tavLst>
                                    </p:anim>
                                  </p:childTnLst>
                                </p:cTn>
                              </p:par>
                            </p:childTnLst>
                          </p:cTn>
                        </p:par>
                        <p:par>
                          <p:cTn id="39" fill="hold">
                            <p:stCondLst>
                              <p:cond delay="1250"/>
                            </p:stCondLst>
                            <p:childTnLst>
                              <p:par>
                                <p:cTn id="40" presetID="42" presetClass="entr" presetSubtype="0" fill="hold" nodeType="afterEffect">
                                  <p:stCondLst>
                                    <p:cond delay="0"/>
                                  </p:stCondLst>
                                  <p:childTnLst>
                                    <p:set>
                                      <p:cBhvr>
                                        <p:cTn id="41" dur="1" fill="hold">
                                          <p:stCondLst>
                                            <p:cond delay="0"/>
                                          </p:stCondLst>
                                        </p:cTn>
                                        <p:tgtEl>
                                          <p:spTgt spid="259"/>
                                        </p:tgtEl>
                                        <p:attrNameLst>
                                          <p:attrName>style.visibility</p:attrName>
                                        </p:attrNameLst>
                                      </p:cBhvr>
                                      <p:to>
                                        <p:strVal val="visible"/>
                                      </p:to>
                                    </p:set>
                                    <p:animEffect transition="in" filter="fade">
                                      <p:cBhvr>
                                        <p:cTn id="42" dur="250"/>
                                        <p:tgtEl>
                                          <p:spTgt spid="259"/>
                                        </p:tgtEl>
                                      </p:cBhvr>
                                    </p:animEffect>
                                    <p:anim calcmode="lin" valueType="num">
                                      <p:cBhvr>
                                        <p:cTn id="43" dur="250" fill="hold"/>
                                        <p:tgtEl>
                                          <p:spTgt spid="259"/>
                                        </p:tgtEl>
                                        <p:attrNameLst>
                                          <p:attrName>ppt_x</p:attrName>
                                        </p:attrNameLst>
                                      </p:cBhvr>
                                      <p:tavLst>
                                        <p:tav tm="0">
                                          <p:val>
                                            <p:strVal val="#ppt_x"/>
                                          </p:val>
                                        </p:tav>
                                        <p:tav tm="100000">
                                          <p:val>
                                            <p:strVal val="#ppt_x"/>
                                          </p:val>
                                        </p:tav>
                                      </p:tavLst>
                                    </p:anim>
                                    <p:anim calcmode="lin" valueType="num">
                                      <p:cBhvr>
                                        <p:cTn id="44" dur="250" fill="hold"/>
                                        <p:tgtEl>
                                          <p:spTgt spid="259"/>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42" presetClass="entr" presetSubtype="0" fill="hold" nodeType="afterEffect">
                                  <p:stCondLst>
                                    <p:cond delay="0"/>
                                  </p:stCondLst>
                                  <p:childTnLst>
                                    <p:set>
                                      <p:cBhvr>
                                        <p:cTn id="47" dur="1" fill="hold">
                                          <p:stCondLst>
                                            <p:cond delay="0"/>
                                          </p:stCondLst>
                                        </p:cTn>
                                        <p:tgtEl>
                                          <p:spTgt spid="258"/>
                                        </p:tgtEl>
                                        <p:attrNameLst>
                                          <p:attrName>style.visibility</p:attrName>
                                        </p:attrNameLst>
                                      </p:cBhvr>
                                      <p:to>
                                        <p:strVal val="visible"/>
                                      </p:to>
                                    </p:set>
                                    <p:animEffect transition="in" filter="fade">
                                      <p:cBhvr>
                                        <p:cTn id="48" dur="250"/>
                                        <p:tgtEl>
                                          <p:spTgt spid="258"/>
                                        </p:tgtEl>
                                      </p:cBhvr>
                                    </p:animEffect>
                                    <p:anim calcmode="lin" valueType="num">
                                      <p:cBhvr>
                                        <p:cTn id="49" dur="250" fill="hold"/>
                                        <p:tgtEl>
                                          <p:spTgt spid="258"/>
                                        </p:tgtEl>
                                        <p:attrNameLst>
                                          <p:attrName>ppt_x</p:attrName>
                                        </p:attrNameLst>
                                      </p:cBhvr>
                                      <p:tavLst>
                                        <p:tav tm="0">
                                          <p:val>
                                            <p:strVal val="#ppt_x"/>
                                          </p:val>
                                        </p:tav>
                                        <p:tav tm="100000">
                                          <p:val>
                                            <p:strVal val="#ppt_x"/>
                                          </p:val>
                                        </p:tav>
                                      </p:tavLst>
                                    </p:anim>
                                    <p:anim calcmode="lin" valueType="num">
                                      <p:cBhvr>
                                        <p:cTn id="50" dur="250" fill="hold"/>
                                        <p:tgtEl>
                                          <p:spTgt spid="258"/>
                                        </p:tgtEl>
                                        <p:attrNameLst>
                                          <p:attrName>ppt_y</p:attrName>
                                        </p:attrNameLst>
                                      </p:cBhvr>
                                      <p:tavLst>
                                        <p:tav tm="0">
                                          <p:val>
                                            <p:strVal val="#ppt_y+.1"/>
                                          </p:val>
                                        </p:tav>
                                        <p:tav tm="100000">
                                          <p:val>
                                            <p:strVal val="#ppt_y"/>
                                          </p:val>
                                        </p:tav>
                                      </p:tavLst>
                                    </p:anim>
                                  </p:childTnLst>
                                </p:cTn>
                              </p:par>
                            </p:childTnLst>
                          </p:cTn>
                        </p:par>
                        <p:par>
                          <p:cTn id="51" fill="hold">
                            <p:stCondLst>
                              <p:cond delay="1750"/>
                            </p:stCondLst>
                            <p:childTnLst>
                              <p:par>
                                <p:cTn id="52" presetID="42" presetClass="entr" presetSubtype="0" fill="hold" nodeType="afterEffect">
                                  <p:stCondLst>
                                    <p:cond delay="0"/>
                                  </p:stCondLst>
                                  <p:childTnLst>
                                    <p:set>
                                      <p:cBhvr>
                                        <p:cTn id="53" dur="1" fill="hold">
                                          <p:stCondLst>
                                            <p:cond delay="0"/>
                                          </p:stCondLst>
                                        </p:cTn>
                                        <p:tgtEl>
                                          <p:spTgt spid="224"/>
                                        </p:tgtEl>
                                        <p:attrNameLst>
                                          <p:attrName>style.visibility</p:attrName>
                                        </p:attrNameLst>
                                      </p:cBhvr>
                                      <p:to>
                                        <p:strVal val="visible"/>
                                      </p:to>
                                    </p:set>
                                    <p:animEffect transition="in" filter="fade">
                                      <p:cBhvr>
                                        <p:cTn id="54" dur="250"/>
                                        <p:tgtEl>
                                          <p:spTgt spid="224"/>
                                        </p:tgtEl>
                                      </p:cBhvr>
                                    </p:animEffect>
                                    <p:anim calcmode="lin" valueType="num">
                                      <p:cBhvr>
                                        <p:cTn id="55" dur="250" fill="hold"/>
                                        <p:tgtEl>
                                          <p:spTgt spid="224"/>
                                        </p:tgtEl>
                                        <p:attrNameLst>
                                          <p:attrName>ppt_x</p:attrName>
                                        </p:attrNameLst>
                                      </p:cBhvr>
                                      <p:tavLst>
                                        <p:tav tm="0">
                                          <p:val>
                                            <p:strVal val="#ppt_x"/>
                                          </p:val>
                                        </p:tav>
                                        <p:tav tm="100000">
                                          <p:val>
                                            <p:strVal val="#ppt_x"/>
                                          </p:val>
                                        </p:tav>
                                      </p:tavLst>
                                    </p:anim>
                                    <p:anim calcmode="lin" valueType="num">
                                      <p:cBhvr>
                                        <p:cTn id="56" dur="250" fill="hold"/>
                                        <p:tgtEl>
                                          <p:spTgt spid="224"/>
                                        </p:tgtEl>
                                        <p:attrNameLst>
                                          <p:attrName>ppt_y</p:attrName>
                                        </p:attrNameLst>
                                      </p:cBhvr>
                                      <p:tavLst>
                                        <p:tav tm="0">
                                          <p:val>
                                            <p:strVal val="#ppt_y+.1"/>
                                          </p:val>
                                        </p:tav>
                                        <p:tav tm="100000">
                                          <p:val>
                                            <p:strVal val="#ppt_y"/>
                                          </p:val>
                                        </p:tav>
                                      </p:tavLst>
                                    </p:anim>
                                  </p:childTnLst>
                                </p:cTn>
                              </p:par>
                            </p:childTnLst>
                          </p:cTn>
                        </p:par>
                        <p:par>
                          <p:cTn id="57" fill="hold">
                            <p:stCondLst>
                              <p:cond delay="2000"/>
                            </p:stCondLst>
                            <p:childTnLst>
                              <p:par>
                                <p:cTn id="58" presetID="42" presetClass="entr" presetSubtype="0" fill="hold" nodeType="afterEffect">
                                  <p:stCondLst>
                                    <p:cond delay="0"/>
                                  </p:stCondLst>
                                  <p:childTnLst>
                                    <p:set>
                                      <p:cBhvr>
                                        <p:cTn id="59" dur="1" fill="hold">
                                          <p:stCondLst>
                                            <p:cond delay="0"/>
                                          </p:stCondLst>
                                        </p:cTn>
                                        <p:tgtEl>
                                          <p:spTgt spid="223"/>
                                        </p:tgtEl>
                                        <p:attrNameLst>
                                          <p:attrName>style.visibility</p:attrName>
                                        </p:attrNameLst>
                                      </p:cBhvr>
                                      <p:to>
                                        <p:strVal val="visible"/>
                                      </p:to>
                                    </p:set>
                                    <p:animEffect transition="in" filter="fade">
                                      <p:cBhvr>
                                        <p:cTn id="60" dur="250"/>
                                        <p:tgtEl>
                                          <p:spTgt spid="223"/>
                                        </p:tgtEl>
                                      </p:cBhvr>
                                    </p:animEffect>
                                    <p:anim calcmode="lin" valueType="num">
                                      <p:cBhvr>
                                        <p:cTn id="61" dur="250" fill="hold"/>
                                        <p:tgtEl>
                                          <p:spTgt spid="223"/>
                                        </p:tgtEl>
                                        <p:attrNameLst>
                                          <p:attrName>ppt_x</p:attrName>
                                        </p:attrNameLst>
                                      </p:cBhvr>
                                      <p:tavLst>
                                        <p:tav tm="0">
                                          <p:val>
                                            <p:strVal val="#ppt_x"/>
                                          </p:val>
                                        </p:tav>
                                        <p:tav tm="100000">
                                          <p:val>
                                            <p:strVal val="#ppt_x"/>
                                          </p:val>
                                        </p:tav>
                                      </p:tavLst>
                                    </p:anim>
                                    <p:anim calcmode="lin" valueType="num">
                                      <p:cBhvr>
                                        <p:cTn id="62" dur="250" fill="hold"/>
                                        <p:tgtEl>
                                          <p:spTgt spid="223"/>
                                        </p:tgtEl>
                                        <p:attrNameLst>
                                          <p:attrName>ppt_y</p:attrName>
                                        </p:attrNameLst>
                                      </p:cBhvr>
                                      <p:tavLst>
                                        <p:tav tm="0">
                                          <p:val>
                                            <p:strVal val="#ppt_y+.1"/>
                                          </p:val>
                                        </p:tav>
                                        <p:tav tm="100000">
                                          <p:val>
                                            <p:strVal val="#ppt_y"/>
                                          </p:val>
                                        </p:tav>
                                      </p:tavLst>
                                    </p:anim>
                                  </p:childTnLst>
                                </p:cTn>
                              </p:par>
                            </p:childTnLst>
                          </p:cTn>
                        </p:par>
                        <p:par>
                          <p:cTn id="63" fill="hold">
                            <p:stCondLst>
                              <p:cond delay="2250"/>
                            </p:stCondLst>
                            <p:childTnLst>
                              <p:par>
                                <p:cTn id="64" presetID="42" presetClass="entr" presetSubtype="0" fill="hold" nodeType="afterEffect">
                                  <p:stCondLst>
                                    <p:cond delay="0"/>
                                  </p:stCondLst>
                                  <p:childTnLst>
                                    <p:set>
                                      <p:cBhvr>
                                        <p:cTn id="65" dur="1" fill="hold">
                                          <p:stCondLst>
                                            <p:cond delay="0"/>
                                          </p:stCondLst>
                                        </p:cTn>
                                        <p:tgtEl>
                                          <p:spTgt spid="222"/>
                                        </p:tgtEl>
                                        <p:attrNameLst>
                                          <p:attrName>style.visibility</p:attrName>
                                        </p:attrNameLst>
                                      </p:cBhvr>
                                      <p:to>
                                        <p:strVal val="visible"/>
                                      </p:to>
                                    </p:set>
                                    <p:animEffect transition="in" filter="fade">
                                      <p:cBhvr>
                                        <p:cTn id="66" dur="250"/>
                                        <p:tgtEl>
                                          <p:spTgt spid="222"/>
                                        </p:tgtEl>
                                      </p:cBhvr>
                                    </p:animEffect>
                                    <p:anim calcmode="lin" valueType="num">
                                      <p:cBhvr>
                                        <p:cTn id="67" dur="250" fill="hold"/>
                                        <p:tgtEl>
                                          <p:spTgt spid="222"/>
                                        </p:tgtEl>
                                        <p:attrNameLst>
                                          <p:attrName>ppt_x</p:attrName>
                                        </p:attrNameLst>
                                      </p:cBhvr>
                                      <p:tavLst>
                                        <p:tav tm="0">
                                          <p:val>
                                            <p:strVal val="#ppt_x"/>
                                          </p:val>
                                        </p:tav>
                                        <p:tav tm="100000">
                                          <p:val>
                                            <p:strVal val="#ppt_x"/>
                                          </p:val>
                                        </p:tav>
                                      </p:tavLst>
                                    </p:anim>
                                    <p:anim calcmode="lin" valueType="num">
                                      <p:cBhvr>
                                        <p:cTn id="68" dur="250" fill="hold"/>
                                        <p:tgtEl>
                                          <p:spTgt spid="222"/>
                                        </p:tgtEl>
                                        <p:attrNameLst>
                                          <p:attrName>ppt_y</p:attrName>
                                        </p:attrNameLst>
                                      </p:cBhvr>
                                      <p:tavLst>
                                        <p:tav tm="0">
                                          <p:val>
                                            <p:strVal val="#ppt_y+.1"/>
                                          </p:val>
                                        </p:tav>
                                        <p:tav tm="100000">
                                          <p:val>
                                            <p:strVal val="#ppt_y"/>
                                          </p:val>
                                        </p:tav>
                                      </p:tavLst>
                                    </p:anim>
                                  </p:childTnLst>
                                </p:cTn>
                              </p:par>
                            </p:childTnLst>
                          </p:cTn>
                        </p:par>
                        <p:par>
                          <p:cTn id="69" fill="hold">
                            <p:stCondLst>
                              <p:cond delay="2500"/>
                            </p:stCondLst>
                            <p:childTnLst>
                              <p:par>
                                <p:cTn id="70" presetID="42" presetClass="entr" presetSubtype="0" fill="hold" nodeType="afterEffect">
                                  <p:stCondLst>
                                    <p:cond delay="0"/>
                                  </p:stCondLst>
                                  <p:childTnLst>
                                    <p:set>
                                      <p:cBhvr>
                                        <p:cTn id="71" dur="1" fill="hold">
                                          <p:stCondLst>
                                            <p:cond delay="0"/>
                                          </p:stCondLst>
                                        </p:cTn>
                                        <p:tgtEl>
                                          <p:spTgt spid="221"/>
                                        </p:tgtEl>
                                        <p:attrNameLst>
                                          <p:attrName>style.visibility</p:attrName>
                                        </p:attrNameLst>
                                      </p:cBhvr>
                                      <p:to>
                                        <p:strVal val="visible"/>
                                      </p:to>
                                    </p:set>
                                    <p:animEffect transition="in" filter="fade">
                                      <p:cBhvr>
                                        <p:cTn id="72" dur="250"/>
                                        <p:tgtEl>
                                          <p:spTgt spid="221"/>
                                        </p:tgtEl>
                                      </p:cBhvr>
                                    </p:animEffect>
                                    <p:anim calcmode="lin" valueType="num">
                                      <p:cBhvr>
                                        <p:cTn id="73" dur="250" fill="hold"/>
                                        <p:tgtEl>
                                          <p:spTgt spid="221"/>
                                        </p:tgtEl>
                                        <p:attrNameLst>
                                          <p:attrName>ppt_x</p:attrName>
                                        </p:attrNameLst>
                                      </p:cBhvr>
                                      <p:tavLst>
                                        <p:tav tm="0">
                                          <p:val>
                                            <p:strVal val="#ppt_x"/>
                                          </p:val>
                                        </p:tav>
                                        <p:tav tm="100000">
                                          <p:val>
                                            <p:strVal val="#ppt_x"/>
                                          </p:val>
                                        </p:tav>
                                      </p:tavLst>
                                    </p:anim>
                                    <p:anim calcmode="lin" valueType="num">
                                      <p:cBhvr>
                                        <p:cTn id="74" dur="250" fill="hold"/>
                                        <p:tgtEl>
                                          <p:spTgt spid="22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0" animBg="1"/>
      <p:bldP spid="1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21ED43-2059-B670-1C62-5CF3D0DD4E83}"/>
              </a:ext>
            </a:extLst>
          </p:cNvPr>
          <p:cNvSpPr txBox="1"/>
          <p:nvPr/>
        </p:nvSpPr>
        <p:spPr>
          <a:xfrm>
            <a:off x="5002726" y="286085"/>
            <a:ext cx="3541739" cy="1631216"/>
          </a:xfrm>
          <a:prstGeom prst="rect">
            <a:avLst/>
          </a:prstGeom>
          <a:noFill/>
        </p:spPr>
        <p:txBody>
          <a:bodyPr wrap="none" rtlCol="0">
            <a:spAutoFit/>
          </a:bodyPr>
          <a:lstStyle/>
          <a:p>
            <a:pPr algn="ctr"/>
            <a:r>
              <a:rPr lang="en-CA" sz="3600" dirty="0"/>
              <a:t>Doppler Shift in </a:t>
            </a:r>
          </a:p>
          <a:p>
            <a:pPr algn="ctr"/>
            <a:r>
              <a:rPr lang="en-CA" sz="3600" dirty="0">
                <a:solidFill>
                  <a:srgbClr val="00B050"/>
                </a:solidFill>
              </a:rPr>
              <a:t>Galilean Relativity</a:t>
            </a:r>
          </a:p>
          <a:p>
            <a:pPr algn="ctr"/>
            <a:r>
              <a:rPr lang="en-CA" sz="2800" dirty="0"/>
              <a:t>(inertial frame)</a:t>
            </a:r>
          </a:p>
        </p:txBody>
      </p:sp>
      <p:sp>
        <p:nvSpPr>
          <p:cNvPr id="3" name="TextBox 2">
            <a:extLst>
              <a:ext uri="{FF2B5EF4-FFF2-40B4-BE49-F238E27FC236}">
                <a16:creationId xmlns:a16="http://schemas.microsoft.com/office/drawing/2014/main" id="{3FAB8D6F-8856-4F73-BC77-1875CAD5D60E}"/>
              </a:ext>
            </a:extLst>
          </p:cNvPr>
          <p:cNvSpPr txBox="1"/>
          <p:nvPr/>
        </p:nvSpPr>
        <p:spPr>
          <a:xfrm>
            <a:off x="5108523" y="2537327"/>
            <a:ext cx="3330142" cy="1631216"/>
          </a:xfrm>
          <a:prstGeom prst="rect">
            <a:avLst/>
          </a:prstGeom>
          <a:noFill/>
        </p:spPr>
        <p:txBody>
          <a:bodyPr wrap="none" rtlCol="0">
            <a:spAutoFit/>
          </a:bodyPr>
          <a:lstStyle/>
          <a:p>
            <a:pPr algn="ctr"/>
            <a:r>
              <a:rPr lang="en-CA" sz="3600" dirty="0"/>
              <a:t>Doppler Shift in </a:t>
            </a:r>
          </a:p>
          <a:p>
            <a:pPr algn="ctr"/>
            <a:r>
              <a:rPr lang="en-CA" sz="3600" dirty="0">
                <a:solidFill>
                  <a:srgbClr val="0070C0"/>
                </a:solidFill>
              </a:rPr>
              <a:t>Special Relativity</a:t>
            </a:r>
          </a:p>
          <a:p>
            <a:pPr algn="ctr"/>
            <a:r>
              <a:rPr lang="en-CA" sz="2800" dirty="0"/>
              <a:t>(inertial frame)</a:t>
            </a:r>
          </a:p>
        </p:txBody>
      </p:sp>
      <p:sp>
        <p:nvSpPr>
          <p:cNvPr id="4" name="TextBox 3">
            <a:extLst>
              <a:ext uri="{FF2B5EF4-FFF2-40B4-BE49-F238E27FC236}">
                <a16:creationId xmlns:a16="http://schemas.microsoft.com/office/drawing/2014/main" id="{F65DBFBA-4589-E006-63C3-07BBB4E1024D}"/>
              </a:ext>
            </a:extLst>
          </p:cNvPr>
          <p:cNvSpPr txBox="1"/>
          <p:nvPr/>
        </p:nvSpPr>
        <p:spPr>
          <a:xfrm>
            <a:off x="5224773" y="4729747"/>
            <a:ext cx="3097643" cy="1631216"/>
          </a:xfrm>
          <a:prstGeom prst="rect">
            <a:avLst/>
          </a:prstGeom>
          <a:noFill/>
        </p:spPr>
        <p:txBody>
          <a:bodyPr wrap="none" rtlCol="0">
            <a:spAutoFit/>
          </a:bodyPr>
          <a:lstStyle/>
          <a:p>
            <a:pPr algn="ctr"/>
            <a:r>
              <a:rPr lang="en-CA" sz="3600" dirty="0"/>
              <a:t>Frequency Shift</a:t>
            </a:r>
            <a:br>
              <a:rPr lang="en-CA" sz="3600" dirty="0"/>
            </a:br>
            <a:r>
              <a:rPr lang="en-CA" sz="3600" dirty="0"/>
              <a:t>due to </a:t>
            </a:r>
            <a:r>
              <a:rPr lang="en-CA" sz="3600" dirty="0">
                <a:solidFill>
                  <a:srgbClr val="7030A0"/>
                </a:solidFill>
              </a:rPr>
              <a:t>Gravity</a:t>
            </a:r>
          </a:p>
          <a:p>
            <a:pPr algn="ctr"/>
            <a:r>
              <a:rPr lang="en-CA" sz="2800" dirty="0"/>
              <a:t>(inertial frame)</a:t>
            </a:r>
          </a:p>
        </p:txBody>
      </p:sp>
      <p:sp>
        <p:nvSpPr>
          <p:cNvPr id="5" name="TextBox 4">
            <a:extLst>
              <a:ext uri="{FF2B5EF4-FFF2-40B4-BE49-F238E27FC236}">
                <a16:creationId xmlns:a16="http://schemas.microsoft.com/office/drawing/2014/main" id="{37B641AF-DC05-71C7-B84B-7ADDDE47DEA4}"/>
              </a:ext>
            </a:extLst>
          </p:cNvPr>
          <p:cNvSpPr txBox="1"/>
          <p:nvPr/>
        </p:nvSpPr>
        <p:spPr>
          <a:xfrm>
            <a:off x="8650261" y="286085"/>
            <a:ext cx="3541739" cy="1631216"/>
          </a:xfrm>
          <a:prstGeom prst="rect">
            <a:avLst/>
          </a:prstGeom>
          <a:noFill/>
        </p:spPr>
        <p:txBody>
          <a:bodyPr wrap="none" rtlCol="0">
            <a:spAutoFit/>
          </a:bodyPr>
          <a:lstStyle/>
          <a:p>
            <a:pPr algn="ctr"/>
            <a:r>
              <a:rPr lang="en-CA" sz="3600" dirty="0"/>
              <a:t>Doppler Shift in </a:t>
            </a:r>
          </a:p>
          <a:p>
            <a:pPr algn="ctr"/>
            <a:r>
              <a:rPr lang="en-CA" sz="3600" dirty="0">
                <a:solidFill>
                  <a:srgbClr val="00B050"/>
                </a:solidFill>
              </a:rPr>
              <a:t>Galilean Relativity</a:t>
            </a:r>
          </a:p>
          <a:p>
            <a:pPr algn="ctr"/>
            <a:r>
              <a:rPr lang="en-CA" sz="2800" dirty="0"/>
              <a:t>(</a:t>
            </a:r>
            <a:r>
              <a:rPr lang="en-CA" sz="2800" dirty="0">
                <a:solidFill>
                  <a:srgbClr val="FF0000"/>
                </a:solidFill>
              </a:rPr>
              <a:t>non-inertial</a:t>
            </a:r>
            <a:r>
              <a:rPr lang="en-CA" sz="2800" dirty="0"/>
              <a:t> frame)</a:t>
            </a:r>
          </a:p>
        </p:txBody>
      </p:sp>
      <p:sp>
        <p:nvSpPr>
          <p:cNvPr id="6" name="TextBox 5">
            <a:extLst>
              <a:ext uri="{FF2B5EF4-FFF2-40B4-BE49-F238E27FC236}">
                <a16:creationId xmlns:a16="http://schemas.microsoft.com/office/drawing/2014/main" id="{5CA1505B-59A7-6622-E702-F564C3F7B181}"/>
              </a:ext>
            </a:extLst>
          </p:cNvPr>
          <p:cNvSpPr txBox="1"/>
          <p:nvPr/>
        </p:nvSpPr>
        <p:spPr>
          <a:xfrm>
            <a:off x="8756058" y="2537327"/>
            <a:ext cx="3330142" cy="1631216"/>
          </a:xfrm>
          <a:prstGeom prst="rect">
            <a:avLst/>
          </a:prstGeom>
          <a:noFill/>
        </p:spPr>
        <p:txBody>
          <a:bodyPr wrap="none" rtlCol="0">
            <a:spAutoFit/>
          </a:bodyPr>
          <a:lstStyle/>
          <a:p>
            <a:pPr algn="ctr"/>
            <a:r>
              <a:rPr lang="en-CA" sz="3600" dirty="0"/>
              <a:t>Doppler Shift in </a:t>
            </a:r>
          </a:p>
          <a:p>
            <a:pPr algn="ctr"/>
            <a:r>
              <a:rPr lang="en-CA" sz="3600" dirty="0">
                <a:solidFill>
                  <a:srgbClr val="0070C0"/>
                </a:solidFill>
              </a:rPr>
              <a:t>Special Relativity</a:t>
            </a:r>
          </a:p>
          <a:p>
            <a:pPr algn="ctr"/>
            <a:r>
              <a:rPr lang="en-CA" sz="2800" dirty="0"/>
              <a:t>(</a:t>
            </a:r>
            <a:r>
              <a:rPr lang="en-CA" sz="2800" dirty="0">
                <a:solidFill>
                  <a:srgbClr val="FF0000"/>
                </a:solidFill>
              </a:rPr>
              <a:t>non-inertial</a:t>
            </a:r>
            <a:r>
              <a:rPr lang="en-CA" sz="2800" dirty="0"/>
              <a:t> frame)</a:t>
            </a:r>
          </a:p>
        </p:txBody>
      </p:sp>
      <p:sp>
        <p:nvSpPr>
          <p:cNvPr id="7" name="TextBox 6">
            <a:extLst>
              <a:ext uri="{FF2B5EF4-FFF2-40B4-BE49-F238E27FC236}">
                <a16:creationId xmlns:a16="http://schemas.microsoft.com/office/drawing/2014/main" id="{8C105724-8FBA-8D18-C915-D021048E901C}"/>
              </a:ext>
            </a:extLst>
          </p:cNvPr>
          <p:cNvSpPr txBox="1"/>
          <p:nvPr/>
        </p:nvSpPr>
        <p:spPr>
          <a:xfrm>
            <a:off x="8872308" y="4729747"/>
            <a:ext cx="3097643" cy="1631216"/>
          </a:xfrm>
          <a:prstGeom prst="rect">
            <a:avLst/>
          </a:prstGeom>
          <a:noFill/>
        </p:spPr>
        <p:txBody>
          <a:bodyPr wrap="none" rtlCol="0">
            <a:spAutoFit/>
          </a:bodyPr>
          <a:lstStyle/>
          <a:p>
            <a:pPr algn="ctr"/>
            <a:r>
              <a:rPr lang="en-CA" sz="3600" dirty="0"/>
              <a:t>Frequency Shift</a:t>
            </a:r>
            <a:br>
              <a:rPr lang="en-CA" sz="3600" dirty="0"/>
            </a:br>
            <a:r>
              <a:rPr lang="en-CA" sz="3600" dirty="0"/>
              <a:t>due to </a:t>
            </a:r>
            <a:r>
              <a:rPr lang="en-CA" sz="3600" dirty="0">
                <a:solidFill>
                  <a:srgbClr val="7030A0"/>
                </a:solidFill>
              </a:rPr>
              <a:t>Gravity</a:t>
            </a:r>
          </a:p>
          <a:p>
            <a:pPr algn="ctr"/>
            <a:r>
              <a:rPr lang="en-CA" sz="2800" dirty="0"/>
              <a:t>(</a:t>
            </a:r>
            <a:r>
              <a:rPr lang="en-CA" sz="2800" dirty="0">
                <a:solidFill>
                  <a:srgbClr val="FF0000"/>
                </a:solidFill>
              </a:rPr>
              <a:t>non-inertial</a:t>
            </a:r>
            <a:r>
              <a:rPr lang="en-CA" sz="2800" dirty="0"/>
              <a:t> frame)</a:t>
            </a:r>
          </a:p>
        </p:txBody>
      </p:sp>
      <p:cxnSp>
        <p:nvCxnSpPr>
          <p:cNvPr id="11" name="Straight Connector 10">
            <a:extLst>
              <a:ext uri="{FF2B5EF4-FFF2-40B4-BE49-F238E27FC236}">
                <a16:creationId xmlns:a16="http://schemas.microsoft.com/office/drawing/2014/main" id="{5FDF92FA-90E9-CCBB-A7D6-4853BC922B2E}"/>
              </a:ext>
            </a:extLst>
          </p:cNvPr>
          <p:cNvCxnSpPr>
            <a:cxnSpLocks/>
          </p:cNvCxnSpPr>
          <p:nvPr/>
        </p:nvCxnSpPr>
        <p:spPr>
          <a:xfrm>
            <a:off x="8635747" y="151242"/>
            <a:ext cx="0" cy="6555517"/>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AF4A077A-0CBB-B209-97D6-EE85000A5322}"/>
              </a:ext>
            </a:extLst>
          </p:cNvPr>
          <p:cNvGrpSpPr/>
          <p:nvPr/>
        </p:nvGrpSpPr>
        <p:grpSpPr>
          <a:xfrm>
            <a:off x="170421" y="151242"/>
            <a:ext cx="3906884" cy="6733532"/>
            <a:chOff x="170421" y="151242"/>
            <a:chExt cx="3906884" cy="6733532"/>
          </a:xfrm>
        </p:grpSpPr>
        <p:grpSp>
          <p:nvGrpSpPr>
            <p:cNvPr id="12" name="Group 11">
              <a:extLst>
                <a:ext uri="{FF2B5EF4-FFF2-40B4-BE49-F238E27FC236}">
                  <a16:creationId xmlns:a16="http://schemas.microsoft.com/office/drawing/2014/main" id="{1F45D186-AB1E-2DE4-C35B-8702D1549B07}"/>
                </a:ext>
              </a:extLst>
            </p:cNvPr>
            <p:cNvGrpSpPr/>
            <p:nvPr/>
          </p:nvGrpSpPr>
          <p:grpSpPr>
            <a:xfrm rot="2767760">
              <a:off x="-494212" y="2423179"/>
              <a:ext cx="5236148" cy="3687041"/>
              <a:chOff x="3390975" y="2220686"/>
              <a:chExt cx="5312523" cy="3740822"/>
            </a:xfrm>
          </p:grpSpPr>
          <p:sp>
            <p:nvSpPr>
              <p:cNvPr id="13" name="Oval 12">
                <a:extLst>
                  <a:ext uri="{FF2B5EF4-FFF2-40B4-BE49-F238E27FC236}">
                    <a16:creationId xmlns:a16="http://schemas.microsoft.com/office/drawing/2014/main" id="{E78B183E-BDD7-CBDF-3FC5-7053A04C54DF}"/>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4DC7546F-A45E-56C8-ABB6-FA28298821C3}"/>
                  </a:ext>
                </a:extLst>
              </p:cNvPr>
              <p:cNvGrpSpPr/>
              <p:nvPr/>
            </p:nvGrpSpPr>
            <p:grpSpPr>
              <a:xfrm>
                <a:off x="3390975" y="2220686"/>
                <a:ext cx="5312523" cy="3740822"/>
                <a:chOff x="3390975" y="2662197"/>
                <a:chExt cx="5312523" cy="2857800"/>
              </a:xfrm>
            </p:grpSpPr>
            <p:grpSp>
              <p:nvGrpSpPr>
                <p:cNvPr id="15" name="Group 14">
                  <a:extLst>
                    <a:ext uri="{FF2B5EF4-FFF2-40B4-BE49-F238E27FC236}">
                      <a16:creationId xmlns:a16="http://schemas.microsoft.com/office/drawing/2014/main" id="{E5DB1EFE-BEF3-2E4F-EA8E-8DBDCC3E6752}"/>
                    </a:ext>
                  </a:extLst>
                </p:cNvPr>
                <p:cNvGrpSpPr/>
                <p:nvPr/>
              </p:nvGrpSpPr>
              <p:grpSpPr>
                <a:xfrm>
                  <a:off x="4639650" y="3100665"/>
                  <a:ext cx="2889855" cy="2114506"/>
                  <a:chOff x="4639650" y="3100665"/>
                  <a:chExt cx="2889855" cy="2114506"/>
                </a:xfrm>
              </p:grpSpPr>
              <p:grpSp>
                <p:nvGrpSpPr>
                  <p:cNvPr id="18" name="Group 17">
                    <a:extLst>
                      <a:ext uri="{FF2B5EF4-FFF2-40B4-BE49-F238E27FC236}">
                        <a16:creationId xmlns:a16="http://schemas.microsoft.com/office/drawing/2014/main" id="{77C96BE5-0534-54CD-9457-39FFF0B0505C}"/>
                      </a:ext>
                    </a:extLst>
                  </p:cNvPr>
                  <p:cNvGrpSpPr/>
                  <p:nvPr/>
                </p:nvGrpSpPr>
                <p:grpSpPr>
                  <a:xfrm>
                    <a:off x="4639650" y="3100665"/>
                    <a:ext cx="2889855" cy="2114506"/>
                    <a:chOff x="1050873" y="1266825"/>
                    <a:chExt cx="4043212" cy="4322790"/>
                  </a:xfrm>
                </p:grpSpPr>
                <p:cxnSp>
                  <p:nvCxnSpPr>
                    <p:cNvPr id="21" name="Straight Connector 20">
                      <a:extLst>
                        <a:ext uri="{FF2B5EF4-FFF2-40B4-BE49-F238E27FC236}">
                          <a16:creationId xmlns:a16="http://schemas.microsoft.com/office/drawing/2014/main" id="{94D82324-8DF1-2D59-0113-E5B5C7D9D79D}"/>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7C1C30-3EB2-8B49-3E09-7F6320BC048C}"/>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1C43A2-913D-8CB2-4CEA-7CC1BE564A3A}"/>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200F493-5AA8-5498-6164-283BE4275A21}"/>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3C03B4-29E3-157B-4922-48D8C04C7F6F}"/>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9E1161-A7CD-F711-362E-2D5C69988F1D}"/>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B1FBD2-16B2-17E5-A9AF-358AF8408B20}"/>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E93CD6E8-2FAA-4190-2069-B8E837A22F4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9B1FB4A-583E-7902-9C56-666B19FD39F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AAB4070E-8AAF-D8ED-6C07-F44901EEB28C}"/>
                    </a:ext>
                  </a:extLst>
                </p:cNvPr>
                <p:cNvSpPr/>
                <p:nvPr/>
              </p:nvSpPr>
              <p:spPr>
                <a:xfrm>
                  <a:off x="3390975" y="2662197"/>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668C28D2-B44C-6853-3DE2-18A32DDF165B}"/>
                    </a:ext>
                  </a:extLst>
                </p:cNvPr>
                <p:cNvSpPr/>
                <p:nvPr/>
              </p:nvSpPr>
              <p:spPr>
                <a:xfrm>
                  <a:off x="7207681" y="2671584"/>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28" name="TextBox 27">
              <a:extLst>
                <a:ext uri="{FF2B5EF4-FFF2-40B4-BE49-F238E27FC236}">
                  <a16:creationId xmlns:a16="http://schemas.microsoft.com/office/drawing/2014/main" id="{4BE8FC7E-5B0B-07F8-CD41-C188E2684991}"/>
                </a:ext>
              </a:extLst>
            </p:cNvPr>
            <p:cNvSpPr txBox="1"/>
            <p:nvPr/>
          </p:nvSpPr>
          <p:spPr>
            <a:xfrm>
              <a:off x="170421" y="151242"/>
              <a:ext cx="3906884" cy="1938992"/>
            </a:xfrm>
            <a:prstGeom prst="rect">
              <a:avLst/>
            </a:prstGeom>
            <a:noFill/>
          </p:spPr>
          <p:txBody>
            <a:bodyPr wrap="square" rtlCol="0">
              <a:spAutoFit/>
            </a:bodyPr>
            <a:lstStyle/>
            <a:p>
              <a:pPr algn="ctr"/>
              <a:r>
                <a:rPr lang="en-CA" sz="6000" dirty="0"/>
                <a:t>Wave </a:t>
              </a:r>
              <a:r>
                <a:rPr lang="en-CA" sz="6000" dirty="0" err="1"/>
                <a:t>Covector</a:t>
              </a:r>
              <a:endParaRPr lang="en-CA" sz="4800" dirty="0"/>
            </a:p>
          </p:txBody>
        </p:sp>
      </p:grpSp>
      <p:sp>
        <p:nvSpPr>
          <p:cNvPr id="29" name="Left Brace 28">
            <a:extLst>
              <a:ext uri="{FF2B5EF4-FFF2-40B4-BE49-F238E27FC236}">
                <a16:creationId xmlns:a16="http://schemas.microsoft.com/office/drawing/2014/main" id="{0537BFF0-366A-9C8D-AD4E-ED1758131923}"/>
              </a:ext>
            </a:extLst>
          </p:cNvPr>
          <p:cNvSpPr/>
          <p:nvPr/>
        </p:nvSpPr>
        <p:spPr>
          <a:xfrm>
            <a:off x="3924338" y="151243"/>
            <a:ext cx="649797" cy="6555516"/>
          </a:xfrm>
          <a:prstGeom prst="leftBrace">
            <a:avLst>
              <a:gd name="adj1" fmla="val 8333"/>
              <a:gd name="adj2" fmla="val 9483"/>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34" name="Straight Connector 33">
            <a:extLst>
              <a:ext uri="{FF2B5EF4-FFF2-40B4-BE49-F238E27FC236}">
                <a16:creationId xmlns:a16="http://schemas.microsoft.com/office/drawing/2014/main" id="{AB4556DD-FD82-307F-7016-7236DF1D2F0E}"/>
              </a:ext>
            </a:extLst>
          </p:cNvPr>
          <p:cNvCxnSpPr>
            <a:cxnSpLocks/>
          </p:cNvCxnSpPr>
          <p:nvPr/>
        </p:nvCxnSpPr>
        <p:spPr>
          <a:xfrm>
            <a:off x="5258549" y="2235200"/>
            <a:ext cx="681190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F8D38DC-20E5-A6FE-1F62-68C441FF074A}"/>
              </a:ext>
            </a:extLst>
          </p:cNvPr>
          <p:cNvCxnSpPr>
            <a:cxnSpLocks/>
          </p:cNvCxnSpPr>
          <p:nvPr/>
        </p:nvCxnSpPr>
        <p:spPr>
          <a:xfrm>
            <a:off x="5258548" y="4488365"/>
            <a:ext cx="681190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44712369"/>
      </p:ext>
    </p:extLst>
  </p:cSld>
  <p:clrMapOvr>
    <a:masterClrMapping/>
  </p:clrMapOvr>
  <mc:AlternateContent xmlns:mc="http://schemas.openxmlformats.org/markup-compatibility/2006" xmlns:p14="http://schemas.microsoft.com/office/powerpoint/2010/main">
    <mc:Choice Requires="p14">
      <p:transition spd="slow" p14:dur="2000" advTm="41514"/>
    </mc:Choice>
    <mc:Fallback xmlns="">
      <p:transition spd="slow" advTm="415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411E07-95F7-9CA9-EBD9-2194D3DFE550}"/>
              </a:ext>
            </a:extLst>
          </p:cNvPr>
          <p:cNvSpPr txBox="1"/>
          <p:nvPr/>
        </p:nvSpPr>
        <p:spPr>
          <a:xfrm>
            <a:off x="6389200" y="-164571"/>
            <a:ext cx="5536100" cy="1200329"/>
          </a:xfrm>
          <a:prstGeom prst="rect">
            <a:avLst/>
          </a:prstGeom>
          <a:noFill/>
        </p:spPr>
        <p:txBody>
          <a:bodyPr wrap="square" rtlCol="0">
            <a:spAutoFit/>
          </a:bodyPr>
          <a:lstStyle/>
          <a:p>
            <a:pPr algn="ctr"/>
            <a:r>
              <a:rPr lang="en-CA" sz="7200" dirty="0" err="1"/>
              <a:t>Covector</a:t>
            </a:r>
            <a:r>
              <a:rPr lang="en-CA" sz="7200" dirty="0"/>
              <a:t> Field</a:t>
            </a:r>
            <a:endParaRPr lang="en-CA" sz="6000" dirty="0"/>
          </a:p>
        </p:txBody>
      </p:sp>
      <p:sp>
        <p:nvSpPr>
          <p:cNvPr id="5" name="TextBox 4">
            <a:extLst>
              <a:ext uri="{FF2B5EF4-FFF2-40B4-BE49-F238E27FC236}">
                <a16:creationId xmlns:a16="http://schemas.microsoft.com/office/drawing/2014/main" id="{9F418389-2C73-5978-F233-CE91382DB02D}"/>
              </a:ext>
            </a:extLst>
          </p:cNvPr>
          <p:cNvSpPr txBox="1"/>
          <p:nvPr/>
        </p:nvSpPr>
        <p:spPr>
          <a:xfrm>
            <a:off x="114301" y="-164571"/>
            <a:ext cx="5536100" cy="1200329"/>
          </a:xfrm>
          <a:prstGeom prst="rect">
            <a:avLst/>
          </a:prstGeom>
          <a:noFill/>
        </p:spPr>
        <p:txBody>
          <a:bodyPr wrap="square" rtlCol="0">
            <a:spAutoFit/>
          </a:bodyPr>
          <a:lstStyle/>
          <a:p>
            <a:pPr algn="ctr"/>
            <a:r>
              <a:rPr lang="en-CA" sz="7200" dirty="0"/>
              <a:t>Vector Field</a:t>
            </a:r>
            <a:endParaRPr lang="en-CA" sz="6000" dirty="0"/>
          </a:p>
        </p:txBody>
      </p:sp>
      <p:grpSp>
        <p:nvGrpSpPr>
          <p:cNvPr id="44" name="Group 43">
            <a:extLst>
              <a:ext uri="{FF2B5EF4-FFF2-40B4-BE49-F238E27FC236}">
                <a16:creationId xmlns:a16="http://schemas.microsoft.com/office/drawing/2014/main" id="{68B77284-BFC2-6758-5FF4-9851C5EBBD89}"/>
              </a:ext>
            </a:extLst>
          </p:cNvPr>
          <p:cNvGrpSpPr/>
          <p:nvPr/>
        </p:nvGrpSpPr>
        <p:grpSpPr>
          <a:xfrm>
            <a:off x="79955" y="1169935"/>
            <a:ext cx="5536100" cy="5459950"/>
            <a:chOff x="213305" y="1169935"/>
            <a:chExt cx="5536100" cy="5459950"/>
          </a:xfrm>
        </p:grpSpPr>
        <p:pic>
          <p:nvPicPr>
            <p:cNvPr id="43" name="Picture 42">
              <a:extLst>
                <a:ext uri="{FF2B5EF4-FFF2-40B4-BE49-F238E27FC236}">
                  <a16:creationId xmlns:a16="http://schemas.microsoft.com/office/drawing/2014/main" id="{31805770-BB9F-E879-116B-BF8875AB2740}"/>
                </a:ext>
              </a:extLst>
            </p:cNvPr>
            <p:cNvPicPr>
              <a:picLocks noChangeAspect="1"/>
            </p:cNvPicPr>
            <p:nvPr/>
          </p:nvPicPr>
          <p:blipFill rotWithShape="1">
            <a:blip r:embed="rId3"/>
            <a:srcRect l="10584" t="47475" r="62903" b="6728"/>
            <a:stretch/>
          </p:blipFill>
          <p:spPr>
            <a:xfrm>
              <a:off x="213305" y="1275255"/>
              <a:ext cx="5536100" cy="5354630"/>
            </a:xfrm>
            <a:prstGeom prst="rect">
              <a:avLst/>
            </a:prstGeom>
          </p:spPr>
        </p:pic>
        <p:grpSp>
          <p:nvGrpSpPr>
            <p:cNvPr id="23" name="Group 22">
              <a:extLst>
                <a:ext uri="{FF2B5EF4-FFF2-40B4-BE49-F238E27FC236}">
                  <a16:creationId xmlns:a16="http://schemas.microsoft.com/office/drawing/2014/main" id="{089A43F4-097F-45EC-27D2-8BC578833C67}"/>
                </a:ext>
              </a:extLst>
            </p:cNvPr>
            <p:cNvGrpSpPr/>
            <p:nvPr/>
          </p:nvGrpSpPr>
          <p:grpSpPr>
            <a:xfrm>
              <a:off x="536500" y="1169935"/>
              <a:ext cx="4775801" cy="5189088"/>
              <a:chOff x="6696915" y="1037316"/>
              <a:chExt cx="4775801" cy="5189088"/>
            </a:xfrm>
          </p:grpSpPr>
          <p:cxnSp>
            <p:nvCxnSpPr>
              <p:cNvPr id="24" name="Straight Arrow Connector 23">
                <a:extLst>
                  <a:ext uri="{FF2B5EF4-FFF2-40B4-BE49-F238E27FC236}">
                    <a16:creationId xmlns:a16="http://schemas.microsoft.com/office/drawing/2014/main" id="{6E255A83-E01D-DA52-9C4B-001142E69DC0}"/>
                  </a:ext>
                </a:extLst>
              </p:cNvPr>
              <p:cNvCxnSpPr>
                <a:cxnSpLocks/>
              </p:cNvCxnSpPr>
              <p:nvPr/>
            </p:nvCxnSpPr>
            <p:spPr>
              <a:xfrm flipV="1">
                <a:off x="6725943" y="5485442"/>
                <a:ext cx="487180" cy="723971"/>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996FB2-8767-0F16-6CD4-5F90A2189F3E}"/>
                  </a:ext>
                </a:extLst>
              </p:cNvPr>
              <p:cNvCxnSpPr>
                <a:cxnSpLocks/>
              </p:cNvCxnSpPr>
              <p:nvPr/>
            </p:nvCxnSpPr>
            <p:spPr>
              <a:xfrm flipV="1">
                <a:off x="8270408" y="5537478"/>
                <a:ext cx="46274" cy="679842"/>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B1123E-D20B-0205-3C4F-2ED96FFF89A6}"/>
                  </a:ext>
                </a:extLst>
              </p:cNvPr>
              <p:cNvCxnSpPr>
                <a:cxnSpLocks/>
              </p:cNvCxnSpPr>
              <p:nvPr/>
            </p:nvCxnSpPr>
            <p:spPr>
              <a:xfrm flipH="1" flipV="1">
                <a:off x="9593943" y="5546562"/>
                <a:ext cx="279877" cy="679842"/>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2087C9-4C4E-68E1-26E3-8CD79C7A01E3}"/>
                  </a:ext>
                </a:extLst>
              </p:cNvPr>
              <p:cNvCxnSpPr>
                <a:cxnSpLocks/>
              </p:cNvCxnSpPr>
              <p:nvPr/>
            </p:nvCxnSpPr>
            <p:spPr>
              <a:xfrm flipV="1">
                <a:off x="11458202" y="5546562"/>
                <a:ext cx="4465" cy="645424"/>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E86241-81AD-A351-E932-35A8B28C9EE6}"/>
                  </a:ext>
                </a:extLst>
              </p:cNvPr>
              <p:cNvCxnSpPr>
                <a:cxnSpLocks/>
              </p:cNvCxnSpPr>
              <p:nvPr/>
            </p:nvCxnSpPr>
            <p:spPr>
              <a:xfrm flipV="1">
                <a:off x="6696915" y="4177092"/>
                <a:ext cx="23676" cy="469561"/>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B0C435F-F59A-81B0-D3D5-061FF149E92A}"/>
                  </a:ext>
                </a:extLst>
              </p:cNvPr>
              <p:cNvCxnSpPr>
                <a:cxnSpLocks/>
              </p:cNvCxnSpPr>
              <p:nvPr/>
            </p:nvCxnSpPr>
            <p:spPr>
              <a:xfrm flipV="1">
                <a:off x="8285425" y="4177092"/>
                <a:ext cx="292515" cy="477468"/>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FBD688C-A33D-0D5C-D3DA-64D4825992DD}"/>
                  </a:ext>
                </a:extLst>
              </p:cNvPr>
              <p:cNvCxnSpPr>
                <a:cxnSpLocks/>
              </p:cNvCxnSpPr>
              <p:nvPr/>
            </p:nvCxnSpPr>
            <p:spPr>
              <a:xfrm flipH="1" flipV="1">
                <a:off x="9861843" y="4177092"/>
                <a:ext cx="11978" cy="486552"/>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8E11EE-2D06-4749-A39B-1C0B37ABF838}"/>
                  </a:ext>
                </a:extLst>
              </p:cNvPr>
              <p:cNvCxnSpPr>
                <a:cxnSpLocks/>
              </p:cNvCxnSpPr>
              <p:nvPr/>
            </p:nvCxnSpPr>
            <p:spPr>
              <a:xfrm flipH="1" flipV="1">
                <a:off x="11205029" y="4177092"/>
                <a:ext cx="267687" cy="452134"/>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2FE5E3-4B2F-730D-3D43-781A7F033F50}"/>
                  </a:ext>
                </a:extLst>
              </p:cNvPr>
              <p:cNvCxnSpPr>
                <a:cxnSpLocks/>
              </p:cNvCxnSpPr>
              <p:nvPr/>
            </p:nvCxnSpPr>
            <p:spPr>
              <a:xfrm flipV="1">
                <a:off x="6702151" y="2640881"/>
                <a:ext cx="464043" cy="398881"/>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69ED183-D4BB-2202-AFB7-0E077CE57387}"/>
                  </a:ext>
                </a:extLst>
              </p:cNvPr>
              <p:cNvCxnSpPr>
                <a:cxnSpLocks/>
              </p:cNvCxnSpPr>
              <p:nvPr/>
            </p:nvCxnSpPr>
            <p:spPr>
              <a:xfrm flipV="1">
                <a:off x="8290158" y="2496129"/>
                <a:ext cx="26524" cy="551540"/>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3BFC2B-C95D-7325-8D8F-1288D0749A39}"/>
                  </a:ext>
                </a:extLst>
              </p:cNvPr>
              <p:cNvCxnSpPr>
                <a:cxnSpLocks/>
              </p:cNvCxnSpPr>
              <p:nvPr/>
            </p:nvCxnSpPr>
            <p:spPr>
              <a:xfrm flipH="1" flipV="1">
                <a:off x="9434762" y="3003459"/>
                <a:ext cx="458808" cy="9751"/>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82ECE6-C4D1-99B9-506C-F51AABDD76E2}"/>
                  </a:ext>
                </a:extLst>
              </p:cNvPr>
              <p:cNvCxnSpPr>
                <a:cxnSpLocks/>
              </p:cNvCxnSpPr>
              <p:nvPr/>
            </p:nvCxnSpPr>
            <p:spPr>
              <a:xfrm flipH="1" flipV="1">
                <a:off x="11015449" y="2634509"/>
                <a:ext cx="418961" cy="387825"/>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97834B7-26F8-823D-FBAB-3C62D4FA7CF2}"/>
                  </a:ext>
                </a:extLst>
              </p:cNvPr>
              <p:cNvCxnSpPr>
                <a:cxnSpLocks/>
              </p:cNvCxnSpPr>
              <p:nvPr/>
            </p:nvCxnSpPr>
            <p:spPr>
              <a:xfrm flipV="1">
                <a:off x="6735875" y="1438411"/>
                <a:ext cx="507701" cy="12513"/>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4962CDE-F150-E95F-B8B8-199353EC908C}"/>
                  </a:ext>
                </a:extLst>
              </p:cNvPr>
              <p:cNvCxnSpPr>
                <a:cxnSpLocks/>
              </p:cNvCxnSpPr>
              <p:nvPr/>
            </p:nvCxnSpPr>
            <p:spPr>
              <a:xfrm flipH="1" flipV="1">
                <a:off x="7924698" y="1037316"/>
                <a:ext cx="355643" cy="421514"/>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550E3A6-6333-B233-7E60-3E87007662A8}"/>
                  </a:ext>
                </a:extLst>
              </p:cNvPr>
              <p:cNvCxnSpPr>
                <a:cxnSpLocks/>
              </p:cNvCxnSpPr>
              <p:nvPr/>
            </p:nvCxnSpPr>
            <p:spPr>
              <a:xfrm flipH="1">
                <a:off x="9422517" y="1467914"/>
                <a:ext cx="461235" cy="377203"/>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EFEEBCA-D5DB-F977-065A-4BC712362F4F}"/>
                  </a:ext>
                </a:extLst>
              </p:cNvPr>
              <p:cNvCxnSpPr>
                <a:cxnSpLocks/>
              </p:cNvCxnSpPr>
              <p:nvPr/>
            </p:nvCxnSpPr>
            <p:spPr>
              <a:xfrm flipH="1" flipV="1">
                <a:off x="10874715" y="1433495"/>
                <a:ext cx="593419" cy="1"/>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7" name="Straight Connector 6">
            <a:extLst>
              <a:ext uri="{FF2B5EF4-FFF2-40B4-BE49-F238E27FC236}">
                <a16:creationId xmlns:a16="http://schemas.microsoft.com/office/drawing/2014/main" id="{D942FCA6-9CEA-90B0-A02C-2B13F8843C4A}"/>
              </a:ext>
            </a:extLst>
          </p:cNvPr>
          <p:cNvCxnSpPr>
            <a:cxnSpLocks/>
          </p:cNvCxnSpPr>
          <p:nvPr/>
        </p:nvCxnSpPr>
        <p:spPr>
          <a:xfrm>
            <a:off x="5714428"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23" name="Group 522">
            <a:extLst>
              <a:ext uri="{FF2B5EF4-FFF2-40B4-BE49-F238E27FC236}">
                <a16:creationId xmlns:a16="http://schemas.microsoft.com/office/drawing/2014/main" id="{219191F8-EB9E-338B-8E6B-949C36C79860}"/>
              </a:ext>
            </a:extLst>
          </p:cNvPr>
          <p:cNvGrpSpPr/>
          <p:nvPr/>
        </p:nvGrpSpPr>
        <p:grpSpPr>
          <a:xfrm>
            <a:off x="6151678" y="988006"/>
            <a:ext cx="5955127" cy="5911200"/>
            <a:chOff x="6151678" y="988006"/>
            <a:chExt cx="5955127" cy="5911200"/>
          </a:xfrm>
        </p:grpSpPr>
        <p:pic>
          <p:nvPicPr>
            <p:cNvPr id="46" name="Picture 45">
              <a:extLst>
                <a:ext uri="{FF2B5EF4-FFF2-40B4-BE49-F238E27FC236}">
                  <a16:creationId xmlns:a16="http://schemas.microsoft.com/office/drawing/2014/main" id="{8AF56F09-9F84-721F-D869-7740D5913BBF}"/>
                </a:ext>
              </a:extLst>
            </p:cNvPr>
            <p:cNvPicPr>
              <a:picLocks noChangeAspect="1"/>
            </p:cNvPicPr>
            <p:nvPr/>
          </p:nvPicPr>
          <p:blipFill rotWithShape="1">
            <a:blip r:embed="rId3"/>
            <a:srcRect l="10584" t="47475" r="62903" b="6728"/>
            <a:stretch/>
          </p:blipFill>
          <p:spPr>
            <a:xfrm>
              <a:off x="6412172" y="1275255"/>
              <a:ext cx="5536100" cy="5354630"/>
            </a:xfrm>
            <a:prstGeom prst="rect">
              <a:avLst/>
            </a:prstGeom>
          </p:spPr>
        </p:pic>
        <p:grpSp>
          <p:nvGrpSpPr>
            <p:cNvPr id="345" name="Group 344">
              <a:extLst>
                <a:ext uri="{FF2B5EF4-FFF2-40B4-BE49-F238E27FC236}">
                  <a16:creationId xmlns:a16="http://schemas.microsoft.com/office/drawing/2014/main" id="{627C0C5D-B06B-77ED-771A-7CF246C2CDCF}"/>
                </a:ext>
              </a:extLst>
            </p:cNvPr>
            <p:cNvGrpSpPr/>
            <p:nvPr/>
          </p:nvGrpSpPr>
          <p:grpSpPr>
            <a:xfrm rot="5400000">
              <a:off x="6211041" y="1047750"/>
              <a:ext cx="1167378" cy="1118097"/>
              <a:chOff x="4639650" y="2794635"/>
              <a:chExt cx="2889855" cy="2767861"/>
            </a:xfrm>
          </p:grpSpPr>
          <p:sp>
            <p:nvSpPr>
              <p:cNvPr id="346" name="Oval 345">
                <a:extLst>
                  <a:ext uri="{FF2B5EF4-FFF2-40B4-BE49-F238E27FC236}">
                    <a16:creationId xmlns:a16="http://schemas.microsoft.com/office/drawing/2014/main" id="{0617C906-19DA-5094-0470-DD797D22B2F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47" name="Group 346">
                <a:extLst>
                  <a:ext uri="{FF2B5EF4-FFF2-40B4-BE49-F238E27FC236}">
                    <a16:creationId xmlns:a16="http://schemas.microsoft.com/office/drawing/2014/main" id="{472895D5-37ED-8056-8E3F-12EBC42AB104}"/>
                  </a:ext>
                </a:extLst>
              </p:cNvPr>
              <p:cNvGrpSpPr/>
              <p:nvPr/>
            </p:nvGrpSpPr>
            <p:grpSpPr>
              <a:xfrm>
                <a:off x="4639650" y="2794635"/>
                <a:ext cx="2889855" cy="2767861"/>
                <a:chOff x="4639650" y="3100665"/>
                <a:chExt cx="2889855" cy="2114506"/>
              </a:xfrm>
            </p:grpSpPr>
            <p:grpSp>
              <p:nvGrpSpPr>
                <p:cNvPr id="348" name="Group 347">
                  <a:extLst>
                    <a:ext uri="{FF2B5EF4-FFF2-40B4-BE49-F238E27FC236}">
                      <a16:creationId xmlns:a16="http://schemas.microsoft.com/office/drawing/2014/main" id="{359149CB-E25D-E691-5CCC-8C6032E650A3}"/>
                    </a:ext>
                  </a:extLst>
                </p:cNvPr>
                <p:cNvGrpSpPr/>
                <p:nvPr/>
              </p:nvGrpSpPr>
              <p:grpSpPr>
                <a:xfrm>
                  <a:off x="4639650" y="3100665"/>
                  <a:ext cx="2889855" cy="2114506"/>
                  <a:chOff x="1050873" y="1266825"/>
                  <a:chExt cx="4043212" cy="4322790"/>
                </a:xfrm>
              </p:grpSpPr>
              <p:cxnSp>
                <p:nvCxnSpPr>
                  <p:cNvPr id="351" name="Straight Connector 350">
                    <a:extLst>
                      <a:ext uri="{FF2B5EF4-FFF2-40B4-BE49-F238E27FC236}">
                        <a16:creationId xmlns:a16="http://schemas.microsoft.com/office/drawing/2014/main" id="{30C3FCD7-B4F7-1CBF-3D84-905AB45BD380}"/>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DB7DA32-6E17-AEAC-AA00-2BA22C110ED9}"/>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9F6246FA-9D2D-0021-A49B-96DA14C01B57}"/>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B12EBF82-29AF-9C02-9947-3A9637211809}"/>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96C40FCF-DAE5-11D7-1D05-14EACB376C12}"/>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C12E9F2E-2968-9976-FFAD-2CFBCC436BDA}"/>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17F400E-D32E-AF3B-5422-40CBDF802D35}"/>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9" name="Straight Arrow Connector 348">
                  <a:extLst>
                    <a:ext uri="{FF2B5EF4-FFF2-40B4-BE49-F238E27FC236}">
                      <a16:creationId xmlns:a16="http://schemas.microsoft.com/office/drawing/2014/main" id="{51563CD9-9402-BB42-1744-18663B3A346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D97B5062-989F-C467-2D03-8E1BDFA61359}"/>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58" name="Group 357">
              <a:extLst>
                <a:ext uri="{FF2B5EF4-FFF2-40B4-BE49-F238E27FC236}">
                  <a16:creationId xmlns:a16="http://schemas.microsoft.com/office/drawing/2014/main" id="{7FDE0E2A-226A-B0AA-016C-DDD2771CAE33}"/>
                </a:ext>
              </a:extLst>
            </p:cNvPr>
            <p:cNvGrpSpPr/>
            <p:nvPr/>
          </p:nvGrpSpPr>
          <p:grpSpPr>
            <a:xfrm rot="2172317">
              <a:off x="6177504" y="5780797"/>
              <a:ext cx="1167378" cy="1118097"/>
              <a:chOff x="4639650" y="2794635"/>
              <a:chExt cx="2889855" cy="2767861"/>
            </a:xfrm>
          </p:grpSpPr>
          <p:sp>
            <p:nvSpPr>
              <p:cNvPr id="359" name="Oval 358">
                <a:extLst>
                  <a:ext uri="{FF2B5EF4-FFF2-40B4-BE49-F238E27FC236}">
                    <a16:creationId xmlns:a16="http://schemas.microsoft.com/office/drawing/2014/main" id="{3C12B632-B4BA-7356-D849-8FF80C703C62}"/>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60" name="Group 359">
                <a:extLst>
                  <a:ext uri="{FF2B5EF4-FFF2-40B4-BE49-F238E27FC236}">
                    <a16:creationId xmlns:a16="http://schemas.microsoft.com/office/drawing/2014/main" id="{21CAF753-CF92-4638-E6C6-4CB9EB2B32A4}"/>
                  </a:ext>
                </a:extLst>
              </p:cNvPr>
              <p:cNvGrpSpPr/>
              <p:nvPr/>
            </p:nvGrpSpPr>
            <p:grpSpPr>
              <a:xfrm>
                <a:off x="4639650" y="2794635"/>
                <a:ext cx="2889855" cy="2767861"/>
                <a:chOff x="4639650" y="3100665"/>
                <a:chExt cx="2889855" cy="2114506"/>
              </a:xfrm>
            </p:grpSpPr>
            <p:grpSp>
              <p:nvGrpSpPr>
                <p:cNvPr id="361" name="Group 360">
                  <a:extLst>
                    <a:ext uri="{FF2B5EF4-FFF2-40B4-BE49-F238E27FC236}">
                      <a16:creationId xmlns:a16="http://schemas.microsoft.com/office/drawing/2014/main" id="{EB06AD40-AE82-0363-240F-3CCD035AE27B}"/>
                    </a:ext>
                  </a:extLst>
                </p:cNvPr>
                <p:cNvGrpSpPr/>
                <p:nvPr/>
              </p:nvGrpSpPr>
              <p:grpSpPr>
                <a:xfrm>
                  <a:off x="4639650" y="3100665"/>
                  <a:ext cx="2889855" cy="2114506"/>
                  <a:chOff x="1050873" y="1266825"/>
                  <a:chExt cx="4043212" cy="4322790"/>
                </a:xfrm>
              </p:grpSpPr>
              <p:cxnSp>
                <p:nvCxnSpPr>
                  <p:cNvPr id="364" name="Straight Connector 363">
                    <a:extLst>
                      <a:ext uri="{FF2B5EF4-FFF2-40B4-BE49-F238E27FC236}">
                        <a16:creationId xmlns:a16="http://schemas.microsoft.com/office/drawing/2014/main" id="{E3AF4519-2B24-D288-09B7-D79A3446706A}"/>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290AEEC3-1FFF-CA09-F904-F0E3DD47C6DE}"/>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37B91875-5C3E-F0FF-F4FA-D64FFDE882F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4F6D39F8-6BC0-E298-7465-583236C59AD1}"/>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37394EE5-A385-AFC0-5E0D-69C4FD4B7FE4}"/>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34C56F0-1606-6F98-FDE1-9EE3D3AFB246}"/>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3D7C7B1D-5DE9-A628-7D09-F5643302A4A8}"/>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2" name="Straight Arrow Connector 361">
                  <a:extLst>
                    <a:ext uri="{FF2B5EF4-FFF2-40B4-BE49-F238E27FC236}">
                      <a16:creationId xmlns:a16="http://schemas.microsoft.com/office/drawing/2014/main" id="{F9DA00E0-5B03-F0CB-FF9E-C34917D8830F}"/>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A8CA42BC-4837-2A0B-4354-CFABFB281A7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71" name="Group 370">
              <a:extLst>
                <a:ext uri="{FF2B5EF4-FFF2-40B4-BE49-F238E27FC236}">
                  <a16:creationId xmlns:a16="http://schemas.microsoft.com/office/drawing/2014/main" id="{879DCFCE-1387-6E84-E0CD-6AC4C87D3C90}"/>
                </a:ext>
              </a:extLst>
            </p:cNvPr>
            <p:cNvGrpSpPr/>
            <p:nvPr/>
          </p:nvGrpSpPr>
          <p:grpSpPr>
            <a:xfrm rot="16200000">
              <a:off x="10909567" y="1012646"/>
              <a:ext cx="1167378" cy="1118097"/>
              <a:chOff x="4639650" y="2794635"/>
              <a:chExt cx="2889855" cy="2767861"/>
            </a:xfrm>
          </p:grpSpPr>
          <p:sp>
            <p:nvSpPr>
              <p:cNvPr id="372" name="Oval 371">
                <a:extLst>
                  <a:ext uri="{FF2B5EF4-FFF2-40B4-BE49-F238E27FC236}">
                    <a16:creationId xmlns:a16="http://schemas.microsoft.com/office/drawing/2014/main" id="{E787DCD5-12E3-E623-497B-1D1F312281AC}"/>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73" name="Group 372">
                <a:extLst>
                  <a:ext uri="{FF2B5EF4-FFF2-40B4-BE49-F238E27FC236}">
                    <a16:creationId xmlns:a16="http://schemas.microsoft.com/office/drawing/2014/main" id="{24C44054-C5AB-0BEB-3894-DCC07E70973F}"/>
                  </a:ext>
                </a:extLst>
              </p:cNvPr>
              <p:cNvGrpSpPr/>
              <p:nvPr/>
            </p:nvGrpSpPr>
            <p:grpSpPr>
              <a:xfrm>
                <a:off x="4639650" y="2794635"/>
                <a:ext cx="2889855" cy="2767861"/>
                <a:chOff x="4639650" y="3100665"/>
                <a:chExt cx="2889855" cy="2114506"/>
              </a:xfrm>
            </p:grpSpPr>
            <p:grpSp>
              <p:nvGrpSpPr>
                <p:cNvPr id="374" name="Group 373">
                  <a:extLst>
                    <a:ext uri="{FF2B5EF4-FFF2-40B4-BE49-F238E27FC236}">
                      <a16:creationId xmlns:a16="http://schemas.microsoft.com/office/drawing/2014/main" id="{6425B830-0C83-66EE-EB06-7FF145E9C4EC}"/>
                    </a:ext>
                  </a:extLst>
                </p:cNvPr>
                <p:cNvGrpSpPr/>
                <p:nvPr/>
              </p:nvGrpSpPr>
              <p:grpSpPr>
                <a:xfrm>
                  <a:off x="4639650" y="3100665"/>
                  <a:ext cx="2889855" cy="2114506"/>
                  <a:chOff x="1050873" y="1266825"/>
                  <a:chExt cx="4043212" cy="4322790"/>
                </a:xfrm>
              </p:grpSpPr>
              <p:cxnSp>
                <p:nvCxnSpPr>
                  <p:cNvPr id="377" name="Straight Connector 376">
                    <a:extLst>
                      <a:ext uri="{FF2B5EF4-FFF2-40B4-BE49-F238E27FC236}">
                        <a16:creationId xmlns:a16="http://schemas.microsoft.com/office/drawing/2014/main" id="{43C30749-6702-DB80-F4DC-C2B9253053D5}"/>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2ED644CF-B57A-2A88-99DC-E7008EDE87ED}"/>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923FB4F0-B641-F562-FA15-B8B8C04DF910}"/>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5" name="Straight Arrow Connector 374">
                  <a:extLst>
                    <a:ext uri="{FF2B5EF4-FFF2-40B4-BE49-F238E27FC236}">
                      <a16:creationId xmlns:a16="http://schemas.microsoft.com/office/drawing/2014/main" id="{5441AFA4-EE2F-A73D-DDE2-96D9BCBB226B}"/>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E6DC1B8B-EA1F-50B7-C48F-0740546A420C}"/>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80" name="Group 379">
              <a:extLst>
                <a:ext uri="{FF2B5EF4-FFF2-40B4-BE49-F238E27FC236}">
                  <a16:creationId xmlns:a16="http://schemas.microsoft.com/office/drawing/2014/main" id="{4B6AB931-CEAD-921B-41DA-A0660CDCE833}"/>
                </a:ext>
              </a:extLst>
            </p:cNvPr>
            <p:cNvGrpSpPr/>
            <p:nvPr/>
          </p:nvGrpSpPr>
          <p:grpSpPr>
            <a:xfrm rot="19773449">
              <a:off x="10888550" y="4191967"/>
              <a:ext cx="1167378" cy="1118097"/>
              <a:chOff x="4639650" y="2794635"/>
              <a:chExt cx="2889855" cy="2767861"/>
            </a:xfrm>
          </p:grpSpPr>
          <p:sp>
            <p:nvSpPr>
              <p:cNvPr id="381" name="Oval 380">
                <a:extLst>
                  <a:ext uri="{FF2B5EF4-FFF2-40B4-BE49-F238E27FC236}">
                    <a16:creationId xmlns:a16="http://schemas.microsoft.com/office/drawing/2014/main" id="{AE4627C2-6C44-FF27-745C-E538FF65B5D7}"/>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82" name="Group 381">
                <a:extLst>
                  <a:ext uri="{FF2B5EF4-FFF2-40B4-BE49-F238E27FC236}">
                    <a16:creationId xmlns:a16="http://schemas.microsoft.com/office/drawing/2014/main" id="{25A8D0EB-339E-B7BB-61FB-F9B26F0CDD1D}"/>
                  </a:ext>
                </a:extLst>
              </p:cNvPr>
              <p:cNvGrpSpPr/>
              <p:nvPr/>
            </p:nvGrpSpPr>
            <p:grpSpPr>
              <a:xfrm>
                <a:off x="4639650" y="2794635"/>
                <a:ext cx="2889855" cy="2767861"/>
                <a:chOff x="4639650" y="3100665"/>
                <a:chExt cx="2889855" cy="2114506"/>
              </a:xfrm>
            </p:grpSpPr>
            <p:grpSp>
              <p:nvGrpSpPr>
                <p:cNvPr id="383" name="Group 382">
                  <a:extLst>
                    <a:ext uri="{FF2B5EF4-FFF2-40B4-BE49-F238E27FC236}">
                      <a16:creationId xmlns:a16="http://schemas.microsoft.com/office/drawing/2014/main" id="{662AB9AA-6B50-BF73-2BF4-7FA0B6D8AC41}"/>
                    </a:ext>
                  </a:extLst>
                </p:cNvPr>
                <p:cNvGrpSpPr/>
                <p:nvPr/>
              </p:nvGrpSpPr>
              <p:grpSpPr>
                <a:xfrm>
                  <a:off x="4639650" y="3100665"/>
                  <a:ext cx="2889855" cy="2114506"/>
                  <a:chOff x="1050873" y="1266825"/>
                  <a:chExt cx="4043212" cy="4322790"/>
                </a:xfrm>
              </p:grpSpPr>
              <p:cxnSp>
                <p:nvCxnSpPr>
                  <p:cNvPr id="386" name="Straight Connector 385">
                    <a:extLst>
                      <a:ext uri="{FF2B5EF4-FFF2-40B4-BE49-F238E27FC236}">
                        <a16:creationId xmlns:a16="http://schemas.microsoft.com/office/drawing/2014/main" id="{82288BF6-975B-A3AD-392E-CCD9AE76ABF9}"/>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BC7130FE-239B-5102-F951-4A30BCF3157F}"/>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D0B2796-1AC2-1E91-4CBA-C6A3F2CEB89A}"/>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4" name="Straight Arrow Connector 383">
                  <a:extLst>
                    <a:ext uri="{FF2B5EF4-FFF2-40B4-BE49-F238E27FC236}">
                      <a16:creationId xmlns:a16="http://schemas.microsoft.com/office/drawing/2014/main" id="{29C08036-66D0-E586-7465-73EC1417FAD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292D14B1-5E52-7ED6-5B1E-DC1C3D695D48}"/>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89" name="Group 388">
              <a:extLst>
                <a:ext uri="{FF2B5EF4-FFF2-40B4-BE49-F238E27FC236}">
                  <a16:creationId xmlns:a16="http://schemas.microsoft.com/office/drawing/2014/main" id="{CD0A9B87-4F44-90A0-A490-C7D5E1902D74}"/>
                </a:ext>
              </a:extLst>
            </p:cNvPr>
            <p:cNvGrpSpPr/>
            <p:nvPr/>
          </p:nvGrpSpPr>
          <p:grpSpPr>
            <a:xfrm rot="18788435">
              <a:off x="10898076" y="2601062"/>
              <a:ext cx="1167378" cy="1118097"/>
              <a:chOff x="4639650" y="2794635"/>
              <a:chExt cx="2889855" cy="2767861"/>
            </a:xfrm>
          </p:grpSpPr>
          <p:sp>
            <p:nvSpPr>
              <p:cNvPr id="390" name="Oval 389">
                <a:extLst>
                  <a:ext uri="{FF2B5EF4-FFF2-40B4-BE49-F238E27FC236}">
                    <a16:creationId xmlns:a16="http://schemas.microsoft.com/office/drawing/2014/main" id="{897F324A-71AC-C780-5DBA-EEF13D31B73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1" name="Group 390">
                <a:extLst>
                  <a:ext uri="{FF2B5EF4-FFF2-40B4-BE49-F238E27FC236}">
                    <a16:creationId xmlns:a16="http://schemas.microsoft.com/office/drawing/2014/main" id="{24B53CFD-24C4-FECC-8894-354B9C9867B1}"/>
                  </a:ext>
                </a:extLst>
              </p:cNvPr>
              <p:cNvGrpSpPr/>
              <p:nvPr/>
            </p:nvGrpSpPr>
            <p:grpSpPr>
              <a:xfrm>
                <a:off x="4639650" y="2794635"/>
                <a:ext cx="2889855" cy="2767861"/>
                <a:chOff x="4639650" y="3100665"/>
                <a:chExt cx="2889855" cy="2114506"/>
              </a:xfrm>
            </p:grpSpPr>
            <p:grpSp>
              <p:nvGrpSpPr>
                <p:cNvPr id="392" name="Group 391">
                  <a:extLst>
                    <a:ext uri="{FF2B5EF4-FFF2-40B4-BE49-F238E27FC236}">
                      <a16:creationId xmlns:a16="http://schemas.microsoft.com/office/drawing/2014/main" id="{03B6A31C-55A2-18CE-D7BB-459184989324}"/>
                    </a:ext>
                  </a:extLst>
                </p:cNvPr>
                <p:cNvGrpSpPr/>
                <p:nvPr/>
              </p:nvGrpSpPr>
              <p:grpSpPr>
                <a:xfrm>
                  <a:off x="4639650" y="3100665"/>
                  <a:ext cx="2889855" cy="2114506"/>
                  <a:chOff x="1050873" y="1266825"/>
                  <a:chExt cx="4043212" cy="4322790"/>
                </a:xfrm>
              </p:grpSpPr>
              <p:cxnSp>
                <p:nvCxnSpPr>
                  <p:cNvPr id="395" name="Straight Connector 394">
                    <a:extLst>
                      <a:ext uri="{FF2B5EF4-FFF2-40B4-BE49-F238E27FC236}">
                        <a16:creationId xmlns:a16="http://schemas.microsoft.com/office/drawing/2014/main" id="{BA03FB9E-85C0-C016-998D-02C388CE83B8}"/>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038224B2-A726-42CB-B6C7-266A438B7B2C}"/>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F8DD642-524C-1C2E-E9F2-617FDA42DBDA}"/>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A19BCA55-4DC0-5DF5-C8F5-E2E063E661AF}"/>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CF500DF8-D3A1-74E8-8B01-6D2E7BFEB05E}"/>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35366910-CDCE-6ECB-FAA8-A4ACE0B90F6F}"/>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48D78CB1-0ACD-F57A-60A1-1B7B7F2B9D09}"/>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3" name="Straight Arrow Connector 392">
                  <a:extLst>
                    <a:ext uri="{FF2B5EF4-FFF2-40B4-BE49-F238E27FC236}">
                      <a16:creationId xmlns:a16="http://schemas.microsoft.com/office/drawing/2014/main" id="{28589252-DBDB-CD42-28B5-766B3407CEC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1671C4F0-7D64-0B54-C7E2-D313182C8BA7}"/>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02" name="Group 401">
              <a:extLst>
                <a:ext uri="{FF2B5EF4-FFF2-40B4-BE49-F238E27FC236}">
                  <a16:creationId xmlns:a16="http://schemas.microsoft.com/office/drawing/2014/main" id="{114CF41D-EBC9-C220-E8E8-750887B597A9}"/>
                </a:ext>
              </a:extLst>
            </p:cNvPr>
            <p:cNvGrpSpPr/>
            <p:nvPr/>
          </p:nvGrpSpPr>
          <p:grpSpPr>
            <a:xfrm rot="13920919">
              <a:off x="9323250" y="1040865"/>
              <a:ext cx="1198372" cy="1118097"/>
              <a:chOff x="4620538" y="2794635"/>
              <a:chExt cx="2966583" cy="2767861"/>
            </a:xfrm>
          </p:grpSpPr>
          <p:sp>
            <p:nvSpPr>
              <p:cNvPr id="403" name="Oval 402">
                <a:extLst>
                  <a:ext uri="{FF2B5EF4-FFF2-40B4-BE49-F238E27FC236}">
                    <a16:creationId xmlns:a16="http://schemas.microsoft.com/office/drawing/2014/main" id="{B10EC2B6-A73F-86EE-4C1C-B0C3FB6F188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04" name="Group 403">
                <a:extLst>
                  <a:ext uri="{FF2B5EF4-FFF2-40B4-BE49-F238E27FC236}">
                    <a16:creationId xmlns:a16="http://schemas.microsoft.com/office/drawing/2014/main" id="{2370FBDE-8547-BA79-4A47-80DE5E5928D5}"/>
                  </a:ext>
                </a:extLst>
              </p:cNvPr>
              <p:cNvGrpSpPr/>
              <p:nvPr/>
            </p:nvGrpSpPr>
            <p:grpSpPr>
              <a:xfrm>
                <a:off x="4620538" y="2794635"/>
                <a:ext cx="2966583" cy="2767861"/>
                <a:chOff x="4620538" y="3100665"/>
                <a:chExt cx="2966583" cy="2114506"/>
              </a:xfrm>
            </p:grpSpPr>
            <p:grpSp>
              <p:nvGrpSpPr>
                <p:cNvPr id="405" name="Group 404">
                  <a:extLst>
                    <a:ext uri="{FF2B5EF4-FFF2-40B4-BE49-F238E27FC236}">
                      <a16:creationId xmlns:a16="http://schemas.microsoft.com/office/drawing/2014/main" id="{53257997-7134-7180-A328-368A2870D98B}"/>
                    </a:ext>
                  </a:extLst>
                </p:cNvPr>
                <p:cNvGrpSpPr/>
                <p:nvPr/>
              </p:nvGrpSpPr>
              <p:grpSpPr>
                <a:xfrm>
                  <a:off x="4620538" y="3100665"/>
                  <a:ext cx="2966583" cy="2114506"/>
                  <a:chOff x="1024133" y="1266825"/>
                  <a:chExt cx="4150563" cy="4322790"/>
                </a:xfrm>
              </p:grpSpPr>
              <p:cxnSp>
                <p:nvCxnSpPr>
                  <p:cNvPr id="408" name="Straight Connector 407">
                    <a:extLst>
                      <a:ext uri="{FF2B5EF4-FFF2-40B4-BE49-F238E27FC236}">
                        <a16:creationId xmlns:a16="http://schemas.microsoft.com/office/drawing/2014/main" id="{C9EA8C57-1F46-7068-F94C-B1124136AC39}"/>
                      </a:ext>
                    </a:extLst>
                  </p:cNvPr>
                  <p:cNvCxnSpPr/>
                  <p:nvPr/>
                </p:nvCxnSpPr>
                <p:spPr>
                  <a:xfrm>
                    <a:off x="1142342" y="23323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2F7DAA89-F1F9-70F7-108D-E0A3672F3E3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0C4BBC1E-285F-FC38-5981-4FB15F8702A1}"/>
                      </a:ext>
                    </a:extLst>
                  </p:cNvPr>
                  <p:cNvCxnSpPr/>
                  <p:nvPr/>
                </p:nvCxnSpPr>
                <p:spPr>
                  <a:xfrm>
                    <a:off x="1024133" y="4493349"/>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35179E59-E313-978F-2C10-832C16D11DE6}"/>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4732FA6-7BFA-F491-83A4-241512B22961}"/>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6" name="Straight Arrow Connector 405">
                  <a:extLst>
                    <a:ext uri="{FF2B5EF4-FFF2-40B4-BE49-F238E27FC236}">
                      <a16:creationId xmlns:a16="http://schemas.microsoft.com/office/drawing/2014/main" id="{D1FD1C37-B7B7-9A03-91AA-1D42B6E6997B}"/>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45DCC13A-DC4F-9544-C2C3-9B9CC0026E38}"/>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13" name="Group 412">
              <a:extLst>
                <a:ext uri="{FF2B5EF4-FFF2-40B4-BE49-F238E27FC236}">
                  <a16:creationId xmlns:a16="http://schemas.microsoft.com/office/drawing/2014/main" id="{33BA9490-C540-D5F0-2E1B-CD3E6AAC3ECF}"/>
                </a:ext>
              </a:extLst>
            </p:cNvPr>
            <p:cNvGrpSpPr/>
            <p:nvPr/>
          </p:nvGrpSpPr>
          <p:grpSpPr>
            <a:xfrm>
              <a:off x="6151678" y="4184630"/>
              <a:ext cx="1167378" cy="1118097"/>
              <a:chOff x="4639650" y="2794635"/>
              <a:chExt cx="2889855" cy="2767861"/>
            </a:xfrm>
          </p:grpSpPr>
          <p:sp>
            <p:nvSpPr>
              <p:cNvPr id="414" name="Oval 413">
                <a:extLst>
                  <a:ext uri="{FF2B5EF4-FFF2-40B4-BE49-F238E27FC236}">
                    <a16:creationId xmlns:a16="http://schemas.microsoft.com/office/drawing/2014/main" id="{1EA067BA-9F6E-AEC7-36E3-3D45F00429C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15" name="Group 414">
                <a:extLst>
                  <a:ext uri="{FF2B5EF4-FFF2-40B4-BE49-F238E27FC236}">
                    <a16:creationId xmlns:a16="http://schemas.microsoft.com/office/drawing/2014/main" id="{E3152E04-5899-F54C-6BCD-C0037AAEF334}"/>
                  </a:ext>
                </a:extLst>
              </p:cNvPr>
              <p:cNvGrpSpPr/>
              <p:nvPr/>
            </p:nvGrpSpPr>
            <p:grpSpPr>
              <a:xfrm>
                <a:off x="4639650" y="2794635"/>
                <a:ext cx="2889855" cy="2767861"/>
                <a:chOff x="4639650" y="3100665"/>
                <a:chExt cx="2889855" cy="2114506"/>
              </a:xfrm>
            </p:grpSpPr>
            <p:grpSp>
              <p:nvGrpSpPr>
                <p:cNvPr id="416" name="Group 415">
                  <a:extLst>
                    <a:ext uri="{FF2B5EF4-FFF2-40B4-BE49-F238E27FC236}">
                      <a16:creationId xmlns:a16="http://schemas.microsoft.com/office/drawing/2014/main" id="{4183E382-7611-1FDB-6BBF-E1E8A0AF32A1}"/>
                    </a:ext>
                  </a:extLst>
                </p:cNvPr>
                <p:cNvGrpSpPr/>
                <p:nvPr/>
              </p:nvGrpSpPr>
              <p:grpSpPr>
                <a:xfrm>
                  <a:off x="4639650" y="3100665"/>
                  <a:ext cx="2889855" cy="2114506"/>
                  <a:chOff x="1050873" y="1266825"/>
                  <a:chExt cx="4043212" cy="4322790"/>
                </a:xfrm>
              </p:grpSpPr>
              <p:cxnSp>
                <p:nvCxnSpPr>
                  <p:cNvPr id="419" name="Straight Connector 418">
                    <a:extLst>
                      <a:ext uri="{FF2B5EF4-FFF2-40B4-BE49-F238E27FC236}">
                        <a16:creationId xmlns:a16="http://schemas.microsoft.com/office/drawing/2014/main" id="{A3E34717-0F68-E17C-A0F5-12FE26FDB5B7}"/>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7581DFE2-5E6F-676C-CECA-DF895D2953EF}"/>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4A83C465-82A6-ECA3-E140-CA7D0CD3F153}"/>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7" name="Straight Arrow Connector 416">
                  <a:extLst>
                    <a:ext uri="{FF2B5EF4-FFF2-40B4-BE49-F238E27FC236}">
                      <a16:creationId xmlns:a16="http://schemas.microsoft.com/office/drawing/2014/main" id="{DE6B2188-6000-9F86-42A9-4646F561ADF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515CF51F-B940-5175-D06E-EB3667A2D9C3}"/>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2" name="Group 421">
              <a:extLst>
                <a:ext uri="{FF2B5EF4-FFF2-40B4-BE49-F238E27FC236}">
                  <a16:creationId xmlns:a16="http://schemas.microsoft.com/office/drawing/2014/main" id="{1E9C50C8-CD77-4827-3F0E-A48CCC8F8681}"/>
                </a:ext>
              </a:extLst>
            </p:cNvPr>
            <p:cNvGrpSpPr/>
            <p:nvPr/>
          </p:nvGrpSpPr>
          <p:grpSpPr>
            <a:xfrm>
              <a:off x="7741980" y="2606497"/>
              <a:ext cx="1167378" cy="1118097"/>
              <a:chOff x="4639650" y="2794635"/>
              <a:chExt cx="2889855" cy="2767861"/>
            </a:xfrm>
          </p:grpSpPr>
          <p:sp>
            <p:nvSpPr>
              <p:cNvPr id="423" name="Oval 422">
                <a:extLst>
                  <a:ext uri="{FF2B5EF4-FFF2-40B4-BE49-F238E27FC236}">
                    <a16:creationId xmlns:a16="http://schemas.microsoft.com/office/drawing/2014/main" id="{10FC1C78-7A2B-17BF-EAD9-ECAE0151D1E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4" name="Group 423">
                <a:extLst>
                  <a:ext uri="{FF2B5EF4-FFF2-40B4-BE49-F238E27FC236}">
                    <a16:creationId xmlns:a16="http://schemas.microsoft.com/office/drawing/2014/main" id="{23D9E206-1725-EB1F-5C68-14952BAE3E6A}"/>
                  </a:ext>
                </a:extLst>
              </p:cNvPr>
              <p:cNvGrpSpPr/>
              <p:nvPr/>
            </p:nvGrpSpPr>
            <p:grpSpPr>
              <a:xfrm>
                <a:off x="4639650" y="2794635"/>
                <a:ext cx="2889855" cy="2767861"/>
                <a:chOff x="4639650" y="3100665"/>
                <a:chExt cx="2889855" cy="2114506"/>
              </a:xfrm>
            </p:grpSpPr>
            <p:grpSp>
              <p:nvGrpSpPr>
                <p:cNvPr id="425" name="Group 424">
                  <a:extLst>
                    <a:ext uri="{FF2B5EF4-FFF2-40B4-BE49-F238E27FC236}">
                      <a16:creationId xmlns:a16="http://schemas.microsoft.com/office/drawing/2014/main" id="{0C80CEE8-91E6-80FD-B699-810635B7E1DF}"/>
                    </a:ext>
                  </a:extLst>
                </p:cNvPr>
                <p:cNvGrpSpPr/>
                <p:nvPr/>
              </p:nvGrpSpPr>
              <p:grpSpPr>
                <a:xfrm>
                  <a:off x="4639650" y="3100665"/>
                  <a:ext cx="2889855" cy="2114506"/>
                  <a:chOff x="1050873" y="1266825"/>
                  <a:chExt cx="4043212" cy="4322790"/>
                </a:xfrm>
              </p:grpSpPr>
              <p:cxnSp>
                <p:nvCxnSpPr>
                  <p:cNvPr id="428" name="Straight Connector 427">
                    <a:extLst>
                      <a:ext uri="{FF2B5EF4-FFF2-40B4-BE49-F238E27FC236}">
                        <a16:creationId xmlns:a16="http://schemas.microsoft.com/office/drawing/2014/main" id="{49DB952D-BA40-CF81-2EE6-47713BF8ADBE}"/>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5AF0A76F-D702-3A35-1E1C-DAD20411CE5E}"/>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F181C5DC-7A1F-6B3B-398F-58CAEFB4F28E}"/>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C5A04DD9-644D-09FD-7D08-B33E1CC787B1}"/>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EA6AE938-A64C-A66F-CF58-A42EB9F9728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39A10BC6-9273-D6CA-05B1-4890FDD15C09}"/>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86837B88-4308-5EDA-CB37-ABFF0099EBEF}"/>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26" name="Straight Arrow Connector 425">
                  <a:extLst>
                    <a:ext uri="{FF2B5EF4-FFF2-40B4-BE49-F238E27FC236}">
                      <a16:creationId xmlns:a16="http://schemas.microsoft.com/office/drawing/2014/main" id="{F1F81524-D1E6-AED2-C5BC-B047F448AF5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id="{87028E16-CF4A-7E63-B215-740DDCC84A15}"/>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5" name="Group 434">
              <a:extLst>
                <a:ext uri="{FF2B5EF4-FFF2-40B4-BE49-F238E27FC236}">
                  <a16:creationId xmlns:a16="http://schemas.microsoft.com/office/drawing/2014/main" id="{B8D74CE5-2C96-ABC4-7523-AE37AD24BDE0}"/>
                </a:ext>
              </a:extLst>
            </p:cNvPr>
            <p:cNvGrpSpPr/>
            <p:nvPr/>
          </p:nvGrpSpPr>
          <p:grpSpPr>
            <a:xfrm rot="16200000">
              <a:off x="9338515" y="2590533"/>
              <a:ext cx="1167378" cy="1118097"/>
              <a:chOff x="4639650" y="2794635"/>
              <a:chExt cx="2889855" cy="2767861"/>
            </a:xfrm>
          </p:grpSpPr>
          <p:sp>
            <p:nvSpPr>
              <p:cNvPr id="436" name="Oval 435">
                <a:extLst>
                  <a:ext uri="{FF2B5EF4-FFF2-40B4-BE49-F238E27FC236}">
                    <a16:creationId xmlns:a16="http://schemas.microsoft.com/office/drawing/2014/main" id="{DBF817CF-F30D-1BDC-F8E8-964BD0A70134}"/>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37" name="Group 436">
                <a:extLst>
                  <a:ext uri="{FF2B5EF4-FFF2-40B4-BE49-F238E27FC236}">
                    <a16:creationId xmlns:a16="http://schemas.microsoft.com/office/drawing/2014/main" id="{6A7CFE62-AB7B-8C53-DDD1-F14E08E9BFB5}"/>
                  </a:ext>
                </a:extLst>
              </p:cNvPr>
              <p:cNvGrpSpPr/>
              <p:nvPr/>
            </p:nvGrpSpPr>
            <p:grpSpPr>
              <a:xfrm>
                <a:off x="4639650" y="2794635"/>
                <a:ext cx="2889855" cy="2767861"/>
                <a:chOff x="4639650" y="3100665"/>
                <a:chExt cx="2889855" cy="2114506"/>
              </a:xfrm>
            </p:grpSpPr>
            <p:grpSp>
              <p:nvGrpSpPr>
                <p:cNvPr id="438" name="Group 437">
                  <a:extLst>
                    <a:ext uri="{FF2B5EF4-FFF2-40B4-BE49-F238E27FC236}">
                      <a16:creationId xmlns:a16="http://schemas.microsoft.com/office/drawing/2014/main" id="{C09A8B6C-40A3-38A4-4607-09458306D8F3}"/>
                    </a:ext>
                  </a:extLst>
                </p:cNvPr>
                <p:cNvGrpSpPr/>
                <p:nvPr/>
              </p:nvGrpSpPr>
              <p:grpSpPr>
                <a:xfrm>
                  <a:off x="4639650" y="3100665"/>
                  <a:ext cx="2889855" cy="2114506"/>
                  <a:chOff x="1050873" y="1266825"/>
                  <a:chExt cx="4043212" cy="4322790"/>
                </a:xfrm>
              </p:grpSpPr>
              <p:cxnSp>
                <p:nvCxnSpPr>
                  <p:cNvPr id="441" name="Straight Connector 440">
                    <a:extLst>
                      <a:ext uri="{FF2B5EF4-FFF2-40B4-BE49-F238E27FC236}">
                        <a16:creationId xmlns:a16="http://schemas.microsoft.com/office/drawing/2014/main" id="{E989159C-AA97-CF0F-488C-EA6AD4CE1F1D}"/>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361DC37B-D1DC-D57F-DE1E-B4A29186A703}"/>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2A8C1AE-AE55-A30B-92C9-FE1C50E96597}"/>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9" name="Straight Arrow Connector 438">
                  <a:extLst>
                    <a:ext uri="{FF2B5EF4-FFF2-40B4-BE49-F238E27FC236}">
                      <a16:creationId xmlns:a16="http://schemas.microsoft.com/office/drawing/2014/main" id="{5EADBC8D-B949-A92F-3182-E40D58D2439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Straight Arrow Connector 439">
                  <a:extLst>
                    <a:ext uri="{FF2B5EF4-FFF2-40B4-BE49-F238E27FC236}">
                      <a16:creationId xmlns:a16="http://schemas.microsoft.com/office/drawing/2014/main" id="{B43245E4-E7C1-AFD4-8C1D-E814D1B1AA63}"/>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44" name="Group 443">
              <a:extLst>
                <a:ext uri="{FF2B5EF4-FFF2-40B4-BE49-F238E27FC236}">
                  <a16:creationId xmlns:a16="http://schemas.microsoft.com/office/drawing/2014/main" id="{A0BE90D8-FEFA-4906-9AD6-040033AFA4E1}"/>
                </a:ext>
              </a:extLst>
            </p:cNvPr>
            <p:cNvGrpSpPr/>
            <p:nvPr/>
          </p:nvGrpSpPr>
          <p:grpSpPr>
            <a:xfrm rot="2152941">
              <a:off x="7752580" y="4405850"/>
              <a:ext cx="1164628" cy="742410"/>
              <a:chOff x="4646458" y="3258740"/>
              <a:chExt cx="2883047" cy="1837843"/>
            </a:xfrm>
          </p:grpSpPr>
          <p:sp>
            <p:nvSpPr>
              <p:cNvPr id="445" name="Oval 444">
                <a:extLst>
                  <a:ext uri="{FF2B5EF4-FFF2-40B4-BE49-F238E27FC236}">
                    <a16:creationId xmlns:a16="http://schemas.microsoft.com/office/drawing/2014/main" id="{87FE5760-91AF-BC59-E892-C41199736E5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6" name="Group 445">
                <a:extLst>
                  <a:ext uri="{FF2B5EF4-FFF2-40B4-BE49-F238E27FC236}">
                    <a16:creationId xmlns:a16="http://schemas.microsoft.com/office/drawing/2014/main" id="{C722149E-8FFB-AB3C-41F0-91E8252609BB}"/>
                  </a:ext>
                </a:extLst>
              </p:cNvPr>
              <p:cNvGrpSpPr/>
              <p:nvPr/>
            </p:nvGrpSpPr>
            <p:grpSpPr>
              <a:xfrm>
                <a:off x="4646458" y="3258740"/>
                <a:ext cx="2883047" cy="1837843"/>
                <a:chOff x="4646458" y="3455217"/>
                <a:chExt cx="2883047" cy="1404019"/>
              </a:xfrm>
            </p:grpSpPr>
            <p:grpSp>
              <p:nvGrpSpPr>
                <p:cNvPr id="447" name="Group 446">
                  <a:extLst>
                    <a:ext uri="{FF2B5EF4-FFF2-40B4-BE49-F238E27FC236}">
                      <a16:creationId xmlns:a16="http://schemas.microsoft.com/office/drawing/2014/main" id="{30C50D57-BD78-FE0B-8481-108FD890ECCD}"/>
                    </a:ext>
                  </a:extLst>
                </p:cNvPr>
                <p:cNvGrpSpPr/>
                <p:nvPr/>
              </p:nvGrpSpPr>
              <p:grpSpPr>
                <a:xfrm>
                  <a:off x="4646458" y="3455217"/>
                  <a:ext cx="2883047" cy="1404019"/>
                  <a:chOff x="1060398" y="1991653"/>
                  <a:chExt cx="4033687" cy="2870306"/>
                </a:xfrm>
              </p:grpSpPr>
              <p:cxnSp>
                <p:nvCxnSpPr>
                  <p:cNvPr id="450" name="Straight Connector 449">
                    <a:extLst>
                      <a:ext uri="{FF2B5EF4-FFF2-40B4-BE49-F238E27FC236}">
                        <a16:creationId xmlns:a16="http://schemas.microsoft.com/office/drawing/2014/main" id="{04E64353-8168-2237-55A4-7225F58A7E89}"/>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574A8216-973E-0FD5-F326-8DAD0EBD367E}"/>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8FE365B0-D2C5-C235-B357-4F8FBD6470B3}"/>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8" name="Straight Arrow Connector 447">
                  <a:extLst>
                    <a:ext uri="{FF2B5EF4-FFF2-40B4-BE49-F238E27FC236}">
                      <a16:creationId xmlns:a16="http://schemas.microsoft.com/office/drawing/2014/main" id="{201D4397-912E-BA60-F758-27CA2A75E7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B5B60AD3-B57F-C8F4-3422-78E1ABA0DCA9}"/>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53" name="Group 452">
              <a:extLst>
                <a:ext uri="{FF2B5EF4-FFF2-40B4-BE49-F238E27FC236}">
                  <a16:creationId xmlns:a16="http://schemas.microsoft.com/office/drawing/2014/main" id="{9CC67993-659C-16ED-67BA-481D90706BAA}"/>
                </a:ext>
              </a:extLst>
            </p:cNvPr>
            <p:cNvGrpSpPr/>
            <p:nvPr/>
          </p:nvGrpSpPr>
          <p:grpSpPr>
            <a:xfrm>
              <a:off x="9320537" y="4202796"/>
              <a:ext cx="1167378" cy="1118097"/>
              <a:chOff x="4639650" y="2794635"/>
              <a:chExt cx="2889855" cy="2767861"/>
            </a:xfrm>
          </p:grpSpPr>
          <p:sp>
            <p:nvSpPr>
              <p:cNvPr id="454" name="Oval 453">
                <a:extLst>
                  <a:ext uri="{FF2B5EF4-FFF2-40B4-BE49-F238E27FC236}">
                    <a16:creationId xmlns:a16="http://schemas.microsoft.com/office/drawing/2014/main" id="{4CF1E24F-89D1-2F11-5F0A-C7CE8E4FE3CB}"/>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55" name="Group 454">
                <a:extLst>
                  <a:ext uri="{FF2B5EF4-FFF2-40B4-BE49-F238E27FC236}">
                    <a16:creationId xmlns:a16="http://schemas.microsoft.com/office/drawing/2014/main" id="{703B0AA2-E6FB-34B9-F3AE-FE1F87B46C52}"/>
                  </a:ext>
                </a:extLst>
              </p:cNvPr>
              <p:cNvGrpSpPr/>
              <p:nvPr/>
            </p:nvGrpSpPr>
            <p:grpSpPr>
              <a:xfrm>
                <a:off x="4639650" y="2794635"/>
                <a:ext cx="2889855" cy="2767861"/>
                <a:chOff x="4639650" y="3100665"/>
                <a:chExt cx="2889855" cy="2114506"/>
              </a:xfrm>
            </p:grpSpPr>
            <p:grpSp>
              <p:nvGrpSpPr>
                <p:cNvPr id="456" name="Group 455">
                  <a:extLst>
                    <a:ext uri="{FF2B5EF4-FFF2-40B4-BE49-F238E27FC236}">
                      <a16:creationId xmlns:a16="http://schemas.microsoft.com/office/drawing/2014/main" id="{7C72E90A-1189-A147-08E9-FB5096435261}"/>
                    </a:ext>
                  </a:extLst>
                </p:cNvPr>
                <p:cNvGrpSpPr/>
                <p:nvPr/>
              </p:nvGrpSpPr>
              <p:grpSpPr>
                <a:xfrm>
                  <a:off x="4639650" y="3100665"/>
                  <a:ext cx="2889855" cy="2114506"/>
                  <a:chOff x="1050873" y="1266825"/>
                  <a:chExt cx="4043212" cy="4322790"/>
                </a:xfrm>
              </p:grpSpPr>
              <p:cxnSp>
                <p:nvCxnSpPr>
                  <p:cNvPr id="459" name="Straight Connector 458">
                    <a:extLst>
                      <a:ext uri="{FF2B5EF4-FFF2-40B4-BE49-F238E27FC236}">
                        <a16:creationId xmlns:a16="http://schemas.microsoft.com/office/drawing/2014/main" id="{153A5608-1B35-F809-0A22-ACECD9EC2B9D}"/>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75BF2FE1-E196-98C3-4DE2-F448E56890A4}"/>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A557D5AB-FC66-2A4C-C287-47947DE7AA42}"/>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36886AA-3371-F74C-E674-ADB9EA528751}"/>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2ABF7B76-6367-9875-0834-9EC54BE77303}"/>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67BC310D-2DB2-4ED3-304E-A2F6E468C875}"/>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6652C0C0-51F2-C7D4-11EA-30691EC14168}"/>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7" name="Straight Arrow Connector 456">
                  <a:extLst>
                    <a:ext uri="{FF2B5EF4-FFF2-40B4-BE49-F238E27FC236}">
                      <a16:creationId xmlns:a16="http://schemas.microsoft.com/office/drawing/2014/main" id="{FEABB68E-E86A-B1D8-8030-3804E9F2D73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080B9F28-4C16-59A7-88CC-5B825F87026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66" name="Group 465">
              <a:extLst>
                <a:ext uri="{FF2B5EF4-FFF2-40B4-BE49-F238E27FC236}">
                  <a16:creationId xmlns:a16="http://schemas.microsoft.com/office/drawing/2014/main" id="{DBB5FE1A-10D2-222D-9C38-64382E819F91}"/>
                </a:ext>
              </a:extLst>
            </p:cNvPr>
            <p:cNvGrpSpPr/>
            <p:nvPr/>
          </p:nvGrpSpPr>
          <p:grpSpPr>
            <a:xfrm rot="20348809">
              <a:off x="9323201" y="5781109"/>
              <a:ext cx="1167378" cy="1118097"/>
              <a:chOff x="4639650" y="2794635"/>
              <a:chExt cx="2889855" cy="2767861"/>
            </a:xfrm>
          </p:grpSpPr>
          <p:sp>
            <p:nvSpPr>
              <p:cNvPr id="467" name="Oval 466">
                <a:extLst>
                  <a:ext uri="{FF2B5EF4-FFF2-40B4-BE49-F238E27FC236}">
                    <a16:creationId xmlns:a16="http://schemas.microsoft.com/office/drawing/2014/main" id="{D5AACB9E-85D4-F3A2-34D9-F393597DE5B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68" name="Group 467">
                <a:extLst>
                  <a:ext uri="{FF2B5EF4-FFF2-40B4-BE49-F238E27FC236}">
                    <a16:creationId xmlns:a16="http://schemas.microsoft.com/office/drawing/2014/main" id="{0656AD33-3D87-ED0C-CA6A-6D1142E2B443}"/>
                  </a:ext>
                </a:extLst>
              </p:cNvPr>
              <p:cNvGrpSpPr/>
              <p:nvPr/>
            </p:nvGrpSpPr>
            <p:grpSpPr>
              <a:xfrm>
                <a:off x="4639650" y="2794635"/>
                <a:ext cx="2889855" cy="2767861"/>
                <a:chOff x="4639650" y="3100665"/>
                <a:chExt cx="2889855" cy="2114506"/>
              </a:xfrm>
            </p:grpSpPr>
            <p:grpSp>
              <p:nvGrpSpPr>
                <p:cNvPr id="469" name="Group 468">
                  <a:extLst>
                    <a:ext uri="{FF2B5EF4-FFF2-40B4-BE49-F238E27FC236}">
                      <a16:creationId xmlns:a16="http://schemas.microsoft.com/office/drawing/2014/main" id="{4537F58C-4806-EC1B-FA40-8EADFC8926EA}"/>
                    </a:ext>
                  </a:extLst>
                </p:cNvPr>
                <p:cNvGrpSpPr/>
                <p:nvPr/>
              </p:nvGrpSpPr>
              <p:grpSpPr>
                <a:xfrm>
                  <a:off x="4639650" y="3100665"/>
                  <a:ext cx="2889855" cy="2114506"/>
                  <a:chOff x="1050873" y="1266825"/>
                  <a:chExt cx="4043212" cy="4322790"/>
                </a:xfrm>
              </p:grpSpPr>
              <p:cxnSp>
                <p:nvCxnSpPr>
                  <p:cNvPr id="472" name="Straight Connector 471">
                    <a:extLst>
                      <a:ext uri="{FF2B5EF4-FFF2-40B4-BE49-F238E27FC236}">
                        <a16:creationId xmlns:a16="http://schemas.microsoft.com/office/drawing/2014/main" id="{EBA5B810-F87A-6699-D831-F1EA36160232}"/>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37DD1EAD-186F-E49E-B208-8A0A3487959A}"/>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3B954BCE-A410-848E-3CF2-8A0FC18010A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B227BCBB-B369-4711-9705-19CF29C69DB2}"/>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9A68479D-92DC-1478-254F-21F71143D2A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C3D911F7-3607-1C77-78BF-2ACC8F35A82C}"/>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A01B4B44-B39F-1AF5-01C1-7EDAA535488D}"/>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0" name="Straight Arrow Connector 469">
                  <a:extLst>
                    <a:ext uri="{FF2B5EF4-FFF2-40B4-BE49-F238E27FC236}">
                      <a16:creationId xmlns:a16="http://schemas.microsoft.com/office/drawing/2014/main" id="{C4990840-4D15-EE68-D687-14B200C1CEA9}"/>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a:extLst>
                    <a:ext uri="{FF2B5EF4-FFF2-40B4-BE49-F238E27FC236}">
                      <a16:creationId xmlns:a16="http://schemas.microsoft.com/office/drawing/2014/main" id="{C327F521-74F3-8B2C-550F-444960C1080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79" name="Group 478">
              <a:extLst>
                <a:ext uri="{FF2B5EF4-FFF2-40B4-BE49-F238E27FC236}">
                  <a16:creationId xmlns:a16="http://schemas.microsoft.com/office/drawing/2014/main" id="{26423804-AF26-7C2D-06B9-9F6A4C206E9A}"/>
                </a:ext>
              </a:extLst>
            </p:cNvPr>
            <p:cNvGrpSpPr/>
            <p:nvPr/>
          </p:nvGrpSpPr>
          <p:grpSpPr>
            <a:xfrm rot="2909191">
              <a:off x="6153992" y="2609519"/>
              <a:ext cx="1198372" cy="1118097"/>
              <a:chOff x="4620538" y="2794635"/>
              <a:chExt cx="2966583" cy="2767861"/>
            </a:xfrm>
          </p:grpSpPr>
          <p:sp>
            <p:nvSpPr>
              <p:cNvPr id="480" name="Oval 479">
                <a:extLst>
                  <a:ext uri="{FF2B5EF4-FFF2-40B4-BE49-F238E27FC236}">
                    <a16:creationId xmlns:a16="http://schemas.microsoft.com/office/drawing/2014/main" id="{30FA4A71-20EB-0035-D227-C10DB6A9CCA3}"/>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81" name="Group 480">
                <a:extLst>
                  <a:ext uri="{FF2B5EF4-FFF2-40B4-BE49-F238E27FC236}">
                    <a16:creationId xmlns:a16="http://schemas.microsoft.com/office/drawing/2014/main" id="{6C89925E-BF84-DBEC-F5C6-A0F637F519CC}"/>
                  </a:ext>
                </a:extLst>
              </p:cNvPr>
              <p:cNvGrpSpPr/>
              <p:nvPr/>
            </p:nvGrpSpPr>
            <p:grpSpPr>
              <a:xfrm>
                <a:off x="4620538" y="2794635"/>
                <a:ext cx="2966583" cy="2767861"/>
                <a:chOff x="4620538" y="3100665"/>
                <a:chExt cx="2966583" cy="2114506"/>
              </a:xfrm>
            </p:grpSpPr>
            <p:grpSp>
              <p:nvGrpSpPr>
                <p:cNvPr id="482" name="Group 481">
                  <a:extLst>
                    <a:ext uri="{FF2B5EF4-FFF2-40B4-BE49-F238E27FC236}">
                      <a16:creationId xmlns:a16="http://schemas.microsoft.com/office/drawing/2014/main" id="{13CD1B3A-3D28-73F6-7951-D03134D61728}"/>
                    </a:ext>
                  </a:extLst>
                </p:cNvPr>
                <p:cNvGrpSpPr/>
                <p:nvPr/>
              </p:nvGrpSpPr>
              <p:grpSpPr>
                <a:xfrm>
                  <a:off x="4620538" y="3100665"/>
                  <a:ext cx="2966583" cy="2114506"/>
                  <a:chOff x="1024133" y="1266825"/>
                  <a:chExt cx="4150563" cy="4322790"/>
                </a:xfrm>
              </p:grpSpPr>
              <p:cxnSp>
                <p:nvCxnSpPr>
                  <p:cNvPr id="485" name="Straight Connector 484">
                    <a:extLst>
                      <a:ext uri="{FF2B5EF4-FFF2-40B4-BE49-F238E27FC236}">
                        <a16:creationId xmlns:a16="http://schemas.microsoft.com/office/drawing/2014/main" id="{CEE637C4-BAE2-1C17-A390-B033D804C808}"/>
                      </a:ext>
                    </a:extLst>
                  </p:cNvPr>
                  <p:cNvCxnSpPr/>
                  <p:nvPr/>
                </p:nvCxnSpPr>
                <p:spPr>
                  <a:xfrm>
                    <a:off x="1142342" y="23323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DE6CA387-D8C3-5F05-C43A-903CF558FE5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F61C28D6-4731-DCB2-654F-69029FCCA65D}"/>
                      </a:ext>
                    </a:extLst>
                  </p:cNvPr>
                  <p:cNvCxnSpPr/>
                  <p:nvPr/>
                </p:nvCxnSpPr>
                <p:spPr>
                  <a:xfrm>
                    <a:off x="1024133" y="4493349"/>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5BCD39DF-C304-CC35-A181-F012D2DFBC6B}"/>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D7BA2890-6428-7A10-7E9E-169D1DEF335D}"/>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3" name="Straight Arrow Connector 482">
                  <a:extLst>
                    <a:ext uri="{FF2B5EF4-FFF2-40B4-BE49-F238E27FC236}">
                      <a16:creationId xmlns:a16="http://schemas.microsoft.com/office/drawing/2014/main" id="{42EBD22B-4E4D-E830-8A88-AA5BECA3AC1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FB81A778-7013-FCC6-B347-97F65BAA2D5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0" name="Group 489">
              <a:extLst>
                <a:ext uri="{FF2B5EF4-FFF2-40B4-BE49-F238E27FC236}">
                  <a16:creationId xmlns:a16="http://schemas.microsoft.com/office/drawing/2014/main" id="{D68358DD-50F1-C220-CF36-7DDEBD282FB0}"/>
                </a:ext>
              </a:extLst>
            </p:cNvPr>
            <p:cNvGrpSpPr/>
            <p:nvPr/>
          </p:nvGrpSpPr>
          <p:grpSpPr>
            <a:xfrm>
              <a:off x="10908433" y="5723437"/>
              <a:ext cx="1198372" cy="1118097"/>
              <a:chOff x="4620538" y="2794635"/>
              <a:chExt cx="2966583" cy="2767861"/>
            </a:xfrm>
          </p:grpSpPr>
          <p:sp>
            <p:nvSpPr>
              <p:cNvPr id="491" name="Oval 490">
                <a:extLst>
                  <a:ext uri="{FF2B5EF4-FFF2-40B4-BE49-F238E27FC236}">
                    <a16:creationId xmlns:a16="http://schemas.microsoft.com/office/drawing/2014/main" id="{3E105693-B7DB-893F-A338-17A91FED4843}"/>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92" name="Group 491">
                <a:extLst>
                  <a:ext uri="{FF2B5EF4-FFF2-40B4-BE49-F238E27FC236}">
                    <a16:creationId xmlns:a16="http://schemas.microsoft.com/office/drawing/2014/main" id="{08800093-5E02-74C5-0103-1B536FF4626F}"/>
                  </a:ext>
                </a:extLst>
              </p:cNvPr>
              <p:cNvGrpSpPr/>
              <p:nvPr/>
            </p:nvGrpSpPr>
            <p:grpSpPr>
              <a:xfrm>
                <a:off x="4620538" y="2794635"/>
                <a:ext cx="2966583" cy="2767861"/>
                <a:chOff x="4620538" y="3100665"/>
                <a:chExt cx="2966583" cy="2114506"/>
              </a:xfrm>
            </p:grpSpPr>
            <p:grpSp>
              <p:nvGrpSpPr>
                <p:cNvPr id="493" name="Group 492">
                  <a:extLst>
                    <a:ext uri="{FF2B5EF4-FFF2-40B4-BE49-F238E27FC236}">
                      <a16:creationId xmlns:a16="http://schemas.microsoft.com/office/drawing/2014/main" id="{521E46A1-D505-9846-13B1-060C574EAAB7}"/>
                    </a:ext>
                  </a:extLst>
                </p:cNvPr>
                <p:cNvGrpSpPr/>
                <p:nvPr/>
              </p:nvGrpSpPr>
              <p:grpSpPr>
                <a:xfrm>
                  <a:off x="4620538" y="3100665"/>
                  <a:ext cx="2966583" cy="2114506"/>
                  <a:chOff x="1024133" y="1266825"/>
                  <a:chExt cx="4150563" cy="4322790"/>
                </a:xfrm>
              </p:grpSpPr>
              <p:cxnSp>
                <p:nvCxnSpPr>
                  <p:cNvPr id="496" name="Straight Connector 495">
                    <a:extLst>
                      <a:ext uri="{FF2B5EF4-FFF2-40B4-BE49-F238E27FC236}">
                        <a16:creationId xmlns:a16="http://schemas.microsoft.com/office/drawing/2014/main" id="{4AB4472E-0EBC-8EA7-9229-C5F87F85CE2F}"/>
                      </a:ext>
                    </a:extLst>
                  </p:cNvPr>
                  <p:cNvCxnSpPr/>
                  <p:nvPr/>
                </p:nvCxnSpPr>
                <p:spPr>
                  <a:xfrm>
                    <a:off x="1142342" y="23323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12C2F8FA-863B-2BDC-7C89-277A5EA1200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B6D97A68-8ECD-5739-0D4A-AE34366E3B4E}"/>
                      </a:ext>
                    </a:extLst>
                  </p:cNvPr>
                  <p:cNvCxnSpPr/>
                  <p:nvPr/>
                </p:nvCxnSpPr>
                <p:spPr>
                  <a:xfrm>
                    <a:off x="1024133" y="4493349"/>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4C1D00E3-18E7-4BBC-6E37-B8F67146DBB8}"/>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EB474B77-1A0A-6D96-3934-299614D10115}"/>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94" name="Straight Arrow Connector 493">
                  <a:extLst>
                    <a:ext uri="{FF2B5EF4-FFF2-40B4-BE49-F238E27FC236}">
                      <a16:creationId xmlns:a16="http://schemas.microsoft.com/office/drawing/2014/main" id="{CC6F9BA4-EC65-852C-6643-BCD2EB24E77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14B1D99F-0ED7-4443-88F9-FD82E4E2903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01" name="Group 500">
              <a:extLst>
                <a:ext uri="{FF2B5EF4-FFF2-40B4-BE49-F238E27FC236}">
                  <a16:creationId xmlns:a16="http://schemas.microsoft.com/office/drawing/2014/main" id="{C779B7D1-500F-0F3E-B337-DA64A1CE0AD9}"/>
                </a:ext>
              </a:extLst>
            </p:cNvPr>
            <p:cNvGrpSpPr/>
            <p:nvPr/>
          </p:nvGrpSpPr>
          <p:grpSpPr>
            <a:xfrm rot="19201997">
              <a:off x="7763247" y="1026760"/>
              <a:ext cx="1198372" cy="1118097"/>
              <a:chOff x="4620538" y="2794635"/>
              <a:chExt cx="2966583" cy="2767861"/>
            </a:xfrm>
          </p:grpSpPr>
          <p:sp>
            <p:nvSpPr>
              <p:cNvPr id="502" name="Oval 501">
                <a:extLst>
                  <a:ext uri="{FF2B5EF4-FFF2-40B4-BE49-F238E27FC236}">
                    <a16:creationId xmlns:a16="http://schemas.microsoft.com/office/drawing/2014/main" id="{4D4139B7-DC30-DE5B-4FEB-35C710B58774}"/>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03" name="Group 502">
                <a:extLst>
                  <a:ext uri="{FF2B5EF4-FFF2-40B4-BE49-F238E27FC236}">
                    <a16:creationId xmlns:a16="http://schemas.microsoft.com/office/drawing/2014/main" id="{8A02A165-E84F-802B-7ACC-2073120DFAAE}"/>
                  </a:ext>
                </a:extLst>
              </p:cNvPr>
              <p:cNvGrpSpPr/>
              <p:nvPr/>
            </p:nvGrpSpPr>
            <p:grpSpPr>
              <a:xfrm>
                <a:off x="4620538" y="2794635"/>
                <a:ext cx="2966583" cy="2767861"/>
                <a:chOff x="4620538" y="3100665"/>
                <a:chExt cx="2966583" cy="2114506"/>
              </a:xfrm>
            </p:grpSpPr>
            <p:grpSp>
              <p:nvGrpSpPr>
                <p:cNvPr id="504" name="Group 503">
                  <a:extLst>
                    <a:ext uri="{FF2B5EF4-FFF2-40B4-BE49-F238E27FC236}">
                      <a16:creationId xmlns:a16="http://schemas.microsoft.com/office/drawing/2014/main" id="{3710DF37-FFC3-D7DD-148E-B079ADD4EC95}"/>
                    </a:ext>
                  </a:extLst>
                </p:cNvPr>
                <p:cNvGrpSpPr/>
                <p:nvPr/>
              </p:nvGrpSpPr>
              <p:grpSpPr>
                <a:xfrm>
                  <a:off x="4620538" y="3100665"/>
                  <a:ext cx="2966583" cy="2114506"/>
                  <a:chOff x="1024133" y="1266825"/>
                  <a:chExt cx="4150563" cy="4322790"/>
                </a:xfrm>
              </p:grpSpPr>
              <p:cxnSp>
                <p:nvCxnSpPr>
                  <p:cNvPr id="507" name="Straight Connector 506">
                    <a:extLst>
                      <a:ext uri="{FF2B5EF4-FFF2-40B4-BE49-F238E27FC236}">
                        <a16:creationId xmlns:a16="http://schemas.microsoft.com/office/drawing/2014/main" id="{8625F7A9-4DE4-240A-5C37-E48DAE650C29}"/>
                      </a:ext>
                    </a:extLst>
                  </p:cNvPr>
                  <p:cNvCxnSpPr/>
                  <p:nvPr/>
                </p:nvCxnSpPr>
                <p:spPr>
                  <a:xfrm>
                    <a:off x="1142342" y="23323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B81AD511-846E-F068-0DA1-D850A1EC349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D01B0C65-91A3-3FB5-C632-F35963DAC849}"/>
                      </a:ext>
                    </a:extLst>
                  </p:cNvPr>
                  <p:cNvCxnSpPr/>
                  <p:nvPr/>
                </p:nvCxnSpPr>
                <p:spPr>
                  <a:xfrm>
                    <a:off x="1024133" y="4493349"/>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CFDA002C-9BAD-4B17-4D1C-647361143A01}"/>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F82A7EE1-F79F-CCAF-FC0B-564DFE261319}"/>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5" name="Straight Arrow Connector 504">
                  <a:extLst>
                    <a:ext uri="{FF2B5EF4-FFF2-40B4-BE49-F238E27FC236}">
                      <a16:creationId xmlns:a16="http://schemas.microsoft.com/office/drawing/2014/main" id="{04A70AC2-F39B-7832-126A-0A3F0AC67DD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17A4B1D9-14D3-EDD4-E74F-30656B9EE5C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12" name="Group 511">
              <a:extLst>
                <a:ext uri="{FF2B5EF4-FFF2-40B4-BE49-F238E27FC236}">
                  <a16:creationId xmlns:a16="http://schemas.microsoft.com/office/drawing/2014/main" id="{2082971B-A2D2-4DFE-EB23-11AFF8B9B56C}"/>
                </a:ext>
              </a:extLst>
            </p:cNvPr>
            <p:cNvGrpSpPr/>
            <p:nvPr/>
          </p:nvGrpSpPr>
          <p:grpSpPr>
            <a:xfrm>
              <a:off x="7753694" y="5739676"/>
              <a:ext cx="1198372" cy="1118097"/>
              <a:chOff x="4620538" y="2794635"/>
              <a:chExt cx="2966583" cy="2767861"/>
            </a:xfrm>
          </p:grpSpPr>
          <p:sp>
            <p:nvSpPr>
              <p:cNvPr id="513" name="Oval 512">
                <a:extLst>
                  <a:ext uri="{FF2B5EF4-FFF2-40B4-BE49-F238E27FC236}">
                    <a16:creationId xmlns:a16="http://schemas.microsoft.com/office/drawing/2014/main" id="{7AF8E4A4-3388-674E-B669-8C3380DD62CA}"/>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14" name="Group 513">
                <a:extLst>
                  <a:ext uri="{FF2B5EF4-FFF2-40B4-BE49-F238E27FC236}">
                    <a16:creationId xmlns:a16="http://schemas.microsoft.com/office/drawing/2014/main" id="{41F19D8E-3F21-8D6C-0338-E40EDE024F11}"/>
                  </a:ext>
                </a:extLst>
              </p:cNvPr>
              <p:cNvGrpSpPr/>
              <p:nvPr/>
            </p:nvGrpSpPr>
            <p:grpSpPr>
              <a:xfrm>
                <a:off x="4620538" y="2794635"/>
                <a:ext cx="2966583" cy="2767861"/>
                <a:chOff x="4620538" y="3100665"/>
                <a:chExt cx="2966583" cy="2114506"/>
              </a:xfrm>
            </p:grpSpPr>
            <p:grpSp>
              <p:nvGrpSpPr>
                <p:cNvPr id="515" name="Group 514">
                  <a:extLst>
                    <a:ext uri="{FF2B5EF4-FFF2-40B4-BE49-F238E27FC236}">
                      <a16:creationId xmlns:a16="http://schemas.microsoft.com/office/drawing/2014/main" id="{33B4CA00-FB5E-F9E5-A6BB-29875B85AF16}"/>
                    </a:ext>
                  </a:extLst>
                </p:cNvPr>
                <p:cNvGrpSpPr/>
                <p:nvPr/>
              </p:nvGrpSpPr>
              <p:grpSpPr>
                <a:xfrm>
                  <a:off x="4620538" y="3100665"/>
                  <a:ext cx="2966583" cy="2114506"/>
                  <a:chOff x="1024133" y="1266825"/>
                  <a:chExt cx="4150563" cy="4322790"/>
                </a:xfrm>
              </p:grpSpPr>
              <p:cxnSp>
                <p:nvCxnSpPr>
                  <p:cNvPr id="518" name="Straight Connector 517">
                    <a:extLst>
                      <a:ext uri="{FF2B5EF4-FFF2-40B4-BE49-F238E27FC236}">
                        <a16:creationId xmlns:a16="http://schemas.microsoft.com/office/drawing/2014/main" id="{03CE5F20-2C23-3C8A-D43B-5279B0FB49FE}"/>
                      </a:ext>
                    </a:extLst>
                  </p:cNvPr>
                  <p:cNvCxnSpPr/>
                  <p:nvPr/>
                </p:nvCxnSpPr>
                <p:spPr>
                  <a:xfrm>
                    <a:off x="1142342" y="23323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CA147D1F-EB24-D822-49B0-BD85DB8CBFB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6A61B47F-5ECE-F90F-3E6A-6E52A4EBC9A8}"/>
                      </a:ext>
                    </a:extLst>
                  </p:cNvPr>
                  <p:cNvCxnSpPr/>
                  <p:nvPr/>
                </p:nvCxnSpPr>
                <p:spPr>
                  <a:xfrm>
                    <a:off x="1024133" y="4493349"/>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A7567A6A-9ABF-1666-8284-42A10ECD3594}"/>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2B3F421E-582E-DE4F-D447-CC804DB470B8}"/>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6" name="Straight Arrow Connector 515">
                  <a:extLst>
                    <a:ext uri="{FF2B5EF4-FFF2-40B4-BE49-F238E27FC236}">
                      <a16:creationId xmlns:a16="http://schemas.microsoft.com/office/drawing/2014/main" id="{346A4089-0C73-10A5-EB4B-CD60D925EE8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7" name="Straight Arrow Connector 516">
                  <a:extLst>
                    <a:ext uri="{FF2B5EF4-FFF2-40B4-BE49-F238E27FC236}">
                      <a16:creationId xmlns:a16="http://schemas.microsoft.com/office/drawing/2014/main" id="{5EAE9F99-12E2-2722-4610-BD9BA4A45C7C}"/>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1592142408"/>
      </p:ext>
    </p:extLst>
  </p:cSld>
  <p:clrMapOvr>
    <a:masterClrMapping/>
  </p:clrMapOvr>
  <mc:AlternateContent xmlns:mc="http://schemas.openxmlformats.org/markup-compatibility/2006" xmlns:p14="http://schemas.microsoft.com/office/powerpoint/2010/main">
    <mc:Choice Requires="p14">
      <p:transition spd="slow" p14:dur="2000" advTm="22397"/>
    </mc:Choice>
    <mc:Fallback xmlns="">
      <p:transition spd="slow" advTm="223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3"/>
                                        </p:tgtEl>
                                        <p:attrNameLst>
                                          <p:attrName>style.visibility</p:attrName>
                                        </p:attrNameLst>
                                      </p:cBhvr>
                                      <p:to>
                                        <p:strVal val="visible"/>
                                      </p:to>
                                    </p:set>
                                    <p:animEffect transition="in" filter="fade">
                                      <p:cBhvr>
                                        <p:cTn id="20" dur="5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6B8546D-625A-4420-8050-8CFC11AB60D0}"/>
              </a:ext>
            </a:extLst>
          </p:cNvPr>
          <p:cNvSpPr/>
          <p:nvPr/>
        </p:nvSpPr>
        <p:spPr>
          <a:xfrm rot="2700000">
            <a:off x="8941619" y="3590930"/>
            <a:ext cx="384734" cy="3847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Connector 12">
            <a:extLst>
              <a:ext uri="{FF2B5EF4-FFF2-40B4-BE49-F238E27FC236}">
                <a16:creationId xmlns:a16="http://schemas.microsoft.com/office/drawing/2014/main" id="{CFDF5AC0-5344-4C7F-9CF0-A9BEE5DBE91E}"/>
              </a:ext>
            </a:extLst>
          </p:cNvPr>
          <p:cNvCxnSpPr/>
          <p:nvPr/>
        </p:nvCxnSpPr>
        <p:spPr>
          <a:xfrm rot="2700000">
            <a:off x="7642969" y="2557089"/>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64A0B2-A1FA-4702-A68D-5C3B29F9FDC1}"/>
              </a:ext>
            </a:extLst>
          </p:cNvPr>
          <p:cNvCxnSpPr/>
          <p:nvPr/>
        </p:nvCxnSpPr>
        <p:spPr>
          <a:xfrm rot="2700000">
            <a:off x="7042105" y="3157952"/>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5306F1-8D2A-4DC8-9F97-6BB283D1B6AB}"/>
              </a:ext>
            </a:extLst>
          </p:cNvPr>
          <p:cNvCxnSpPr/>
          <p:nvPr/>
        </p:nvCxnSpPr>
        <p:spPr>
          <a:xfrm rot="2700000">
            <a:off x="6426031" y="3774026"/>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547C1C8-8BEC-4693-B9F7-3DEE67197FA3}"/>
              </a:ext>
            </a:extLst>
          </p:cNvPr>
          <p:cNvCxnSpPr/>
          <p:nvPr/>
        </p:nvCxnSpPr>
        <p:spPr>
          <a:xfrm rot="2700000">
            <a:off x="5813672" y="4386385"/>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68B503-8B62-4838-A492-924CA70BFABF}"/>
              </a:ext>
            </a:extLst>
          </p:cNvPr>
          <p:cNvCxnSpPr/>
          <p:nvPr/>
        </p:nvCxnSpPr>
        <p:spPr>
          <a:xfrm rot="2700000">
            <a:off x="5212808" y="4987249"/>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0A9748-69DB-4B7F-90F8-B8DB39F9EB87}"/>
              </a:ext>
            </a:extLst>
          </p:cNvPr>
          <p:cNvCxnSpPr/>
          <p:nvPr/>
        </p:nvCxnSpPr>
        <p:spPr>
          <a:xfrm rot="2700000">
            <a:off x="4596734" y="5603323"/>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F56C5C-95A9-43DB-9AA1-F8D2C34DE24A}"/>
              </a:ext>
            </a:extLst>
          </p:cNvPr>
          <p:cNvCxnSpPr/>
          <p:nvPr/>
        </p:nvCxnSpPr>
        <p:spPr>
          <a:xfrm rot="2700000">
            <a:off x="8247646" y="1934407"/>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720A96-948C-4E26-9928-0243E7B5625B}"/>
              </a:ext>
            </a:extLst>
          </p:cNvPr>
          <p:cNvCxnSpPr>
            <a:cxnSpLocks/>
          </p:cNvCxnSpPr>
          <p:nvPr/>
        </p:nvCxnSpPr>
        <p:spPr>
          <a:xfrm rot="2700000" flipV="1">
            <a:off x="8419525" y="2315104"/>
            <a:ext cx="0" cy="6276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941D6D-D93E-455B-B105-61E5EABAA9D1}"/>
              </a:ext>
            </a:extLst>
          </p:cNvPr>
          <p:cNvCxnSpPr>
            <a:cxnSpLocks/>
          </p:cNvCxnSpPr>
          <p:nvPr/>
        </p:nvCxnSpPr>
        <p:spPr>
          <a:xfrm rot="2700000" flipV="1">
            <a:off x="10313785" y="4209364"/>
            <a:ext cx="0" cy="6276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13FC923-C23B-4F4A-A3D4-A2C9FAF92B5E}"/>
              </a:ext>
            </a:extLst>
          </p:cNvPr>
          <p:cNvSpPr/>
          <p:nvPr/>
        </p:nvSpPr>
        <p:spPr>
          <a:xfrm rot="2700000">
            <a:off x="5270000" y="-2413241"/>
            <a:ext cx="2797179" cy="697236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5447928D-FA05-4431-B678-2E08ACDC9FF3}"/>
              </a:ext>
            </a:extLst>
          </p:cNvPr>
          <p:cNvSpPr/>
          <p:nvPr/>
        </p:nvSpPr>
        <p:spPr>
          <a:xfrm rot="2700000">
            <a:off x="10300546" y="2649801"/>
            <a:ext cx="2797179" cy="697236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634B0A-B804-4CBD-94C4-6F84486ADA08}"/>
                  </a:ext>
                </a:extLst>
              </p:cNvPr>
              <p:cNvSpPr txBox="1"/>
              <p:nvPr/>
            </p:nvSpPr>
            <p:spPr>
              <a:xfrm>
                <a:off x="10826993" y="5262626"/>
                <a:ext cx="875765" cy="1323439"/>
              </a:xfrm>
              <a:prstGeom prst="rect">
                <a:avLst/>
              </a:prstGeom>
              <a:solidFill>
                <a:schemeClr val="bg1"/>
              </a:solidFill>
              <a:ln>
                <a:noFill/>
              </a:ln>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8000" b="0" i="1" smtClean="0">
                          <a:solidFill>
                            <a:schemeClr val="tx1"/>
                          </a:solidFill>
                          <a:latin typeface="Cambria Math" panose="02040503050406030204" pitchFamily="18" charset="0"/>
                        </a:rPr>
                        <m:t>𝜅</m:t>
                      </m:r>
                    </m:oMath>
                  </m:oMathPara>
                </a14:m>
                <a:endParaRPr lang="en-CA" sz="8000" dirty="0">
                  <a:solidFill>
                    <a:schemeClr val="tx1"/>
                  </a:solidFill>
                </a:endParaRPr>
              </a:p>
            </p:txBody>
          </p:sp>
        </mc:Choice>
        <mc:Fallback xmlns="">
          <p:sp>
            <p:nvSpPr>
              <p:cNvPr id="51" name="TextBox 50">
                <a:extLst>
                  <a:ext uri="{FF2B5EF4-FFF2-40B4-BE49-F238E27FC236}">
                    <a16:creationId xmlns:a16="http://schemas.microsoft.com/office/drawing/2014/main" id="{66634B0A-B804-4CBD-94C4-6F84486ADA08}"/>
                  </a:ext>
                </a:extLst>
              </p:cNvPr>
              <p:cNvSpPr txBox="1">
                <a:spLocks noRot="1" noChangeAspect="1" noMove="1" noResize="1" noEditPoints="1" noAdjustHandles="1" noChangeArrowheads="1" noChangeShapeType="1" noTextEdit="1"/>
              </p:cNvSpPr>
              <p:nvPr/>
            </p:nvSpPr>
            <p:spPr>
              <a:xfrm>
                <a:off x="10826993" y="5262626"/>
                <a:ext cx="875765" cy="1323439"/>
              </a:xfrm>
              <a:prstGeom prst="rect">
                <a:avLst/>
              </a:prstGeom>
              <a:blipFill>
                <a:blip r:embed="rId3"/>
                <a:stretch>
                  <a:fillRect/>
                </a:stretch>
              </a:blipFill>
              <a:ln>
                <a:noFill/>
              </a:ln>
              <a:effectLst>
                <a:softEdge rad="127000"/>
              </a:effectLst>
            </p:spPr>
            <p:txBody>
              <a:bodyPr/>
              <a:lstStyle/>
              <a:p>
                <a:r>
                  <a:rPr lang="en-CA">
                    <a:noFill/>
                  </a:rPr>
                  <a:t> </a:t>
                </a:r>
              </a:p>
            </p:txBody>
          </p:sp>
        </mc:Fallback>
      </mc:AlternateContent>
      <p:grpSp>
        <p:nvGrpSpPr>
          <p:cNvPr id="6" name="Group 5">
            <a:extLst>
              <a:ext uri="{FF2B5EF4-FFF2-40B4-BE49-F238E27FC236}">
                <a16:creationId xmlns:a16="http://schemas.microsoft.com/office/drawing/2014/main" id="{AF1335D6-36E9-11ED-4064-6ECBF6E0DA58}"/>
              </a:ext>
            </a:extLst>
          </p:cNvPr>
          <p:cNvGrpSpPr/>
          <p:nvPr/>
        </p:nvGrpSpPr>
        <p:grpSpPr>
          <a:xfrm>
            <a:off x="8154964" y="529436"/>
            <a:ext cx="1458813" cy="3291223"/>
            <a:chOff x="8154964" y="529436"/>
            <a:chExt cx="1458813" cy="3291223"/>
          </a:xfrm>
        </p:grpSpPr>
        <p:cxnSp>
          <p:nvCxnSpPr>
            <p:cNvPr id="47" name="Straight Arrow Connector 46">
              <a:extLst>
                <a:ext uri="{FF2B5EF4-FFF2-40B4-BE49-F238E27FC236}">
                  <a16:creationId xmlns:a16="http://schemas.microsoft.com/office/drawing/2014/main" id="{8B7027C3-AE26-49E1-8110-1C0C8C7A0A03}"/>
                </a:ext>
              </a:extLst>
            </p:cNvPr>
            <p:cNvCxnSpPr>
              <a:cxnSpLocks/>
            </p:cNvCxnSpPr>
            <p:nvPr/>
          </p:nvCxnSpPr>
          <p:spPr>
            <a:xfrm flipV="1">
              <a:off x="9117022" y="529436"/>
              <a:ext cx="496755" cy="3291223"/>
            </a:xfrm>
            <a:prstGeom prst="straightConnector1">
              <a:avLst/>
            </a:prstGeom>
            <a:ln w="2540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66A9DC-A4F3-4414-89CC-10E06667D455}"/>
                    </a:ext>
                  </a:extLst>
                </p:cNvPr>
                <p:cNvSpPr txBox="1"/>
                <p:nvPr/>
              </p:nvSpPr>
              <p:spPr>
                <a:xfrm>
                  <a:off x="8154964" y="1006959"/>
                  <a:ext cx="875765" cy="1323439"/>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8000" b="0" i="1" smtClean="0">
                                <a:solidFill>
                                  <a:srgbClr val="FFC000"/>
                                </a:solidFill>
                                <a:latin typeface="Cambria Math" panose="02040503050406030204" pitchFamily="18" charset="0"/>
                              </a:rPr>
                            </m:ctrlPr>
                          </m:accPr>
                          <m:e>
                            <m:r>
                              <a:rPr lang="en-GB" sz="8000" b="0" i="1" smtClean="0">
                                <a:solidFill>
                                  <a:srgbClr val="FFC000"/>
                                </a:solidFill>
                                <a:latin typeface="Cambria Math" panose="02040503050406030204" pitchFamily="18" charset="0"/>
                              </a:rPr>
                              <m:t>𝑣</m:t>
                            </m:r>
                          </m:e>
                        </m:acc>
                      </m:oMath>
                    </m:oMathPara>
                  </a14:m>
                  <a:endParaRPr lang="en-CA" sz="8000" dirty="0">
                    <a:solidFill>
                      <a:srgbClr val="FFC000"/>
                    </a:solidFill>
                  </a:endParaRPr>
                </a:p>
              </p:txBody>
            </p:sp>
          </mc:Choice>
          <mc:Fallback xmlns="">
            <p:sp>
              <p:nvSpPr>
                <p:cNvPr id="20" name="TextBox 19">
                  <a:extLst>
                    <a:ext uri="{FF2B5EF4-FFF2-40B4-BE49-F238E27FC236}">
                      <a16:creationId xmlns:a16="http://schemas.microsoft.com/office/drawing/2014/main" id="{A866A9DC-A4F3-4414-89CC-10E06667D455}"/>
                    </a:ext>
                  </a:extLst>
                </p:cNvPr>
                <p:cNvSpPr txBox="1">
                  <a:spLocks noRot="1" noChangeAspect="1" noMove="1" noResize="1" noEditPoints="1" noAdjustHandles="1" noChangeArrowheads="1" noChangeShapeType="1" noTextEdit="1"/>
                </p:cNvSpPr>
                <p:nvPr/>
              </p:nvSpPr>
              <p:spPr>
                <a:xfrm>
                  <a:off x="8154964" y="1006959"/>
                  <a:ext cx="875765" cy="1323439"/>
                </a:xfrm>
                <a:prstGeom prst="rect">
                  <a:avLst/>
                </a:prstGeom>
                <a:blipFill>
                  <a:blip r:embed="rId4"/>
                  <a:stretch>
                    <a:fillRect/>
                  </a:stretch>
                </a:blipFill>
                <a:effectLst>
                  <a:softEdge rad="3175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47B6C96-EA50-4AB6-AB4B-840DBB2A4E11}"/>
                  </a:ext>
                </a:extLst>
              </p:cNvPr>
              <p:cNvSpPr txBox="1"/>
              <p:nvPr/>
            </p:nvSpPr>
            <p:spPr>
              <a:xfrm>
                <a:off x="696596" y="4087646"/>
                <a:ext cx="5183707" cy="1569660"/>
              </a:xfrm>
              <a:prstGeom prst="rect">
                <a:avLst/>
              </a:prstGeom>
              <a:noFill/>
              <a:ln>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CA" sz="9600" i="1">
                          <a:latin typeface="Cambria Math" panose="02040503050406030204" pitchFamily="18" charset="0"/>
                        </a:rPr>
                        <m:t>𝜅</m:t>
                      </m:r>
                      <m:d>
                        <m:dPr>
                          <m:ctrlPr>
                            <a:rPr lang="en-GB" sz="9600" b="0" i="1" smtClean="0">
                              <a:solidFill>
                                <a:schemeClr val="tx1"/>
                              </a:solidFill>
                              <a:latin typeface="Cambria Math" panose="02040503050406030204" pitchFamily="18" charset="0"/>
                            </a:rPr>
                          </m:ctrlPr>
                        </m:dPr>
                        <m:e>
                          <m:acc>
                            <m:accPr>
                              <m:chr m:val="⃗"/>
                              <m:ctrlPr>
                                <a:rPr lang="en-GB" sz="9600" b="0" i="1" smtClean="0">
                                  <a:solidFill>
                                    <a:srgbClr val="FFC000"/>
                                  </a:solidFill>
                                  <a:latin typeface="Cambria Math" panose="02040503050406030204" pitchFamily="18" charset="0"/>
                                </a:rPr>
                              </m:ctrlPr>
                            </m:accPr>
                            <m:e>
                              <m:r>
                                <a:rPr lang="en-GB" sz="9600" b="0" i="1" smtClean="0">
                                  <a:solidFill>
                                    <a:srgbClr val="FFC000"/>
                                  </a:solidFill>
                                  <a:latin typeface="Cambria Math" panose="02040503050406030204" pitchFamily="18" charset="0"/>
                                </a:rPr>
                                <m:t>𝑣</m:t>
                              </m:r>
                            </m:e>
                          </m:acc>
                        </m:e>
                      </m:d>
                      <m:r>
                        <a:rPr lang="en-GB" sz="9600" b="0" i="1" smtClean="0">
                          <a:solidFill>
                            <a:schemeClr val="tx1"/>
                          </a:solidFill>
                          <a:latin typeface="Cambria Math" panose="02040503050406030204" pitchFamily="18" charset="0"/>
                        </a:rPr>
                        <m:t>=</m:t>
                      </m:r>
                      <m:r>
                        <a:rPr lang="en-GB" sz="9600" b="0" i="1" smtClean="0">
                          <a:solidFill>
                            <a:srgbClr val="FF0000"/>
                          </a:solidFill>
                          <a:latin typeface="Cambria Math" panose="02040503050406030204" pitchFamily="18" charset="0"/>
                        </a:rPr>
                        <m:t>3</m:t>
                      </m:r>
                    </m:oMath>
                  </m:oMathPara>
                </a14:m>
                <a:endParaRPr lang="en-CA" sz="9600" dirty="0">
                  <a:solidFill>
                    <a:schemeClr val="tx1"/>
                  </a:solidFill>
                </a:endParaRPr>
              </a:p>
            </p:txBody>
          </p:sp>
        </mc:Choice>
        <mc:Fallback xmlns="">
          <p:sp>
            <p:nvSpPr>
              <p:cNvPr id="52" name="TextBox 51">
                <a:extLst>
                  <a:ext uri="{FF2B5EF4-FFF2-40B4-BE49-F238E27FC236}">
                    <a16:creationId xmlns:a16="http://schemas.microsoft.com/office/drawing/2014/main" id="{D47B6C96-EA50-4AB6-AB4B-840DBB2A4E11}"/>
                  </a:ext>
                </a:extLst>
              </p:cNvPr>
              <p:cNvSpPr txBox="1">
                <a:spLocks noRot="1" noChangeAspect="1" noMove="1" noResize="1" noEditPoints="1" noAdjustHandles="1" noChangeArrowheads="1" noChangeShapeType="1" noTextEdit="1"/>
              </p:cNvSpPr>
              <p:nvPr/>
            </p:nvSpPr>
            <p:spPr>
              <a:xfrm>
                <a:off x="696596" y="4087646"/>
                <a:ext cx="5183707" cy="1569660"/>
              </a:xfrm>
              <a:prstGeom prst="rect">
                <a:avLst/>
              </a:prstGeom>
              <a:blipFill>
                <a:blip r:embed="rId5"/>
                <a:stretch>
                  <a:fillRect/>
                </a:stretch>
              </a:blipFill>
              <a:ln>
                <a:noFill/>
              </a:ln>
              <a:effectLst>
                <a:softEdge rad="127000"/>
              </a:effectLst>
            </p:spPr>
            <p:txBody>
              <a:bodyPr/>
              <a:lstStyle/>
              <a:p>
                <a:r>
                  <a:rPr lang="en-CA">
                    <a:noFill/>
                  </a:rPr>
                  <a:t> </a:t>
                </a:r>
              </a:p>
            </p:txBody>
          </p:sp>
        </mc:Fallback>
      </mc:AlternateContent>
      <p:grpSp>
        <p:nvGrpSpPr>
          <p:cNvPr id="23" name="Group 22">
            <a:extLst>
              <a:ext uri="{FF2B5EF4-FFF2-40B4-BE49-F238E27FC236}">
                <a16:creationId xmlns:a16="http://schemas.microsoft.com/office/drawing/2014/main" id="{8102BF00-9FB7-41AA-96B7-19FCF20AEB72}"/>
              </a:ext>
            </a:extLst>
          </p:cNvPr>
          <p:cNvGrpSpPr/>
          <p:nvPr/>
        </p:nvGrpSpPr>
        <p:grpSpPr>
          <a:xfrm>
            <a:off x="328285" y="329035"/>
            <a:ext cx="7786630" cy="2438108"/>
            <a:chOff x="188416" y="4380050"/>
            <a:chExt cx="7786630" cy="2438108"/>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C565C73-2698-4F0A-B969-7B48AB62ACFD}"/>
                    </a:ext>
                  </a:extLst>
                </p:cNvPr>
                <p:cNvSpPr txBox="1"/>
                <p:nvPr/>
              </p:nvSpPr>
              <p:spPr>
                <a:xfrm>
                  <a:off x="188416" y="4386723"/>
                  <a:ext cx="7516576" cy="2431435"/>
                </a:xfrm>
                <a:prstGeom prst="rect">
                  <a:avLst/>
                </a:prstGeom>
                <a:noFill/>
                <a:ln>
                  <a:noFill/>
                </a:ln>
                <a:effectLst>
                  <a:softEdge rad="127000"/>
                </a:effectLst>
              </p:spPr>
              <p:txBody>
                <a:bodyPr wrap="square" rtlCol="0">
                  <a:spAutoFit/>
                </a:bodyPr>
                <a:lstStyle/>
                <a:p>
                  <a14:m>
                    <m:oMath xmlns:m="http://schemas.openxmlformats.org/officeDocument/2006/math">
                      <m:r>
                        <a:rPr lang="en-GB" sz="8000" b="0" i="1" smtClean="0">
                          <a:solidFill>
                            <a:schemeClr val="bg1"/>
                          </a:solidFill>
                          <a:latin typeface="Cambria Math" panose="02040503050406030204" pitchFamily="18" charset="0"/>
                        </a:rPr>
                        <m:t>𝛼</m:t>
                      </m:r>
                      <m:d>
                        <m:dPr>
                          <m:ctrlPr>
                            <a:rPr lang="en-GB" sz="8000" b="0" i="1" smtClean="0">
                              <a:solidFill>
                                <a:schemeClr val="bg1"/>
                              </a:solidFill>
                              <a:latin typeface="Cambria Math" panose="02040503050406030204" pitchFamily="18" charset="0"/>
                            </a:rPr>
                          </m:ctrlPr>
                        </m:dPr>
                        <m:e>
                          <m:acc>
                            <m:accPr>
                              <m:chr m:val="⃗"/>
                              <m:ctrlPr>
                                <a:rPr lang="en-GB" sz="8000" b="0" i="1" smtClean="0">
                                  <a:solidFill>
                                    <a:schemeClr val="bg1"/>
                                  </a:solidFill>
                                  <a:latin typeface="Cambria Math" panose="02040503050406030204" pitchFamily="18" charset="0"/>
                                </a:rPr>
                              </m:ctrlPr>
                            </m:accPr>
                            <m:e>
                              <m:r>
                                <a:rPr lang="en-GB" sz="8000" b="0" i="1" smtClean="0">
                                  <a:solidFill>
                                    <a:schemeClr val="bg1"/>
                                  </a:solidFill>
                                  <a:latin typeface="Cambria Math" panose="02040503050406030204" pitchFamily="18" charset="0"/>
                                </a:rPr>
                                <m:t>𝑣</m:t>
                              </m:r>
                            </m:e>
                          </m:acc>
                        </m:e>
                      </m:d>
                      <m:r>
                        <a:rPr lang="en-GB" sz="8000" b="0" i="1" smtClean="0">
                          <a:solidFill>
                            <a:schemeClr val="bg1"/>
                          </a:solidFill>
                          <a:latin typeface="Cambria Math" panose="02040503050406030204" pitchFamily="18" charset="0"/>
                        </a:rPr>
                        <m:t>=</m:t>
                      </m:r>
                    </m:oMath>
                  </a14:m>
                  <a:r>
                    <a:rPr lang="en-CA" sz="8000" dirty="0">
                      <a:solidFill>
                        <a:schemeClr val="bg1"/>
                      </a:solidFill>
                    </a:rPr>
                    <a:t> </a:t>
                  </a:r>
                  <a:r>
                    <a:rPr lang="en-CA" sz="6600" dirty="0">
                      <a:solidFill>
                        <a:schemeClr val="tx1"/>
                      </a:solidFill>
                    </a:rPr>
                    <a:t># surfaces pierced by vector</a:t>
                  </a:r>
                  <a:endParaRPr lang="en-CA" sz="8000" dirty="0">
                    <a:solidFill>
                      <a:schemeClr val="tx1"/>
                    </a:solidFill>
                  </a:endParaRPr>
                </a:p>
              </p:txBody>
            </p:sp>
          </mc:Choice>
          <mc:Fallback xmlns="">
            <p:sp>
              <p:nvSpPr>
                <p:cNvPr id="54" name="TextBox 53">
                  <a:extLst>
                    <a:ext uri="{FF2B5EF4-FFF2-40B4-BE49-F238E27FC236}">
                      <a16:creationId xmlns:a16="http://schemas.microsoft.com/office/drawing/2014/main" id="{0C565C73-2698-4F0A-B969-7B48AB62ACFD}"/>
                    </a:ext>
                  </a:extLst>
                </p:cNvPr>
                <p:cNvSpPr txBox="1">
                  <a:spLocks noRot="1" noChangeAspect="1" noMove="1" noResize="1" noEditPoints="1" noAdjustHandles="1" noChangeArrowheads="1" noChangeShapeType="1" noTextEdit="1"/>
                </p:cNvSpPr>
                <p:nvPr/>
              </p:nvSpPr>
              <p:spPr>
                <a:xfrm>
                  <a:off x="188416" y="4386723"/>
                  <a:ext cx="7516576" cy="2431435"/>
                </a:xfrm>
                <a:prstGeom prst="rect">
                  <a:avLst/>
                </a:prstGeom>
                <a:blipFill>
                  <a:blip r:embed="rId6"/>
                  <a:stretch>
                    <a:fillRect l="-5596" t="-1504" r="-243" b="-14536"/>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A99737D-0E58-4BE2-93A2-A6D77FA5BC27}"/>
                    </a:ext>
                  </a:extLst>
                </p:cNvPr>
                <p:cNvSpPr txBox="1"/>
                <p:nvPr/>
              </p:nvSpPr>
              <p:spPr>
                <a:xfrm>
                  <a:off x="188416" y="4380050"/>
                  <a:ext cx="7786630" cy="1323439"/>
                </a:xfrm>
                <a:prstGeom prst="rect">
                  <a:avLst/>
                </a:prstGeom>
                <a:noFill/>
                <a:ln>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CA" sz="8000" i="1">
                            <a:latin typeface="Cambria Math" panose="02040503050406030204" pitchFamily="18" charset="0"/>
                          </a:rPr>
                          <m:t>𝜅</m:t>
                        </m:r>
                        <m:d>
                          <m:dPr>
                            <m:ctrlPr>
                              <a:rPr lang="en-GB" sz="8000" b="0" i="1" smtClean="0">
                                <a:solidFill>
                                  <a:schemeClr val="tx1"/>
                                </a:solidFill>
                                <a:latin typeface="Cambria Math" panose="02040503050406030204" pitchFamily="18" charset="0"/>
                              </a:rPr>
                            </m:ctrlPr>
                          </m:dPr>
                          <m:e>
                            <m:acc>
                              <m:accPr>
                                <m:chr m:val="⃗"/>
                                <m:ctrlPr>
                                  <a:rPr lang="en-GB" sz="8000" b="0" i="1" smtClean="0">
                                    <a:solidFill>
                                      <a:srgbClr val="FFC000"/>
                                    </a:solidFill>
                                    <a:latin typeface="Cambria Math" panose="02040503050406030204" pitchFamily="18" charset="0"/>
                                  </a:rPr>
                                </m:ctrlPr>
                              </m:accPr>
                              <m:e>
                                <m:r>
                                  <a:rPr lang="en-GB" sz="8000" b="0" i="1" smtClean="0">
                                    <a:solidFill>
                                      <a:srgbClr val="FFC000"/>
                                    </a:solidFill>
                                    <a:latin typeface="Cambria Math" panose="02040503050406030204" pitchFamily="18" charset="0"/>
                                  </a:rPr>
                                  <m:t>𝑣</m:t>
                                </m:r>
                              </m:e>
                            </m:acc>
                          </m:e>
                        </m:d>
                        <m:r>
                          <a:rPr lang="en-GB" sz="8000" b="0" i="1" smtClean="0">
                            <a:solidFill>
                              <a:schemeClr val="tx1"/>
                            </a:solidFill>
                            <a:latin typeface="Cambria Math" panose="02040503050406030204" pitchFamily="18" charset="0"/>
                          </a:rPr>
                          <m:t>=</m:t>
                        </m:r>
                      </m:oMath>
                    </m:oMathPara>
                  </a14:m>
                  <a:endParaRPr lang="en-CA" sz="8000" dirty="0">
                    <a:solidFill>
                      <a:schemeClr val="tx1"/>
                    </a:solidFill>
                  </a:endParaRPr>
                </a:p>
              </p:txBody>
            </p:sp>
          </mc:Choice>
          <mc:Fallback xmlns="">
            <p:sp>
              <p:nvSpPr>
                <p:cNvPr id="53" name="TextBox 52">
                  <a:extLst>
                    <a:ext uri="{FF2B5EF4-FFF2-40B4-BE49-F238E27FC236}">
                      <a16:creationId xmlns:a16="http://schemas.microsoft.com/office/drawing/2014/main" id="{1A99737D-0E58-4BE2-93A2-A6D77FA5BC27}"/>
                    </a:ext>
                  </a:extLst>
                </p:cNvPr>
                <p:cNvSpPr txBox="1">
                  <a:spLocks noRot="1" noChangeAspect="1" noMove="1" noResize="1" noEditPoints="1" noAdjustHandles="1" noChangeArrowheads="1" noChangeShapeType="1" noTextEdit="1"/>
                </p:cNvSpPr>
                <p:nvPr/>
              </p:nvSpPr>
              <p:spPr>
                <a:xfrm>
                  <a:off x="188416" y="4380050"/>
                  <a:ext cx="7786630" cy="1323439"/>
                </a:xfrm>
                <a:prstGeom prst="rect">
                  <a:avLst/>
                </a:prstGeom>
                <a:blipFill>
                  <a:blip r:embed="rId7"/>
                  <a:stretch>
                    <a:fillRect/>
                  </a:stretch>
                </a:blipFill>
                <a:ln>
                  <a:noFill/>
                </a:ln>
                <a:effectLst>
                  <a:softEdge rad="127000"/>
                </a:effectLst>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743E6DCC-613E-62B5-DEED-C47BDA7CF7DA}"/>
              </a:ext>
            </a:extLst>
          </p:cNvPr>
          <p:cNvGrpSpPr/>
          <p:nvPr/>
        </p:nvGrpSpPr>
        <p:grpSpPr>
          <a:xfrm>
            <a:off x="8906138" y="2222485"/>
            <a:ext cx="1532752" cy="1015663"/>
            <a:chOff x="8906138" y="2222485"/>
            <a:chExt cx="1532752" cy="1015663"/>
          </a:xfrm>
        </p:grpSpPr>
        <p:grpSp>
          <p:nvGrpSpPr>
            <p:cNvPr id="82" name="Group 81">
              <a:extLst>
                <a:ext uri="{FF2B5EF4-FFF2-40B4-BE49-F238E27FC236}">
                  <a16:creationId xmlns:a16="http://schemas.microsoft.com/office/drawing/2014/main" id="{443AF5AC-5BA7-4B50-99E3-3CE64D4CCC90}"/>
                </a:ext>
              </a:extLst>
            </p:cNvPr>
            <p:cNvGrpSpPr/>
            <p:nvPr/>
          </p:nvGrpSpPr>
          <p:grpSpPr>
            <a:xfrm rot="18832240">
              <a:off x="8906138" y="2320980"/>
              <a:ext cx="810872" cy="810872"/>
              <a:chOff x="3091663" y="1279358"/>
              <a:chExt cx="797787" cy="797787"/>
            </a:xfrm>
          </p:grpSpPr>
          <p:sp>
            <p:nvSpPr>
              <p:cNvPr id="83" name="Oval 82">
                <a:extLst>
                  <a:ext uri="{FF2B5EF4-FFF2-40B4-BE49-F238E27FC236}">
                    <a16:creationId xmlns:a16="http://schemas.microsoft.com/office/drawing/2014/main" id="{F4D45D07-753E-4626-8628-AA1866EB19F7}"/>
                  </a:ext>
                </a:extLst>
              </p:cNvPr>
              <p:cNvSpPr/>
              <p:nvPr/>
            </p:nvSpPr>
            <p:spPr>
              <a:xfrm>
                <a:off x="3091663" y="1279358"/>
                <a:ext cx="797787" cy="797787"/>
              </a:xfrm>
              <a:prstGeom prst="ellipse">
                <a:avLst/>
              </a:prstGeom>
              <a:noFill/>
              <a:ln w="762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4" name="Oval 83">
                <a:extLst>
                  <a:ext uri="{FF2B5EF4-FFF2-40B4-BE49-F238E27FC236}">
                    <a16:creationId xmlns:a16="http://schemas.microsoft.com/office/drawing/2014/main" id="{731C9FF0-1EFB-486A-9DF4-6D277677B96E}"/>
                  </a:ext>
                </a:extLst>
              </p:cNvPr>
              <p:cNvSpPr/>
              <p:nvPr/>
            </p:nvSpPr>
            <p:spPr>
              <a:xfrm>
                <a:off x="3420381" y="1608610"/>
                <a:ext cx="136230" cy="136230"/>
              </a:xfrm>
              <a:prstGeom prst="ellipse">
                <a:avLst/>
              </a:prstGeom>
              <a:solidFill>
                <a:srgbClr val="FF6565"/>
              </a:solidFill>
              <a:ln w="38100">
                <a:solidFill>
                  <a:srgbClr val="FF65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9145D95-D345-43FA-8656-024C032E671C}"/>
                    </a:ext>
                  </a:extLst>
                </p:cNvPr>
                <p:cNvSpPr txBox="1"/>
                <p:nvPr/>
              </p:nvSpPr>
              <p:spPr>
                <a:xfrm>
                  <a:off x="9684176" y="2222485"/>
                  <a:ext cx="754714" cy="1015663"/>
                </a:xfrm>
                <a:prstGeom prst="rect">
                  <a:avLst/>
                </a:prstGeom>
                <a:noFill/>
                <a:ln>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GB" sz="6000" b="0" i="1" smtClean="0">
                            <a:solidFill>
                              <a:srgbClr val="FF6565"/>
                            </a:solidFill>
                            <a:latin typeface="Cambria Math" panose="02040503050406030204" pitchFamily="18" charset="0"/>
                          </a:rPr>
                          <m:t>1</m:t>
                        </m:r>
                      </m:oMath>
                    </m:oMathPara>
                  </a14:m>
                  <a:endParaRPr lang="en-CA" sz="6000" dirty="0">
                    <a:solidFill>
                      <a:srgbClr val="FF6565"/>
                    </a:solidFill>
                  </a:endParaRPr>
                </a:p>
              </p:txBody>
            </p:sp>
          </mc:Choice>
          <mc:Fallback xmlns="">
            <p:sp>
              <p:nvSpPr>
                <p:cNvPr id="85" name="TextBox 84">
                  <a:extLst>
                    <a:ext uri="{FF2B5EF4-FFF2-40B4-BE49-F238E27FC236}">
                      <a16:creationId xmlns:a16="http://schemas.microsoft.com/office/drawing/2014/main" id="{A9145D95-D345-43FA-8656-024C032E671C}"/>
                    </a:ext>
                  </a:extLst>
                </p:cNvPr>
                <p:cNvSpPr txBox="1">
                  <a:spLocks noRot="1" noChangeAspect="1" noMove="1" noResize="1" noEditPoints="1" noAdjustHandles="1" noChangeArrowheads="1" noChangeShapeType="1" noTextEdit="1"/>
                </p:cNvSpPr>
                <p:nvPr/>
              </p:nvSpPr>
              <p:spPr>
                <a:xfrm>
                  <a:off x="9684176" y="2222485"/>
                  <a:ext cx="754714" cy="1015663"/>
                </a:xfrm>
                <a:prstGeom prst="rect">
                  <a:avLst/>
                </a:prstGeom>
                <a:blipFill>
                  <a:blip r:embed="rId8"/>
                  <a:stretch>
                    <a:fillRect/>
                  </a:stretch>
                </a:blipFill>
                <a:ln>
                  <a:noFill/>
                </a:ln>
                <a:effectLst>
                  <a:softEdge rad="127000"/>
                </a:effectLst>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CEF604FF-9EFE-8298-5448-BCD82FDD52C5}"/>
              </a:ext>
            </a:extLst>
          </p:cNvPr>
          <p:cNvGrpSpPr/>
          <p:nvPr/>
        </p:nvGrpSpPr>
        <p:grpSpPr>
          <a:xfrm>
            <a:off x="9051774" y="1124437"/>
            <a:ext cx="1556445" cy="1015663"/>
            <a:chOff x="9051774" y="1124437"/>
            <a:chExt cx="1556445" cy="1015663"/>
          </a:xfrm>
        </p:grpSpPr>
        <p:grpSp>
          <p:nvGrpSpPr>
            <p:cNvPr id="76" name="Group 75">
              <a:extLst>
                <a:ext uri="{FF2B5EF4-FFF2-40B4-BE49-F238E27FC236}">
                  <a16:creationId xmlns:a16="http://schemas.microsoft.com/office/drawing/2014/main" id="{6063A60B-5EF0-41C6-ACD9-F62FFC4B989D}"/>
                </a:ext>
              </a:extLst>
            </p:cNvPr>
            <p:cNvGrpSpPr/>
            <p:nvPr/>
          </p:nvGrpSpPr>
          <p:grpSpPr>
            <a:xfrm rot="18832240">
              <a:off x="9051774" y="1282397"/>
              <a:ext cx="810872" cy="810872"/>
              <a:chOff x="3091663" y="1279358"/>
              <a:chExt cx="797787" cy="797787"/>
            </a:xfrm>
          </p:grpSpPr>
          <p:sp>
            <p:nvSpPr>
              <p:cNvPr id="77" name="Oval 76">
                <a:extLst>
                  <a:ext uri="{FF2B5EF4-FFF2-40B4-BE49-F238E27FC236}">
                    <a16:creationId xmlns:a16="http://schemas.microsoft.com/office/drawing/2014/main" id="{A1A1B5FA-20CA-4DA8-811F-E7EEAAA540AE}"/>
                  </a:ext>
                </a:extLst>
              </p:cNvPr>
              <p:cNvSpPr/>
              <p:nvPr/>
            </p:nvSpPr>
            <p:spPr>
              <a:xfrm>
                <a:off x="3091663" y="1279358"/>
                <a:ext cx="797787" cy="7977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8" name="Oval 77">
                <a:extLst>
                  <a:ext uri="{FF2B5EF4-FFF2-40B4-BE49-F238E27FC236}">
                    <a16:creationId xmlns:a16="http://schemas.microsoft.com/office/drawing/2014/main" id="{07621C09-5E27-44C0-B091-951B6E4776EF}"/>
                  </a:ext>
                </a:extLst>
              </p:cNvPr>
              <p:cNvSpPr/>
              <p:nvPr/>
            </p:nvSpPr>
            <p:spPr>
              <a:xfrm>
                <a:off x="3420381" y="1608610"/>
                <a:ext cx="136230" cy="136230"/>
              </a:xfrm>
              <a:prstGeom prst="ellipse">
                <a:avLst/>
              </a:prstGeom>
              <a:solidFill>
                <a:srgbClr val="FF00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1579E8A-4CB6-4D80-AB85-7F030C7D8F88}"/>
                    </a:ext>
                  </a:extLst>
                </p:cNvPr>
                <p:cNvSpPr txBox="1"/>
                <p:nvPr/>
              </p:nvSpPr>
              <p:spPr>
                <a:xfrm>
                  <a:off x="9853505" y="1124437"/>
                  <a:ext cx="754714" cy="1015663"/>
                </a:xfrm>
                <a:prstGeom prst="rect">
                  <a:avLst/>
                </a:prstGeom>
                <a:noFill/>
                <a:ln>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GB" sz="6000" b="0" i="1" smtClean="0">
                            <a:solidFill>
                              <a:srgbClr val="FF0000"/>
                            </a:solidFill>
                            <a:latin typeface="Cambria Math" panose="02040503050406030204" pitchFamily="18" charset="0"/>
                          </a:rPr>
                          <m:t>2</m:t>
                        </m:r>
                      </m:oMath>
                    </m:oMathPara>
                  </a14:m>
                  <a:endParaRPr lang="en-CA" sz="6000" dirty="0">
                    <a:solidFill>
                      <a:schemeClr val="tx1"/>
                    </a:solidFill>
                  </a:endParaRPr>
                </a:p>
              </p:txBody>
            </p:sp>
          </mc:Choice>
          <mc:Fallback xmlns="">
            <p:sp>
              <p:nvSpPr>
                <p:cNvPr id="86" name="TextBox 85">
                  <a:extLst>
                    <a:ext uri="{FF2B5EF4-FFF2-40B4-BE49-F238E27FC236}">
                      <a16:creationId xmlns:a16="http://schemas.microsoft.com/office/drawing/2014/main" id="{E1579E8A-4CB6-4D80-AB85-7F030C7D8F88}"/>
                    </a:ext>
                  </a:extLst>
                </p:cNvPr>
                <p:cNvSpPr txBox="1">
                  <a:spLocks noRot="1" noChangeAspect="1" noMove="1" noResize="1" noEditPoints="1" noAdjustHandles="1" noChangeArrowheads="1" noChangeShapeType="1" noTextEdit="1"/>
                </p:cNvSpPr>
                <p:nvPr/>
              </p:nvSpPr>
              <p:spPr>
                <a:xfrm>
                  <a:off x="9853505" y="1124437"/>
                  <a:ext cx="754714" cy="1015663"/>
                </a:xfrm>
                <a:prstGeom prst="rect">
                  <a:avLst/>
                </a:prstGeom>
                <a:blipFill>
                  <a:blip r:embed="rId9"/>
                  <a:stretch>
                    <a:fillRect/>
                  </a:stretch>
                </a:blipFill>
                <a:ln>
                  <a:noFill/>
                </a:ln>
                <a:effectLst>
                  <a:softEdge rad="127000"/>
                </a:effectLst>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74D76F96-C15B-F737-1F3E-A69FFECB8942}"/>
              </a:ext>
            </a:extLst>
          </p:cNvPr>
          <p:cNvGrpSpPr/>
          <p:nvPr/>
        </p:nvGrpSpPr>
        <p:grpSpPr>
          <a:xfrm>
            <a:off x="9202942" y="-20434"/>
            <a:ext cx="1551493" cy="1050424"/>
            <a:chOff x="9202942" y="-20434"/>
            <a:chExt cx="1551493" cy="1050424"/>
          </a:xfrm>
        </p:grpSpPr>
        <p:grpSp>
          <p:nvGrpSpPr>
            <p:cNvPr id="79" name="Group 78">
              <a:extLst>
                <a:ext uri="{FF2B5EF4-FFF2-40B4-BE49-F238E27FC236}">
                  <a16:creationId xmlns:a16="http://schemas.microsoft.com/office/drawing/2014/main" id="{522C5B24-73CC-43D4-B701-8C80F1D560EB}"/>
                </a:ext>
              </a:extLst>
            </p:cNvPr>
            <p:cNvGrpSpPr/>
            <p:nvPr/>
          </p:nvGrpSpPr>
          <p:grpSpPr>
            <a:xfrm rot="18832240">
              <a:off x="9202942" y="219118"/>
              <a:ext cx="810872" cy="810872"/>
              <a:chOff x="3091663" y="1279358"/>
              <a:chExt cx="797787" cy="797787"/>
            </a:xfrm>
          </p:grpSpPr>
          <p:sp>
            <p:nvSpPr>
              <p:cNvPr id="80" name="Oval 79">
                <a:extLst>
                  <a:ext uri="{FF2B5EF4-FFF2-40B4-BE49-F238E27FC236}">
                    <a16:creationId xmlns:a16="http://schemas.microsoft.com/office/drawing/2014/main" id="{5F59EA87-C44C-4605-8775-1978261BB0E2}"/>
                  </a:ext>
                </a:extLst>
              </p:cNvPr>
              <p:cNvSpPr/>
              <p:nvPr/>
            </p:nvSpPr>
            <p:spPr>
              <a:xfrm>
                <a:off x="3091663" y="1279358"/>
                <a:ext cx="797787" cy="79778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1" name="Oval 80">
                <a:extLst>
                  <a:ext uri="{FF2B5EF4-FFF2-40B4-BE49-F238E27FC236}">
                    <a16:creationId xmlns:a16="http://schemas.microsoft.com/office/drawing/2014/main" id="{E23FBE46-FF67-40B5-B500-F5431BCA08D5}"/>
                  </a:ext>
                </a:extLst>
              </p:cNvPr>
              <p:cNvSpPr/>
              <p:nvPr/>
            </p:nvSpPr>
            <p:spPr>
              <a:xfrm>
                <a:off x="3420381" y="1608610"/>
                <a:ext cx="136230" cy="136230"/>
              </a:xfrm>
              <a:prstGeom prst="ellipse">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E0D68A5-25F2-4C74-B3BA-A831F5F06203}"/>
                    </a:ext>
                  </a:extLst>
                </p:cNvPr>
                <p:cNvSpPr txBox="1"/>
                <p:nvPr/>
              </p:nvSpPr>
              <p:spPr>
                <a:xfrm>
                  <a:off x="9999721" y="-20434"/>
                  <a:ext cx="754714" cy="1015663"/>
                </a:xfrm>
                <a:prstGeom prst="rect">
                  <a:avLst/>
                </a:prstGeom>
                <a:noFill/>
                <a:ln>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GB" sz="6000" b="0" i="1" smtClean="0">
                            <a:solidFill>
                              <a:srgbClr val="C00000"/>
                            </a:solidFill>
                            <a:latin typeface="Cambria Math" panose="02040503050406030204" pitchFamily="18" charset="0"/>
                          </a:rPr>
                          <m:t>3</m:t>
                        </m:r>
                      </m:oMath>
                    </m:oMathPara>
                  </a14:m>
                  <a:endParaRPr lang="en-CA" sz="6000" dirty="0">
                    <a:solidFill>
                      <a:srgbClr val="C00000"/>
                    </a:solidFill>
                  </a:endParaRPr>
                </a:p>
              </p:txBody>
            </p:sp>
          </mc:Choice>
          <mc:Fallback xmlns="">
            <p:sp>
              <p:nvSpPr>
                <p:cNvPr id="87" name="TextBox 86">
                  <a:extLst>
                    <a:ext uri="{FF2B5EF4-FFF2-40B4-BE49-F238E27FC236}">
                      <a16:creationId xmlns:a16="http://schemas.microsoft.com/office/drawing/2014/main" id="{BE0D68A5-25F2-4C74-B3BA-A831F5F06203}"/>
                    </a:ext>
                  </a:extLst>
                </p:cNvPr>
                <p:cNvSpPr txBox="1">
                  <a:spLocks noRot="1" noChangeAspect="1" noMove="1" noResize="1" noEditPoints="1" noAdjustHandles="1" noChangeArrowheads="1" noChangeShapeType="1" noTextEdit="1"/>
                </p:cNvSpPr>
                <p:nvPr/>
              </p:nvSpPr>
              <p:spPr>
                <a:xfrm>
                  <a:off x="9999721" y="-20434"/>
                  <a:ext cx="754714" cy="1015663"/>
                </a:xfrm>
                <a:prstGeom prst="rect">
                  <a:avLst/>
                </a:prstGeom>
                <a:blipFill>
                  <a:blip r:embed="rId10"/>
                  <a:stretch>
                    <a:fillRect/>
                  </a:stretch>
                </a:blipFill>
                <a:ln>
                  <a:noFill/>
                </a:ln>
                <a:effectLst>
                  <a:softEdge rad="127000"/>
                </a:effectLst>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10" name="Ink 9">
                <a:extLst>
                  <a:ext uri="{FF2B5EF4-FFF2-40B4-BE49-F238E27FC236}">
                    <a16:creationId xmlns:a16="http://schemas.microsoft.com/office/drawing/2014/main" id="{EDD431EB-6491-BF0C-012D-4619D2B715D4}"/>
                  </a:ext>
                </a:extLst>
              </p14:cNvPr>
              <p14:cNvContentPartPr/>
              <p14:nvPr>
                <p:extLst>
                  <p:ext uri="{42D2F446-02D8-4167-A562-619A0277C38B}">
                    <p15:isNarration xmlns:p15="http://schemas.microsoft.com/office/powerpoint/2012/main" val="1"/>
                  </p:ext>
                </p:extLst>
              </p14:nvPr>
            </p14:nvContentPartPr>
            <p14:xfrm>
              <a:off x="4619520" y="5404320"/>
              <a:ext cx="1047960" cy="149760"/>
            </p14:xfrm>
          </p:contentPart>
        </mc:Choice>
        <mc:Fallback xmlns="">
          <p:pic>
            <p:nvPicPr>
              <p:cNvPr id="10" name="Ink 9">
                <a:extLst>
                  <a:ext uri="{FF2B5EF4-FFF2-40B4-BE49-F238E27FC236}">
                    <a16:creationId xmlns:a16="http://schemas.microsoft.com/office/drawing/2014/main" id="{EDD431EB-6491-BF0C-012D-4619D2B715D4}"/>
                  </a:ext>
                </a:extLst>
              </p:cNvPr>
              <p:cNvPicPr>
                <a:picLocks noGrp="1" noRot="1" noChangeAspect="1" noMove="1" noResize="1" noEditPoints="1" noAdjustHandles="1" noChangeArrowheads="1" noChangeShapeType="1"/>
              </p:cNvPicPr>
              <p:nvPr/>
            </p:nvPicPr>
            <p:blipFill>
              <a:blip r:embed="rId12"/>
              <a:stretch>
                <a:fillRect/>
              </a:stretch>
            </p:blipFill>
            <p:spPr>
              <a:xfrm>
                <a:off x="4610160" y="5394960"/>
                <a:ext cx="1066680" cy="168480"/>
              </a:xfrm>
              <a:prstGeom prst="rect">
                <a:avLst/>
              </a:prstGeom>
            </p:spPr>
          </p:pic>
        </mc:Fallback>
      </mc:AlternateContent>
    </p:spTree>
    <p:custDataLst>
      <p:tags r:id="rId1"/>
    </p:custDataLst>
    <p:extLst>
      <p:ext uri="{BB962C8B-B14F-4D97-AF65-F5344CB8AC3E}">
        <p14:creationId xmlns:p14="http://schemas.microsoft.com/office/powerpoint/2010/main" val="1841836765"/>
      </p:ext>
    </p:extLst>
  </p:cSld>
  <p:clrMapOvr>
    <a:masterClrMapping/>
  </p:clrMapOvr>
  <mc:AlternateContent xmlns:mc="http://schemas.openxmlformats.org/markup-compatibility/2006" xmlns:p14="http://schemas.microsoft.com/office/powerpoint/2010/main">
    <mc:Choice Requires="p14">
      <p:transition spd="slow" p14:dur="2000" advTm="10677"/>
    </mc:Choice>
    <mc:Fallback xmlns="">
      <p:transition spd="slow" advTm="10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1000"/>
                                        <p:tgtEl>
                                          <p:spTgt spid="52"/>
                                        </p:tgtEl>
                                      </p:cBhvr>
                                    </p:animEffect>
                                    <p:anim calcmode="lin" valueType="num">
                                      <p:cBhvr>
                                        <p:cTn id="38" dur="1000" fill="hold"/>
                                        <p:tgtEl>
                                          <p:spTgt spid="52"/>
                                        </p:tgtEl>
                                        <p:attrNameLst>
                                          <p:attrName>ppt_x</p:attrName>
                                        </p:attrNameLst>
                                      </p:cBhvr>
                                      <p:tavLst>
                                        <p:tav tm="0">
                                          <p:val>
                                            <p:strVal val="#ppt_x"/>
                                          </p:val>
                                        </p:tav>
                                        <p:tav tm="100000">
                                          <p:val>
                                            <p:strVal val="#ppt_x"/>
                                          </p:val>
                                        </p:tav>
                                      </p:tavLst>
                                    </p:anim>
                                    <p:anim calcmode="lin" valueType="num">
                                      <p:cBhvr>
                                        <p:cTn id="3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26B8546D-625A-4420-8050-8CFC11AB60D0}"/>
              </a:ext>
            </a:extLst>
          </p:cNvPr>
          <p:cNvSpPr/>
          <p:nvPr/>
        </p:nvSpPr>
        <p:spPr>
          <a:xfrm rot="2700000">
            <a:off x="8941619" y="3590930"/>
            <a:ext cx="384734" cy="3847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Connector 12">
            <a:extLst>
              <a:ext uri="{FF2B5EF4-FFF2-40B4-BE49-F238E27FC236}">
                <a16:creationId xmlns:a16="http://schemas.microsoft.com/office/drawing/2014/main" id="{CFDF5AC0-5344-4C7F-9CF0-A9BEE5DBE91E}"/>
              </a:ext>
            </a:extLst>
          </p:cNvPr>
          <p:cNvCxnSpPr/>
          <p:nvPr/>
        </p:nvCxnSpPr>
        <p:spPr>
          <a:xfrm rot="2700000">
            <a:off x="7642969" y="2557089"/>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64A0B2-A1FA-4702-A68D-5C3B29F9FDC1}"/>
              </a:ext>
            </a:extLst>
          </p:cNvPr>
          <p:cNvCxnSpPr/>
          <p:nvPr/>
        </p:nvCxnSpPr>
        <p:spPr>
          <a:xfrm rot="2700000">
            <a:off x="7042105" y="3157952"/>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5306F1-8D2A-4DC8-9F97-6BB283D1B6AB}"/>
              </a:ext>
            </a:extLst>
          </p:cNvPr>
          <p:cNvCxnSpPr/>
          <p:nvPr/>
        </p:nvCxnSpPr>
        <p:spPr>
          <a:xfrm rot="2700000">
            <a:off x="6426031" y="3774026"/>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547C1C8-8BEC-4693-B9F7-3DEE67197FA3}"/>
              </a:ext>
            </a:extLst>
          </p:cNvPr>
          <p:cNvCxnSpPr/>
          <p:nvPr/>
        </p:nvCxnSpPr>
        <p:spPr>
          <a:xfrm rot="2700000">
            <a:off x="5813672" y="4386385"/>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68B503-8B62-4838-A492-924CA70BFABF}"/>
              </a:ext>
            </a:extLst>
          </p:cNvPr>
          <p:cNvCxnSpPr/>
          <p:nvPr/>
        </p:nvCxnSpPr>
        <p:spPr>
          <a:xfrm rot="2700000">
            <a:off x="5212808" y="4987249"/>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0A9748-69DB-4B7F-90F8-B8DB39F9EB87}"/>
              </a:ext>
            </a:extLst>
          </p:cNvPr>
          <p:cNvCxnSpPr/>
          <p:nvPr/>
        </p:nvCxnSpPr>
        <p:spPr>
          <a:xfrm rot="2700000">
            <a:off x="4596734" y="5603323"/>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F56C5C-95A9-43DB-9AA1-F8D2C34DE24A}"/>
              </a:ext>
            </a:extLst>
          </p:cNvPr>
          <p:cNvCxnSpPr/>
          <p:nvPr/>
        </p:nvCxnSpPr>
        <p:spPr>
          <a:xfrm rot="2700000">
            <a:off x="8247646" y="1934407"/>
            <a:ext cx="53895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720A96-948C-4E26-9928-0243E7B5625B}"/>
              </a:ext>
            </a:extLst>
          </p:cNvPr>
          <p:cNvCxnSpPr>
            <a:cxnSpLocks/>
          </p:cNvCxnSpPr>
          <p:nvPr/>
        </p:nvCxnSpPr>
        <p:spPr>
          <a:xfrm rot="2700000" flipV="1">
            <a:off x="8419525" y="2315104"/>
            <a:ext cx="0" cy="6276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4941D6D-D93E-455B-B105-61E5EABAA9D1}"/>
              </a:ext>
            </a:extLst>
          </p:cNvPr>
          <p:cNvCxnSpPr>
            <a:cxnSpLocks/>
          </p:cNvCxnSpPr>
          <p:nvPr/>
        </p:nvCxnSpPr>
        <p:spPr>
          <a:xfrm rot="2700000" flipV="1">
            <a:off x="10313785" y="4209364"/>
            <a:ext cx="0" cy="6276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13FC923-C23B-4F4A-A3D4-A2C9FAF92B5E}"/>
              </a:ext>
            </a:extLst>
          </p:cNvPr>
          <p:cNvSpPr/>
          <p:nvPr/>
        </p:nvSpPr>
        <p:spPr>
          <a:xfrm rot="2700000">
            <a:off x="5270000" y="-2413241"/>
            <a:ext cx="2797179" cy="697236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5447928D-FA05-4431-B678-2E08ACDC9FF3}"/>
              </a:ext>
            </a:extLst>
          </p:cNvPr>
          <p:cNvSpPr/>
          <p:nvPr/>
        </p:nvSpPr>
        <p:spPr>
          <a:xfrm rot="2700000">
            <a:off x="10300546" y="2649801"/>
            <a:ext cx="2797179" cy="6972362"/>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634B0A-B804-4CBD-94C4-6F84486ADA08}"/>
                  </a:ext>
                </a:extLst>
              </p:cNvPr>
              <p:cNvSpPr txBox="1"/>
              <p:nvPr/>
            </p:nvSpPr>
            <p:spPr>
              <a:xfrm>
                <a:off x="10826993" y="5262626"/>
                <a:ext cx="875765" cy="1323439"/>
              </a:xfrm>
              <a:prstGeom prst="rect">
                <a:avLst/>
              </a:prstGeom>
              <a:solidFill>
                <a:schemeClr val="bg1"/>
              </a:solidFill>
              <a:ln>
                <a:noFill/>
              </a:ln>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8000" b="0" i="1" smtClean="0">
                          <a:solidFill>
                            <a:schemeClr val="tx1"/>
                          </a:solidFill>
                          <a:latin typeface="Cambria Math" panose="02040503050406030204" pitchFamily="18" charset="0"/>
                        </a:rPr>
                        <m:t>𝜅</m:t>
                      </m:r>
                    </m:oMath>
                  </m:oMathPara>
                </a14:m>
                <a:endParaRPr lang="en-CA" sz="8000" dirty="0">
                  <a:solidFill>
                    <a:schemeClr val="tx1"/>
                  </a:solidFill>
                </a:endParaRPr>
              </a:p>
            </p:txBody>
          </p:sp>
        </mc:Choice>
        <mc:Fallback xmlns="">
          <p:sp>
            <p:nvSpPr>
              <p:cNvPr id="51" name="TextBox 50">
                <a:extLst>
                  <a:ext uri="{FF2B5EF4-FFF2-40B4-BE49-F238E27FC236}">
                    <a16:creationId xmlns:a16="http://schemas.microsoft.com/office/drawing/2014/main" id="{66634B0A-B804-4CBD-94C4-6F84486ADA08}"/>
                  </a:ext>
                </a:extLst>
              </p:cNvPr>
              <p:cNvSpPr txBox="1">
                <a:spLocks noRot="1" noChangeAspect="1" noMove="1" noResize="1" noEditPoints="1" noAdjustHandles="1" noChangeArrowheads="1" noChangeShapeType="1" noTextEdit="1"/>
              </p:cNvSpPr>
              <p:nvPr/>
            </p:nvSpPr>
            <p:spPr>
              <a:xfrm>
                <a:off x="10826993" y="5262626"/>
                <a:ext cx="875765" cy="1323439"/>
              </a:xfrm>
              <a:prstGeom prst="rect">
                <a:avLst/>
              </a:prstGeom>
              <a:blipFill>
                <a:blip r:embed="rId3"/>
                <a:stretch>
                  <a:fillRect/>
                </a:stretch>
              </a:blipFill>
              <a:ln>
                <a:noFill/>
              </a:ln>
              <a:effectLst>
                <a:softEdge rad="127000"/>
              </a:effectLst>
            </p:spPr>
            <p:txBody>
              <a:bodyPr/>
              <a:lstStyle/>
              <a:p>
                <a:r>
                  <a:rPr lang="en-CA">
                    <a:noFill/>
                  </a:rPr>
                  <a:t> </a:t>
                </a:r>
              </a:p>
            </p:txBody>
          </p:sp>
        </mc:Fallback>
      </mc:AlternateContent>
      <p:grpSp>
        <p:nvGrpSpPr>
          <p:cNvPr id="6" name="Group 5">
            <a:extLst>
              <a:ext uri="{FF2B5EF4-FFF2-40B4-BE49-F238E27FC236}">
                <a16:creationId xmlns:a16="http://schemas.microsoft.com/office/drawing/2014/main" id="{AF1335D6-36E9-11ED-4064-6ECBF6E0DA58}"/>
              </a:ext>
            </a:extLst>
          </p:cNvPr>
          <p:cNvGrpSpPr/>
          <p:nvPr/>
        </p:nvGrpSpPr>
        <p:grpSpPr>
          <a:xfrm>
            <a:off x="7478419" y="1006959"/>
            <a:ext cx="1638603" cy="2813700"/>
            <a:chOff x="7478419" y="1006959"/>
            <a:chExt cx="1638603" cy="2813700"/>
          </a:xfrm>
        </p:grpSpPr>
        <p:cxnSp>
          <p:nvCxnSpPr>
            <p:cNvPr id="47" name="Straight Arrow Connector 46">
              <a:extLst>
                <a:ext uri="{FF2B5EF4-FFF2-40B4-BE49-F238E27FC236}">
                  <a16:creationId xmlns:a16="http://schemas.microsoft.com/office/drawing/2014/main" id="{8B7027C3-AE26-49E1-8110-1C0C8C7A0A03}"/>
                </a:ext>
              </a:extLst>
            </p:cNvPr>
            <p:cNvCxnSpPr>
              <a:cxnSpLocks/>
            </p:cNvCxnSpPr>
            <p:nvPr/>
          </p:nvCxnSpPr>
          <p:spPr>
            <a:xfrm flipH="1" flipV="1">
              <a:off x="7478419" y="2144785"/>
              <a:ext cx="1638603" cy="1675874"/>
            </a:xfrm>
            <a:prstGeom prst="straightConnector1">
              <a:avLst/>
            </a:prstGeom>
            <a:ln w="2540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866A9DC-A4F3-4414-89CC-10E06667D455}"/>
                    </a:ext>
                  </a:extLst>
                </p:cNvPr>
                <p:cNvSpPr txBox="1"/>
                <p:nvPr/>
              </p:nvSpPr>
              <p:spPr>
                <a:xfrm>
                  <a:off x="8154964" y="1006959"/>
                  <a:ext cx="875765" cy="1323439"/>
                </a:xfrm>
                <a:prstGeom prst="rect">
                  <a:avLst/>
                </a:prstGeom>
                <a:solidFill>
                  <a:schemeClr val="bg1"/>
                </a:solidFill>
                <a:effectLst>
                  <a:softEdge rad="3175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8000" b="0" i="1" smtClean="0">
                                <a:solidFill>
                                  <a:srgbClr val="FFC000"/>
                                </a:solidFill>
                                <a:latin typeface="Cambria Math" panose="02040503050406030204" pitchFamily="18" charset="0"/>
                              </a:rPr>
                            </m:ctrlPr>
                          </m:accPr>
                          <m:e>
                            <m:r>
                              <a:rPr lang="en-GB" sz="8000" b="0" i="1" smtClean="0">
                                <a:solidFill>
                                  <a:srgbClr val="FFC000"/>
                                </a:solidFill>
                                <a:latin typeface="Cambria Math" panose="02040503050406030204" pitchFamily="18" charset="0"/>
                              </a:rPr>
                              <m:t>𝑣</m:t>
                            </m:r>
                          </m:e>
                        </m:acc>
                      </m:oMath>
                    </m:oMathPara>
                  </a14:m>
                  <a:endParaRPr lang="en-CA" sz="8000" dirty="0">
                    <a:solidFill>
                      <a:srgbClr val="FFC000"/>
                    </a:solidFill>
                  </a:endParaRPr>
                </a:p>
              </p:txBody>
            </p:sp>
          </mc:Choice>
          <mc:Fallback xmlns="">
            <p:sp>
              <p:nvSpPr>
                <p:cNvPr id="20" name="TextBox 19">
                  <a:extLst>
                    <a:ext uri="{FF2B5EF4-FFF2-40B4-BE49-F238E27FC236}">
                      <a16:creationId xmlns:a16="http://schemas.microsoft.com/office/drawing/2014/main" id="{A866A9DC-A4F3-4414-89CC-10E06667D455}"/>
                    </a:ext>
                  </a:extLst>
                </p:cNvPr>
                <p:cNvSpPr txBox="1">
                  <a:spLocks noRot="1" noChangeAspect="1" noMove="1" noResize="1" noEditPoints="1" noAdjustHandles="1" noChangeArrowheads="1" noChangeShapeType="1" noTextEdit="1"/>
                </p:cNvSpPr>
                <p:nvPr/>
              </p:nvSpPr>
              <p:spPr>
                <a:xfrm>
                  <a:off x="8154964" y="1006959"/>
                  <a:ext cx="875765" cy="1323439"/>
                </a:xfrm>
                <a:prstGeom prst="rect">
                  <a:avLst/>
                </a:prstGeom>
                <a:blipFill>
                  <a:blip r:embed="rId4"/>
                  <a:stretch>
                    <a:fillRect/>
                  </a:stretch>
                </a:blipFill>
                <a:effectLst>
                  <a:softEdge rad="3175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47B6C96-EA50-4AB6-AB4B-840DBB2A4E11}"/>
                  </a:ext>
                </a:extLst>
              </p:cNvPr>
              <p:cNvSpPr txBox="1"/>
              <p:nvPr/>
            </p:nvSpPr>
            <p:spPr>
              <a:xfrm>
                <a:off x="696596" y="4087646"/>
                <a:ext cx="5183707" cy="1569660"/>
              </a:xfrm>
              <a:prstGeom prst="rect">
                <a:avLst/>
              </a:prstGeom>
              <a:noFill/>
              <a:ln>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CA" sz="9600" i="1" smtClean="0">
                          <a:latin typeface="Cambria Math" panose="02040503050406030204" pitchFamily="18" charset="0"/>
                        </a:rPr>
                        <m:t>𝜅</m:t>
                      </m:r>
                      <m:d>
                        <m:dPr>
                          <m:ctrlPr>
                            <a:rPr lang="en-GB" sz="9600" b="0" i="1" smtClean="0">
                              <a:solidFill>
                                <a:schemeClr val="tx1"/>
                              </a:solidFill>
                              <a:latin typeface="Cambria Math" panose="02040503050406030204" pitchFamily="18" charset="0"/>
                            </a:rPr>
                          </m:ctrlPr>
                        </m:dPr>
                        <m:e>
                          <m:acc>
                            <m:accPr>
                              <m:chr m:val="⃗"/>
                              <m:ctrlPr>
                                <a:rPr lang="en-GB" sz="9600" b="0" i="1" smtClean="0">
                                  <a:solidFill>
                                    <a:srgbClr val="FFC000"/>
                                  </a:solidFill>
                                  <a:latin typeface="Cambria Math" panose="02040503050406030204" pitchFamily="18" charset="0"/>
                                </a:rPr>
                              </m:ctrlPr>
                            </m:accPr>
                            <m:e>
                              <m:r>
                                <a:rPr lang="en-GB" sz="9600" b="0" i="1" smtClean="0">
                                  <a:solidFill>
                                    <a:srgbClr val="FFC000"/>
                                  </a:solidFill>
                                  <a:latin typeface="Cambria Math" panose="02040503050406030204" pitchFamily="18" charset="0"/>
                                </a:rPr>
                                <m:t>𝑣</m:t>
                              </m:r>
                            </m:e>
                          </m:acc>
                        </m:e>
                      </m:d>
                      <m:r>
                        <a:rPr lang="en-GB" sz="9600" b="0" i="1" smtClean="0">
                          <a:solidFill>
                            <a:schemeClr val="tx1"/>
                          </a:solidFill>
                          <a:latin typeface="Cambria Math" panose="02040503050406030204" pitchFamily="18" charset="0"/>
                        </a:rPr>
                        <m:t>=</m:t>
                      </m:r>
                      <m:r>
                        <a:rPr lang="en-CA" sz="9600" b="0" i="1" smtClean="0">
                          <a:solidFill>
                            <a:srgbClr val="FF0000"/>
                          </a:solidFill>
                          <a:latin typeface="Cambria Math" panose="02040503050406030204" pitchFamily="18" charset="0"/>
                        </a:rPr>
                        <m:t>0</m:t>
                      </m:r>
                    </m:oMath>
                  </m:oMathPara>
                </a14:m>
                <a:endParaRPr lang="en-CA" sz="9600" dirty="0">
                  <a:solidFill>
                    <a:schemeClr val="tx1"/>
                  </a:solidFill>
                </a:endParaRPr>
              </a:p>
            </p:txBody>
          </p:sp>
        </mc:Choice>
        <mc:Fallback xmlns="">
          <p:sp>
            <p:nvSpPr>
              <p:cNvPr id="52" name="TextBox 51">
                <a:extLst>
                  <a:ext uri="{FF2B5EF4-FFF2-40B4-BE49-F238E27FC236}">
                    <a16:creationId xmlns:a16="http://schemas.microsoft.com/office/drawing/2014/main" id="{D47B6C96-EA50-4AB6-AB4B-840DBB2A4E11}"/>
                  </a:ext>
                </a:extLst>
              </p:cNvPr>
              <p:cNvSpPr txBox="1">
                <a:spLocks noRot="1" noChangeAspect="1" noMove="1" noResize="1" noEditPoints="1" noAdjustHandles="1" noChangeArrowheads="1" noChangeShapeType="1" noTextEdit="1"/>
              </p:cNvSpPr>
              <p:nvPr/>
            </p:nvSpPr>
            <p:spPr>
              <a:xfrm>
                <a:off x="696596" y="4087646"/>
                <a:ext cx="5183707" cy="1569660"/>
              </a:xfrm>
              <a:prstGeom prst="rect">
                <a:avLst/>
              </a:prstGeom>
              <a:blipFill>
                <a:blip r:embed="rId5"/>
                <a:stretch>
                  <a:fillRect/>
                </a:stretch>
              </a:blipFill>
              <a:ln>
                <a:noFill/>
              </a:ln>
              <a:effectLst>
                <a:softEdge rad="127000"/>
              </a:effectLst>
            </p:spPr>
            <p:txBody>
              <a:bodyPr/>
              <a:lstStyle/>
              <a:p>
                <a:r>
                  <a:rPr lang="en-CA">
                    <a:noFill/>
                  </a:rPr>
                  <a:t> </a:t>
                </a:r>
              </a:p>
            </p:txBody>
          </p:sp>
        </mc:Fallback>
      </mc:AlternateContent>
      <p:grpSp>
        <p:nvGrpSpPr>
          <p:cNvPr id="23" name="Group 22">
            <a:extLst>
              <a:ext uri="{FF2B5EF4-FFF2-40B4-BE49-F238E27FC236}">
                <a16:creationId xmlns:a16="http://schemas.microsoft.com/office/drawing/2014/main" id="{8102BF00-9FB7-41AA-96B7-19FCF20AEB72}"/>
              </a:ext>
            </a:extLst>
          </p:cNvPr>
          <p:cNvGrpSpPr/>
          <p:nvPr/>
        </p:nvGrpSpPr>
        <p:grpSpPr>
          <a:xfrm>
            <a:off x="328285" y="329035"/>
            <a:ext cx="7786630" cy="2438108"/>
            <a:chOff x="188416" y="4380050"/>
            <a:chExt cx="7786630" cy="2438108"/>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C565C73-2698-4F0A-B969-7B48AB62ACFD}"/>
                    </a:ext>
                  </a:extLst>
                </p:cNvPr>
                <p:cNvSpPr txBox="1"/>
                <p:nvPr/>
              </p:nvSpPr>
              <p:spPr>
                <a:xfrm>
                  <a:off x="188416" y="4386723"/>
                  <a:ext cx="7516576" cy="2431435"/>
                </a:xfrm>
                <a:prstGeom prst="rect">
                  <a:avLst/>
                </a:prstGeom>
                <a:noFill/>
                <a:ln>
                  <a:noFill/>
                </a:ln>
                <a:effectLst>
                  <a:softEdge rad="127000"/>
                </a:effectLst>
              </p:spPr>
              <p:txBody>
                <a:bodyPr wrap="square" rtlCol="0">
                  <a:spAutoFit/>
                </a:bodyPr>
                <a:lstStyle/>
                <a:p>
                  <a14:m>
                    <m:oMath xmlns:m="http://schemas.openxmlformats.org/officeDocument/2006/math">
                      <m:r>
                        <a:rPr lang="en-GB" sz="8000" b="0" i="1" smtClean="0">
                          <a:solidFill>
                            <a:schemeClr val="bg1"/>
                          </a:solidFill>
                          <a:latin typeface="Cambria Math" panose="02040503050406030204" pitchFamily="18" charset="0"/>
                        </a:rPr>
                        <m:t>𝛼</m:t>
                      </m:r>
                      <m:d>
                        <m:dPr>
                          <m:ctrlPr>
                            <a:rPr lang="en-GB" sz="8000" b="0" i="1" smtClean="0">
                              <a:solidFill>
                                <a:schemeClr val="bg1"/>
                              </a:solidFill>
                              <a:latin typeface="Cambria Math" panose="02040503050406030204" pitchFamily="18" charset="0"/>
                            </a:rPr>
                          </m:ctrlPr>
                        </m:dPr>
                        <m:e>
                          <m:acc>
                            <m:accPr>
                              <m:chr m:val="⃗"/>
                              <m:ctrlPr>
                                <a:rPr lang="en-GB" sz="8000" b="0" i="1" smtClean="0">
                                  <a:solidFill>
                                    <a:schemeClr val="bg1"/>
                                  </a:solidFill>
                                  <a:latin typeface="Cambria Math" panose="02040503050406030204" pitchFamily="18" charset="0"/>
                                </a:rPr>
                              </m:ctrlPr>
                            </m:accPr>
                            <m:e>
                              <m:r>
                                <a:rPr lang="en-GB" sz="8000" b="0" i="1" smtClean="0">
                                  <a:solidFill>
                                    <a:schemeClr val="bg1"/>
                                  </a:solidFill>
                                  <a:latin typeface="Cambria Math" panose="02040503050406030204" pitchFamily="18" charset="0"/>
                                </a:rPr>
                                <m:t>𝑣</m:t>
                              </m:r>
                            </m:e>
                          </m:acc>
                        </m:e>
                      </m:d>
                      <m:r>
                        <a:rPr lang="en-GB" sz="8000" b="0" i="1" smtClean="0">
                          <a:solidFill>
                            <a:schemeClr val="bg1"/>
                          </a:solidFill>
                          <a:latin typeface="Cambria Math" panose="02040503050406030204" pitchFamily="18" charset="0"/>
                        </a:rPr>
                        <m:t>=</m:t>
                      </m:r>
                    </m:oMath>
                  </a14:m>
                  <a:r>
                    <a:rPr lang="en-CA" sz="8000" dirty="0">
                      <a:solidFill>
                        <a:schemeClr val="bg1"/>
                      </a:solidFill>
                    </a:rPr>
                    <a:t> </a:t>
                  </a:r>
                  <a:r>
                    <a:rPr lang="en-CA" sz="6600" dirty="0">
                      <a:solidFill>
                        <a:schemeClr val="tx1"/>
                      </a:solidFill>
                    </a:rPr>
                    <a:t># surfaces pierced by vector</a:t>
                  </a:r>
                  <a:endParaRPr lang="en-CA" sz="8000" dirty="0">
                    <a:solidFill>
                      <a:schemeClr val="tx1"/>
                    </a:solidFill>
                  </a:endParaRPr>
                </a:p>
              </p:txBody>
            </p:sp>
          </mc:Choice>
          <mc:Fallback xmlns="">
            <p:sp>
              <p:nvSpPr>
                <p:cNvPr id="54" name="TextBox 53">
                  <a:extLst>
                    <a:ext uri="{FF2B5EF4-FFF2-40B4-BE49-F238E27FC236}">
                      <a16:creationId xmlns:a16="http://schemas.microsoft.com/office/drawing/2014/main" id="{0C565C73-2698-4F0A-B969-7B48AB62ACFD}"/>
                    </a:ext>
                  </a:extLst>
                </p:cNvPr>
                <p:cNvSpPr txBox="1">
                  <a:spLocks noRot="1" noChangeAspect="1" noMove="1" noResize="1" noEditPoints="1" noAdjustHandles="1" noChangeArrowheads="1" noChangeShapeType="1" noTextEdit="1"/>
                </p:cNvSpPr>
                <p:nvPr/>
              </p:nvSpPr>
              <p:spPr>
                <a:xfrm>
                  <a:off x="188416" y="4386723"/>
                  <a:ext cx="7516576" cy="2431435"/>
                </a:xfrm>
                <a:prstGeom prst="rect">
                  <a:avLst/>
                </a:prstGeom>
                <a:blipFill>
                  <a:blip r:embed="rId6"/>
                  <a:stretch>
                    <a:fillRect l="-5596" t="-1504" r="-243" b="-14536"/>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A99737D-0E58-4BE2-93A2-A6D77FA5BC27}"/>
                    </a:ext>
                  </a:extLst>
                </p:cNvPr>
                <p:cNvSpPr txBox="1"/>
                <p:nvPr/>
              </p:nvSpPr>
              <p:spPr>
                <a:xfrm>
                  <a:off x="188416" y="4380050"/>
                  <a:ext cx="7786630" cy="1323439"/>
                </a:xfrm>
                <a:prstGeom prst="rect">
                  <a:avLst/>
                </a:prstGeom>
                <a:noFill/>
                <a:ln>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CA" sz="8000" i="1">
                            <a:latin typeface="Cambria Math" panose="02040503050406030204" pitchFamily="18" charset="0"/>
                          </a:rPr>
                          <m:t>𝜅</m:t>
                        </m:r>
                        <m:d>
                          <m:dPr>
                            <m:ctrlPr>
                              <a:rPr lang="en-GB" sz="8000" b="0" i="1" smtClean="0">
                                <a:solidFill>
                                  <a:schemeClr val="tx1"/>
                                </a:solidFill>
                                <a:latin typeface="Cambria Math" panose="02040503050406030204" pitchFamily="18" charset="0"/>
                              </a:rPr>
                            </m:ctrlPr>
                          </m:dPr>
                          <m:e>
                            <m:acc>
                              <m:accPr>
                                <m:chr m:val="⃗"/>
                                <m:ctrlPr>
                                  <a:rPr lang="en-GB" sz="8000" b="0" i="1" smtClean="0">
                                    <a:solidFill>
                                      <a:srgbClr val="FFC000"/>
                                    </a:solidFill>
                                    <a:latin typeface="Cambria Math" panose="02040503050406030204" pitchFamily="18" charset="0"/>
                                  </a:rPr>
                                </m:ctrlPr>
                              </m:accPr>
                              <m:e>
                                <m:r>
                                  <a:rPr lang="en-GB" sz="8000" b="0" i="1" smtClean="0">
                                    <a:solidFill>
                                      <a:srgbClr val="FFC000"/>
                                    </a:solidFill>
                                    <a:latin typeface="Cambria Math" panose="02040503050406030204" pitchFamily="18" charset="0"/>
                                  </a:rPr>
                                  <m:t>𝑣</m:t>
                                </m:r>
                              </m:e>
                            </m:acc>
                          </m:e>
                        </m:d>
                        <m:r>
                          <a:rPr lang="en-GB" sz="8000" b="0" i="1" smtClean="0">
                            <a:solidFill>
                              <a:schemeClr val="tx1"/>
                            </a:solidFill>
                            <a:latin typeface="Cambria Math" panose="02040503050406030204" pitchFamily="18" charset="0"/>
                          </a:rPr>
                          <m:t>=</m:t>
                        </m:r>
                      </m:oMath>
                    </m:oMathPara>
                  </a14:m>
                  <a:endParaRPr lang="en-CA" sz="8000" dirty="0">
                    <a:solidFill>
                      <a:schemeClr val="tx1"/>
                    </a:solidFill>
                  </a:endParaRPr>
                </a:p>
              </p:txBody>
            </p:sp>
          </mc:Choice>
          <mc:Fallback xmlns="">
            <p:sp>
              <p:nvSpPr>
                <p:cNvPr id="53" name="TextBox 52">
                  <a:extLst>
                    <a:ext uri="{FF2B5EF4-FFF2-40B4-BE49-F238E27FC236}">
                      <a16:creationId xmlns:a16="http://schemas.microsoft.com/office/drawing/2014/main" id="{1A99737D-0E58-4BE2-93A2-A6D77FA5BC27}"/>
                    </a:ext>
                  </a:extLst>
                </p:cNvPr>
                <p:cNvSpPr txBox="1">
                  <a:spLocks noRot="1" noChangeAspect="1" noMove="1" noResize="1" noEditPoints="1" noAdjustHandles="1" noChangeArrowheads="1" noChangeShapeType="1" noTextEdit="1"/>
                </p:cNvSpPr>
                <p:nvPr/>
              </p:nvSpPr>
              <p:spPr>
                <a:xfrm>
                  <a:off x="188416" y="4380050"/>
                  <a:ext cx="7786630" cy="1323439"/>
                </a:xfrm>
                <a:prstGeom prst="rect">
                  <a:avLst/>
                </a:prstGeom>
                <a:blipFill>
                  <a:blip r:embed="rId7"/>
                  <a:stretch>
                    <a:fillRect/>
                  </a:stretch>
                </a:blipFill>
                <a:ln>
                  <a:noFill/>
                </a:ln>
                <a:effectLst>
                  <a:softEdge rad="127000"/>
                </a:effectLst>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2" name="Ink 21">
                <a:extLst>
                  <a:ext uri="{FF2B5EF4-FFF2-40B4-BE49-F238E27FC236}">
                    <a16:creationId xmlns:a16="http://schemas.microsoft.com/office/drawing/2014/main" id="{75A5E796-4703-5410-808F-503AB4685ADA}"/>
                  </a:ext>
                </a:extLst>
              </p14:cNvPr>
              <p14:cNvContentPartPr/>
              <p14:nvPr>
                <p:extLst>
                  <p:ext uri="{42D2F446-02D8-4167-A562-619A0277C38B}">
                    <p15:isNarration xmlns:p15="http://schemas.microsoft.com/office/powerpoint/2012/main" val="1"/>
                  </p:ext>
                </p:extLst>
              </p14:nvPr>
            </p14:nvContentPartPr>
            <p14:xfrm>
              <a:off x="4600440" y="5414760"/>
              <a:ext cx="1071720" cy="160920"/>
            </p14:xfrm>
          </p:contentPart>
        </mc:Choice>
        <mc:Fallback xmlns="">
          <p:pic>
            <p:nvPicPr>
              <p:cNvPr id="22" name="Ink 21">
                <a:extLst>
                  <a:ext uri="{FF2B5EF4-FFF2-40B4-BE49-F238E27FC236}">
                    <a16:creationId xmlns:a16="http://schemas.microsoft.com/office/drawing/2014/main" id="{75A5E796-4703-5410-808F-503AB4685ADA}"/>
                  </a:ext>
                </a:extLst>
              </p:cNvPr>
              <p:cNvPicPr>
                <a:picLocks noGrp="1" noRot="1" noChangeAspect="1" noMove="1" noResize="1" noEditPoints="1" noAdjustHandles="1" noChangeArrowheads="1" noChangeShapeType="1"/>
              </p:cNvPicPr>
              <p:nvPr/>
            </p:nvPicPr>
            <p:blipFill>
              <a:blip r:embed="rId9"/>
              <a:stretch>
                <a:fillRect/>
              </a:stretch>
            </p:blipFill>
            <p:spPr>
              <a:xfrm>
                <a:off x="4591080" y="5405400"/>
                <a:ext cx="1090440" cy="179640"/>
              </a:xfrm>
              <a:prstGeom prst="rect">
                <a:avLst/>
              </a:prstGeom>
            </p:spPr>
          </p:pic>
        </mc:Fallback>
      </mc:AlternateContent>
    </p:spTree>
    <p:custDataLst>
      <p:tags r:id="rId1"/>
    </p:custDataLst>
    <p:extLst>
      <p:ext uri="{BB962C8B-B14F-4D97-AF65-F5344CB8AC3E}">
        <p14:creationId xmlns:p14="http://schemas.microsoft.com/office/powerpoint/2010/main" val="33773380"/>
      </p:ext>
    </p:extLst>
  </p:cSld>
  <p:clrMapOvr>
    <a:masterClrMapping/>
  </p:clrMapOvr>
  <mc:AlternateContent xmlns:mc="http://schemas.openxmlformats.org/markup-compatibility/2006" xmlns:p14="http://schemas.microsoft.com/office/powerpoint/2010/main">
    <mc:Choice Requires="p14">
      <p:transition spd="slow" p14:dur="2000" advTm="8829"/>
    </mc:Choice>
    <mc:Fallback xmlns="">
      <p:transition spd="slow" advTm="8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218">
            <a:extLst>
              <a:ext uri="{FF2B5EF4-FFF2-40B4-BE49-F238E27FC236}">
                <a16:creationId xmlns:a16="http://schemas.microsoft.com/office/drawing/2014/main" id="{7C1DE3B4-0766-320F-1AC5-AB742B269033}"/>
              </a:ext>
            </a:extLst>
          </p:cNvPr>
          <p:cNvPicPr>
            <a:picLocks noChangeAspect="1"/>
          </p:cNvPicPr>
          <p:nvPr/>
        </p:nvPicPr>
        <p:blipFill rotWithShape="1">
          <a:blip r:embed="rId3"/>
          <a:srcRect l="2475"/>
          <a:stretch/>
        </p:blipFill>
        <p:spPr>
          <a:xfrm>
            <a:off x="-8904" y="-23482"/>
            <a:ext cx="9707437" cy="6881481"/>
          </a:xfrm>
          <a:prstGeom prst="rect">
            <a:avLst/>
          </a:prstGeom>
        </p:spPr>
      </p:pic>
      <p:sp>
        <p:nvSpPr>
          <p:cNvPr id="554" name="Rectangle 553">
            <a:extLst>
              <a:ext uri="{FF2B5EF4-FFF2-40B4-BE49-F238E27FC236}">
                <a16:creationId xmlns:a16="http://schemas.microsoft.com/office/drawing/2014/main" id="{723A9A5A-7B7D-50A0-25D2-7A4531C37C77}"/>
              </a:ext>
            </a:extLst>
          </p:cNvPr>
          <p:cNvSpPr/>
          <p:nvPr/>
        </p:nvSpPr>
        <p:spPr>
          <a:xfrm>
            <a:off x="-320747" y="-61289"/>
            <a:ext cx="10808968"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0" name="Group 129">
            <a:extLst>
              <a:ext uri="{FF2B5EF4-FFF2-40B4-BE49-F238E27FC236}">
                <a16:creationId xmlns:a16="http://schemas.microsoft.com/office/drawing/2014/main" id="{D35D092E-38B4-015C-DBCF-137325594B20}"/>
              </a:ext>
            </a:extLst>
          </p:cNvPr>
          <p:cNvGrpSpPr/>
          <p:nvPr/>
        </p:nvGrpSpPr>
        <p:grpSpPr>
          <a:xfrm>
            <a:off x="813601" y="5343644"/>
            <a:ext cx="3876937" cy="1165107"/>
            <a:chOff x="1055404" y="5307147"/>
            <a:chExt cx="3651555" cy="1590622"/>
          </a:xfrm>
        </p:grpSpPr>
        <p:cxnSp>
          <p:nvCxnSpPr>
            <p:cNvPr id="147" name="Straight Arrow Connector 146">
              <a:extLst>
                <a:ext uri="{FF2B5EF4-FFF2-40B4-BE49-F238E27FC236}">
                  <a16:creationId xmlns:a16="http://schemas.microsoft.com/office/drawing/2014/main" id="{694E08C0-FD92-457C-93D5-764F910BADA8}"/>
                </a:ext>
              </a:extLst>
            </p:cNvPr>
            <p:cNvCxnSpPr>
              <a:cxnSpLocks/>
            </p:cNvCxnSpPr>
            <p:nvPr/>
          </p:nvCxnSpPr>
          <p:spPr>
            <a:xfrm flipV="1">
              <a:off x="1055404" y="5307147"/>
              <a:ext cx="398746" cy="159062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EF8511C-992D-59DD-388C-5A09329956DC}"/>
                </a:ext>
              </a:extLst>
            </p:cNvPr>
            <p:cNvCxnSpPr>
              <a:cxnSpLocks/>
            </p:cNvCxnSpPr>
            <p:nvPr/>
          </p:nvCxnSpPr>
          <p:spPr>
            <a:xfrm flipV="1">
              <a:off x="2297510" y="5391400"/>
              <a:ext cx="569796" cy="147723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CDFCABC-81AA-DC5E-D252-4A26249B17D5}"/>
                </a:ext>
              </a:extLst>
            </p:cNvPr>
            <p:cNvCxnSpPr>
              <a:cxnSpLocks/>
            </p:cNvCxnSpPr>
            <p:nvPr/>
          </p:nvCxnSpPr>
          <p:spPr>
            <a:xfrm flipV="1">
              <a:off x="4009095" y="5449544"/>
              <a:ext cx="697864" cy="1419095"/>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0F3408A3-CC79-B318-7839-3B0A075D153D}"/>
              </a:ext>
            </a:extLst>
          </p:cNvPr>
          <p:cNvGrpSpPr/>
          <p:nvPr/>
        </p:nvGrpSpPr>
        <p:grpSpPr>
          <a:xfrm>
            <a:off x="622528" y="2954798"/>
            <a:ext cx="5911622" cy="1136052"/>
            <a:chOff x="577558" y="3029748"/>
            <a:chExt cx="5911622" cy="1136052"/>
          </a:xfrm>
        </p:grpSpPr>
        <p:cxnSp>
          <p:nvCxnSpPr>
            <p:cNvPr id="140" name="Straight Arrow Connector 139">
              <a:extLst>
                <a:ext uri="{FF2B5EF4-FFF2-40B4-BE49-F238E27FC236}">
                  <a16:creationId xmlns:a16="http://schemas.microsoft.com/office/drawing/2014/main" id="{CA07EA55-A223-DF5A-3503-0C2630901FEE}"/>
                </a:ext>
              </a:extLst>
            </p:cNvPr>
            <p:cNvCxnSpPr>
              <a:cxnSpLocks/>
            </p:cNvCxnSpPr>
            <p:nvPr/>
          </p:nvCxnSpPr>
          <p:spPr>
            <a:xfrm flipV="1">
              <a:off x="5712239" y="3114391"/>
              <a:ext cx="776941" cy="1040776"/>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A1873C-E34F-D4A4-901A-E46A66CA7A85}"/>
                </a:ext>
              </a:extLst>
            </p:cNvPr>
            <p:cNvCxnSpPr>
              <a:cxnSpLocks/>
            </p:cNvCxnSpPr>
            <p:nvPr/>
          </p:nvCxnSpPr>
          <p:spPr>
            <a:xfrm flipV="1">
              <a:off x="577558" y="3056077"/>
              <a:ext cx="356927" cy="110972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2509589-940F-B873-9675-8340DB884803}"/>
                </a:ext>
              </a:extLst>
            </p:cNvPr>
            <p:cNvCxnSpPr>
              <a:cxnSpLocks/>
            </p:cNvCxnSpPr>
            <p:nvPr/>
          </p:nvCxnSpPr>
          <p:spPr>
            <a:xfrm flipV="1">
              <a:off x="1771587" y="3036741"/>
              <a:ext cx="606715" cy="111020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5BF803B3-137A-A29D-3A4C-01236B058685}"/>
                </a:ext>
              </a:extLst>
            </p:cNvPr>
            <p:cNvCxnSpPr>
              <a:cxnSpLocks/>
            </p:cNvCxnSpPr>
            <p:nvPr/>
          </p:nvCxnSpPr>
          <p:spPr>
            <a:xfrm flipV="1">
              <a:off x="3565010" y="3029748"/>
              <a:ext cx="753218" cy="112541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32322D1B-4ED6-BD64-81F0-FB5E4988B186}"/>
              </a:ext>
            </a:extLst>
          </p:cNvPr>
          <p:cNvGrpSpPr/>
          <p:nvPr/>
        </p:nvGrpSpPr>
        <p:grpSpPr>
          <a:xfrm>
            <a:off x="1443095" y="709886"/>
            <a:ext cx="6926205" cy="1115321"/>
            <a:chOff x="2347089" y="926001"/>
            <a:chExt cx="6523557" cy="1522654"/>
          </a:xfrm>
        </p:grpSpPr>
        <p:cxnSp>
          <p:nvCxnSpPr>
            <p:cNvPr id="134" name="Straight Arrow Connector 133">
              <a:extLst>
                <a:ext uri="{FF2B5EF4-FFF2-40B4-BE49-F238E27FC236}">
                  <a16:creationId xmlns:a16="http://schemas.microsoft.com/office/drawing/2014/main" id="{9B1E528D-CD4F-5F7D-E191-EBA9869D34D0}"/>
                </a:ext>
              </a:extLst>
            </p:cNvPr>
            <p:cNvCxnSpPr>
              <a:cxnSpLocks/>
            </p:cNvCxnSpPr>
            <p:nvPr/>
          </p:nvCxnSpPr>
          <p:spPr>
            <a:xfrm flipV="1">
              <a:off x="8076586" y="952011"/>
              <a:ext cx="794060" cy="144850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D2C0841E-DBD6-455B-C292-6BC79F1DCF5F}"/>
                </a:ext>
              </a:extLst>
            </p:cNvPr>
            <p:cNvCxnSpPr>
              <a:cxnSpLocks/>
            </p:cNvCxnSpPr>
            <p:nvPr/>
          </p:nvCxnSpPr>
          <p:spPr>
            <a:xfrm flipV="1">
              <a:off x="2347089" y="926001"/>
              <a:ext cx="532455" cy="1522654"/>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80D503D-986C-E384-F972-AAC3B0F248F6}"/>
                </a:ext>
              </a:extLst>
            </p:cNvPr>
            <p:cNvCxnSpPr>
              <a:cxnSpLocks/>
            </p:cNvCxnSpPr>
            <p:nvPr/>
          </p:nvCxnSpPr>
          <p:spPr>
            <a:xfrm flipV="1">
              <a:off x="3901479" y="993729"/>
              <a:ext cx="651283" cy="1441841"/>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E6B8803-3B41-0908-7E1A-AFA4BC97888C}"/>
                </a:ext>
              </a:extLst>
            </p:cNvPr>
            <p:cNvCxnSpPr>
              <a:cxnSpLocks/>
            </p:cNvCxnSpPr>
            <p:nvPr/>
          </p:nvCxnSpPr>
          <p:spPr>
            <a:xfrm flipV="1">
              <a:off x="5923240" y="952011"/>
              <a:ext cx="752437" cy="1410896"/>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198231DE-0888-0CA4-9F81-AF836909A500}"/>
                  </a:ext>
                </a:extLst>
              </p:cNvPr>
              <p:cNvSpPr txBox="1"/>
              <p:nvPr/>
            </p:nvSpPr>
            <p:spPr>
              <a:xfrm>
                <a:off x="8907390" y="65037"/>
                <a:ext cx="3202247" cy="2974404"/>
              </a:xfrm>
              <a:prstGeom prst="rect">
                <a:avLst/>
              </a:prstGeom>
              <a:noFill/>
              <a:ln>
                <a:noFill/>
              </a:ln>
              <a:effectLst>
                <a:softEdge rad="127000"/>
              </a:effectLst>
            </p:spPr>
            <p:txBody>
              <a:bodyPr wrap="square" rtlCol="0">
                <a:spAutoFit/>
              </a:bodyPr>
              <a:lstStyle/>
              <a:p>
                <a:pPr algn="r"/>
                <a:r>
                  <a:rPr lang="en-CA" sz="6000" dirty="0">
                    <a:solidFill>
                      <a:srgbClr val="DEA900"/>
                    </a:solidFill>
                  </a:rPr>
                  <a:t>Light-like tangent vectors </a:t>
                </a:r>
                <a14:m>
                  <m:oMath xmlns:m="http://schemas.openxmlformats.org/officeDocument/2006/math">
                    <m:acc>
                      <m:accPr>
                        <m:chr m:val="⃗"/>
                        <m:ctrlPr>
                          <a:rPr lang="en-CA" sz="6000" b="0" i="1" smtClean="0">
                            <a:solidFill>
                              <a:srgbClr val="DEA900"/>
                            </a:solidFill>
                            <a:latin typeface="Cambria Math" panose="02040503050406030204" pitchFamily="18" charset="0"/>
                          </a:rPr>
                        </m:ctrlPr>
                      </m:accPr>
                      <m:e>
                        <m:r>
                          <a:rPr lang="en-CA" sz="6000" b="0" i="1" smtClean="0">
                            <a:solidFill>
                              <a:srgbClr val="DEA900"/>
                            </a:solidFill>
                            <a:latin typeface="Cambria Math" panose="02040503050406030204" pitchFamily="18" charset="0"/>
                          </a:rPr>
                          <m:t>𝑉</m:t>
                        </m:r>
                      </m:e>
                    </m:acc>
                  </m:oMath>
                </a14:m>
                <a:endParaRPr lang="en-CA" sz="6000" dirty="0">
                  <a:solidFill>
                    <a:srgbClr val="DEA900"/>
                  </a:solidFill>
                </a:endParaRPr>
              </a:p>
            </p:txBody>
          </p:sp>
        </mc:Choice>
        <mc:Fallback xmlns="">
          <p:sp>
            <p:nvSpPr>
              <p:cNvPr id="143" name="TextBox 142">
                <a:extLst>
                  <a:ext uri="{FF2B5EF4-FFF2-40B4-BE49-F238E27FC236}">
                    <a16:creationId xmlns:a16="http://schemas.microsoft.com/office/drawing/2014/main" id="{198231DE-0888-0CA4-9F81-AF836909A500}"/>
                  </a:ext>
                </a:extLst>
              </p:cNvPr>
              <p:cNvSpPr txBox="1">
                <a:spLocks noRot="1" noChangeAspect="1" noMove="1" noResize="1" noEditPoints="1" noAdjustHandles="1" noChangeArrowheads="1" noChangeShapeType="1" noTextEdit="1"/>
              </p:cNvSpPr>
              <p:nvPr/>
            </p:nvSpPr>
            <p:spPr>
              <a:xfrm>
                <a:off x="8907390" y="65037"/>
                <a:ext cx="3202247" cy="2974404"/>
              </a:xfrm>
              <a:prstGeom prst="rect">
                <a:avLst/>
              </a:prstGeom>
              <a:blipFill>
                <a:blip r:embed="rId4"/>
                <a:stretch>
                  <a:fillRect l="-8190" t="-6352" r="-16952" b="-13115"/>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A5AC5B0-9463-A7EA-8E70-DF576FAFC230}"/>
                  </a:ext>
                </a:extLst>
              </p:cNvPr>
              <p:cNvSpPr txBox="1"/>
              <p:nvPr/>
            </p:nvSpPr>
            <p:spPr>
              <a:xfrm>
                <a:off x="8246154" y="3080585"/>
                <a:ext cx="3877930" cy="1938992"/>
              </a:xfrm>
              <a:prstGeom prst="rect">
                <a:avLst/>
              </a:prstGeom>
              <a:noFill/>
              <a:ln>
                <a:noFill/>
              </a:ln>
              <a:effectLst>
                <a:softEdge rad="127000"/>
              </a:effectLst>
            </p:spPr>
            <p:txBody>
              <a:bodyPr wrap="square" rtlCol="0">
                <a:spAutoFit/>
              </a:bodyPr>
              <a:lstStyle/>
              <a:p>
                <a:pPr algn="r"/>
                <a:r>
                  <a:rPr lang="en-CA" sz="6000" dirty="0"/>
                  <a:t>Parallel</a:t>
                </a:r>
                <a:br>
                  <a:rPr lang="en-CA" sz="6000" dirty="0"/>
                </a:br>
                <a:r>
                  <a:rPr lang="en-CA" sz="6000" dirty="0" err="1"/>
                  <a:t>covectors</a:t>
                </a:r>
                <a:r>
                  <a:rPr lang="en-CA" sz="6000" dirty="0"/>
                  <a:t> </a:t>
                </a:r>
                <a14:m>
                  <m:oMath xmlns:m="http://schemas.openxmlformats.org/officeDocument/2006/math">
                    <m:r>
                      <a:rPr lang="en-CA" sz="6000" b="0" i="1" smtClean="0">
                        <a:latin typeface="Cambria Math" panose="02040503050406030204" pitchFamily="18" charset="0"/>
                      </a:rPr>
                      <m:t>𝜅</m:t>
                    </m:r>
                  </m:oMath>
                </a14:m>
                <a:endParaRPr lang="en-CA" sz="6000" dirty="0"/>
              </a:p>
            </p:txBody>
          </p:sp>
        </mc:Choice>
        <mc:Fallback xmlns="">
          <p:sp>
            <p:nvSpPr>
              <p:cNvPr id="145" name="TextBox 144">
                <a:extLst>
                  <a:ext uri="{FF2B5EF4-FFF2-40B4-BE49-F238E27FC236}">
                    <a16:creationId xmlns:a16="http://schemas.microsoft.com/office/drawing/2014/main" id="{DA5AC5B0-9463-A7EA-8E70-DF576FAFC230}"/>
                  </a:ext>
                </a:extLst>
              </p:cNvPr>
              <p:cNvSpPr txBox="1">
                <a:spLocks noRot="1" noChangeAspect="1" noMove="1" noResize="1" noEditPoints="1" noAdjustHandles="1" noChangeArrowheads="1" noChangeShapeType="1" noTextEdit="1"/>
              </p:cNvSpPr>
              <p:nvPr/>
            </p:nvSpPr>
            <p:spPr>
              <a:xfrm>
                <a:off x="8246154" y="3080585"/>
                <a:ext cx="3877930" cy="1938992"/>
              </a:xfrm>
              <a:prstGeom prst="rect">
                <a:avLst/>
              </a:prstGeom>
              <a:blipFill>
                <a:blip r:embed="rId5"/>
                <a:stretch>
                  <a:fillRect l="-6132" t="-9434" r="-9434" b="-20440"/>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A9EED5BB-CE50-20FA-726E-7A669F637FB2}"/>
                  </a:ext>
                </a:extLst>
              </p:cNvPr>
              <p:cNvSpPr txBox="1"/>
              <p:nvPr/>
            </p:nvSpPr>
            <p:spPr>
              <a:xfrm>
                <a:off x="8314070" y="5108686"/>
                <a:ext cx="3877930" cy="1817292"/>
              </a:xfrm>
              <a:prstGeom prst="rect">
                <a:avLst/>
              </a:prstGeom>
              <a:noFill/>
              <a:ln>
                <a:noFill/>
              </a:ln>
              <a:effectLst>
                <a:softEdge rad="127000"/>
              </a:effectLst>
            </p:spPr>
            <p:txBody>
              <a:bodyPr wrap="square" rtlCol="0">
                <a:spAutoFit/>
              </a:bodyPr>
              <a:lstStyle/>
              <a:p>
                <a:pPr algn="r"/>
                <a14:m>
                  <m:oMathPara xmlns:m="http://schemas.openxmlformats.org/officeDocument/2006/math">
                    <m:oMathParaPr>
                      <m:jc m:val="right"/>
                    </m:oMathParaPr>
                    <m:oMath xmlns:m="http://schemas.openxmlformats.org/officeDocument/2006/math">
                      <m:r>
                        <a:rPr lang="en-CA" sz="6000" i="1" smtClean="0">
                          <a:latin typeface="Cambria Math" panose="02040503050406030204" pitchFamily="18" charset="0"/>
                        </a:rPr>
                        <m:t>𝜅</m:t>
                      </m:r>
                      <m:d>
                        <m:dPr>
                          <m:ctrlPr>
                            <a:rPr lang="en-CA" sz="6000" b="0" i="1" smtClean="0">
                              <a:latin typeface="Cambria Math" panose="02040503050406030204" pitchFamily="18" charset="0"/>
                            </a:rPr>
                          </m:ctrlPr>
                        </m:dPr>
                        <m:e>
                          <m:acc>
                            <m:accPr>
                              <m:chr m:val="⃗"/>
                              <m:ctrlPr>
                                <a:rPr lang="en-CA" sz="6000" i="1">
                                  <a:solidFill>
                                    <a:srgbClr val="DEA900"/>
                                  </a:solidFill>
                                  <a:latin typeface="Cambria Math" panose="02040503050406030204" pitchFamily="18" charset="0"/>
                                </a:rPr>
                              </m:ctrlPr>
                            </m:accPr>
                            <m:e>
                              <m:r>
                                <a:rPr lang="en-CA" sz="6000" i="1">
                                  <a:solidFill>
                                    <a:srgbClr val="DEA900"/>
                                  </a:solidFill>
                                  <a:latin typeface="Cambria Math" panose="02040503050406030204" pitchFamily="18" charset="0"/>
                                </a:rPr>
                                <m:t>𝑉</m:t>
                              </m:r>
                            </m:e>
                          </m:acc>
                        </m:e>
                      </m:d>
                      <m:r>
                        <a:rPr lang="en-CA" sz="6000" b="0" i="1" smtClean="0">
                          <a:latin typeface="Cambria Math" panose="02040503050406030204" pitchFamily="18" charset="0"/>
                        </a:rPr>
                        <m:t>=0</m:t>
                      </m:r>
                    </m:oMath>
                  </m:oMathPara>
                </a14:m>
                <a:br>
                  <a:rPr lang="en-CA" sz="6000" dirty="0"/>
                </a:br>
                <a:r>
                  <a:rPr lang="en-CA" sz="4000" dirty="0"/>
                  <a:t>everywhere</a:t>
                </a:r>
                <a:endParaRPr lang="en-CA" sz="6000" dirty="0"/>
              </a:p>
            </p:txBody>
          </p:sp>
        </mc:Choice>
        <mc:Fallback xmlns="">
          <p:sp>
            <p:nvSpPr>
              <p:cNvPr id="148" name="TextBox 147">
                <a:extLst>
                  <a:ext uri="{FF2B5EF4-FFF2-40B4-BE49-F238E27FC236}">
                    <a16:creationId xmlns:a16="http://schemas.microsoft.com/office/drawing/2014/main" id="{A9EED5BB-CE50-20FA-726E-7A669F637FB2}"/>
                  </a:ext>
                </a:extLst>
              </p:cNvPr>
              <p:cNvSpPr txBox="1">
                <a:spLocks noRot="1" noChangeAspect="1" noMove="1" noResize="1" noEditPoints="1" noAdjustHandles="1" noChangeArrowheads="1" noChangeShapeType="1" noTextEdit="1"/>
              </p:cNvSpPr>
              <p:nvPr/>
            </p:nvSpPr>
            <p:spPr>
              <a:xfrm>
                <a:off x="8314070" y="5108686"/>
                <a:ext cx="3877930" cy="1817292"/>
              </a:xfrm>
              <a:prstGeom prst="rect">
                <a:avLst/>
              </a:prstGeom>
              <a:blipFill>
                <a:blip r:embed="rId6"/>
                <a:stretch>
                  <a:fillRect r="-5503" b="-13423"/>
                </a:stretch>
              </a:blipFill>
              <a:ln>
                <a:noFill/>
              </a:ln>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E9B7DAE4-B0D5-5B20-6538-DEAB469287FD}"/>
              </a:ext>
            </a:extLst>
          </p:cNvPr>
          <p:cNvGrpSpPr/>
          <p:nvPr/>
        </p:nvGrpSpPr>
        <p:grpSpPr>
          <a:xfrm>
            <a:off x="1502738" y="489661"/>
            <a:ext cx="6897172" cy="1535971"/>
            <a:chOff x="1502738" y="5192362"/>
            <a:chExt cx="6897172" cy="1535971"/>
          </a:xfrm>
        </p:grpSpPr>
        <p:grpSp>
          <p:nvGrpSpPr>
            <p:cNvPr id="221" name="Group 220">
              <a:extLst>
                <a:ext uri="{FF2B5EF4-FFF2-40B4-BE49-F238E27FC236}">
                  <a16:creationId xmlns:a16="http://schemas.microsoft.com/office/drawing/2014/main" id="{3EF2DA7A-202D-2B6E-7AB6-677951D007C4}"/>
                </a:ext>
              </a:extLst>
            </p:cNvPr>
            <p:cNvGrpSpPr/>
            <p:nvPr/>
          </p:nvGrpSpPr>
          <p:grpSpPr>
            <a:xfrm rot="18536821">
              <a:off x="7218762" y="5547185"/>
              <a:ext cx="1484718" cy="877578"/>
              <a:chOff x="4647411" y="3527585"/>
              <a:chExt cx="2905616" cy="1307924"/>
            </a:xfrm>
          </p:grpSpPr>
          <p:sp>
            <p:nvSpPr>
              <p:cNvPr id="249" name="Oval 248">
                <a:extLst>
                  <a:ext uri="{FF2B5EF4-FFF2-40B4-BE49-F238E27FC236}">
                    <a16:creationId xmlns:a16="http://schemas.microsoft.com/office/drawing/2014/main" id="{A9B045BF-A19F-4C7B-B345-3D1FBB3939F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0" name="Group 249">
                <a:extLst>
                  <a:ext uri="{FF2B5EF4-FFF2-40B4-BE49-F238E27FC236}">
                    <a16:creationId xmlns:a16="http://schemas.microsoft.com/office/drawing/2014/main" id="{A86B9F28-11F0-00E8-B545-FFCC550CFE58}"/>
                  </a:ext>
                </a:extLst>
              </p:cNvPr>
              <p:cNvGrpSpPr/>
              <p:nvPr/>
            </p:nvGrpSpPr>
            <p:grpSpPr>
              <a:xfrm>
                <a:off x="4647411" y="3527585"/>
                <a:ext cx="2905616" cy="1307924"/>
                <a:chOff x="4647411" y="3660598"/>
                <a:chExt cx="2905616" cy="999187"/>
              </a:xfrm>
            </p:grpSpPr>
            <p:grpSp>
              <p:nvGrpSpPr>
                <p:cNvPr id="251" name="Group 250">
                  <a:extLst>
                    <a:ext uri="{FF2B5EF4-FFF2-40B4-BE49-F238E27FC236}">
                      <a16:creationId xmlns:a16="http://schemas.microsoft.com/office/drawing/2014/main" id="{A197BDC1-3CB1-1A64-606D-79FC29A5D1F0}"/>
                    </a:ext>
                  </a:extLst>
                </p:cNvPr>
                <p:cNvGrpSpPr/>
                <p:nvPr/>
              </p:nvGrpSpPr>
              <p:grpSpPr>
                <a:xfrm>
                  <a:off x="4647411" y="3660598"/>
                  <a:ext cx="2905616" cy="999187"/>
                  <a:chOff x="1061731" y="2411525"/>
                  <a:chExt cx="4065263" cy="2042687"/>
                </a:xfrm>
              </p:grpSpPr>
              <p:cxnSp>
                <p:nvCxnSpPr>
                  <p:cNvPr id="254" name="Straight Connector 253">
                    <a:extLst>
                      <a:ext uri="{FF2B5EF4-FFF2-40B4-BE49-F238E27FC236}">
                        <a16:creationId xmlns:a16="http://schemas.microsoft.com/office/drawing/2014/main" id="{2AD8EF88-60FE-C43D-11E6-5D7EE230F348}"/>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332A046-A3E2-3AB9-F371-29F603C5C79D}"/>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44189E1-CCC0-D673-BFA7-CE411F9B0D29}"/>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2" name="Straight Arrow Connector 251">
                  <a:extLst>
                    <a:ext uri="{FF2B5EF4-FFF2-40B4-BE49-F238E27FC236}">
                      <a16:creationId xmlns:a16="http://schemas.microsoft.com/office/drawing/2014/main" id="{BC3870F5-1240-191C-216B-73EBE384CBE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B09F02EE-91C6-AAD9-C1DD-1C988A2664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2" name="Group 221">
              <a:extLst>
                <a:ext uri="{FF2B5EF4-FFF2-40B4-BE49-F238E27FC236}">
                  <a16:creationId xmlns:a16="http://schemas.microsoft.com/office/drawing/2014/main" id="{9DAA1E6E-BBDF-0B36-18A7-DFFEA2FAD7AD}"/>
                </a:ext>
              </a:extLst>
            </p:cNvPr>
            <p:cNvGrpSpPr/>
            <p:nvPr/>
          </p:nvGrpSpPr>
          <p:grpSpPr>
            <a:xfrm rot="18449719">
              <a:off x="4863407" y="5506010"/>
              <a:ext cx="1510958" cy="883661"/>
              <a:chOff x="4582296" y="3317017"/>
              <a:chExt cx="2956968" cy="1618840"/>
            </a:xfrm>
          </p:grpSpPr>
          <p:sp>
            <p:nvSpPr>
              <p:cNvPr id="241" name="Oval 240">
                <a:extLst>
                  <a:ext uri="{FF2B5EF4-FFF2-40B4-BE49-F238E27FC236}">
                    <a16:creationId xmlns:a16="http://schemas.microsoft.com/office/drawing/2014/main" id="{4460C8E3-7F9A-4BCC-FAB4-EBFDE3A50BCC}"/>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2" name="Group 241">
                <a:extLst>
                  <a:ext uri="{FF2B5EF4-FFF2-40B4-BE49-F238E27FC236}">
                    <a16:creationId xmlns:a16="http://schemas.microsoft.com/office/drawing/2014/main" id="{1EB8C8FA-434D-D7DA-56E6-65128E0666CA}"/>
                  </a:ext>
                </a:extLst>
              </p:cNvPr>
              <p:cNvGrpSpPr/>
              <p:nvPr/>
            </p:nvGrpSpPr>
            <p:grpSpPr>
              <a:xfrm>
                <a:off x="4582296" y="3317017"/>
                <a:ext cx="2956968" cy="1618840"/>
                <a:chOff x="4582296" y="3499738"/>
                <a:chExt cx="2956968" cy="1236712"/>
              </a:xfrm>
            </p:grpSpPr>
            <p:grpSp>
              <p:nvGrpSpPr>
                <p:cNvPr id="243" name="Group 242">
                  <a:extLst>
                    <a:ext uri="{FF2B5EF4-FFF2-40B4-BE49-F238E27FC236}">
                      <a16:creationId xmlns:a16="http://schemas.microsoft.com/office/drawing/2014/main" id="{DA6F8698-8ABC-F281-F6F7-F7DF36FF7FE1}"/>
                    </a:ext>
                  </a:extLst>
                </p:cNvPr>
                <p:cNvGrpSpPr/>
                <p:nvPr/>
              </p:nvGrpSpPr>
              <p:grpSpPr>
                <a:xfrm>
                  <a:off x="4582296" y="3499738"/>
                  <a:ext cx="2956968" cy="1236712"/>
                  <a:chOff x="970629" y="2082671"/>
                  <a:chExt cx="4137109" cy="2528274"/>
                </a:xfrm>
              </p:grpSpPr>
              <p:cxnSp>
                <p:nvCxnSpPr>
                  <p:cNvPr id="246" name="Straight Connector 245">
                    <a:extLst>
                      <a:ext uri="{FF2B5EF4-FFF2-40B4-BE49-F238E27FC236}">
                        <a16:creationId xmlns:a16="http://schemas.microsoft.com/office/drawing/2014/main" id="{7CD77BD4-CD32-F0C2-B539-4E3E8056483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AC7E06B-C357-E9AB-1B65-B5AAB17F1B12}"/>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3FA1A3D-DAC9-B20E-6806-D68C255FCFD4}"/>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4" name="Straight Arrow Connector 243">
                  <a:extLst>
                    <a:ext uri="{FF2B5EF4-FFF2-40B4-BE49-F238E27FC236}">
                      <a16:creationId xmlns:a16="http://schemas.microsoft.com/office/drawing/2014/main" id="{A7962B74-0E3C-21EA-D80D-CD27361516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8BF681D8-227A-F332-DE77-77E4E423356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3" name="Group 222">
              <a:extLst>
                <a:ext uri="{FF2B5EF4-FFF2-40B4-BE49-F238E27FC236}">
                  <a16:creationId xmlns:a16="http://schemas.microsoft.com/office/drawing/2014/main" id="{8CA00DA3-C99E-ED93-1EC8-CD9F01466F4A}"/>
                </a:ext>
              </a:extLst>
            </p:cNvPr>
            <p:cNvGrpSpPr/>
            <p:nvPr/>
          </p:nvGrpSpPr>
          <p:grpSpPr>
            <a:xfrm rot="18220508">
              <a:off x="2735811" y="5575364"/>
              <a:ext cx="1473188" cy="795832"/>
              <a:chOff x="4646455" y="3258739"/>
              <a:chExt cx="2883050" cy="1837847"/>
            </a:xfrm>
          </p:grpSpPr>
          <p:sp>
            <p:nvSpPr>
              <p:cNvPr id="233" name="Oval 232">
                <a:extLst>
                  <a:ext uri="{FF2B5EF4-FFF2-40B4-BE49-F238E27FC236}">
                    <a16:creationId xmlns:a16="http://schemas.microsoft.com/office/drawing/2014/main" id="{33FE28A2-A254-E5BD-5856-50F10C830957}"/>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4" name="Group 233">
                <a:extLst>
                  <a:ext uri="{FF2B5EF4-FFF2-40B4-BE49-F238E27FC236}">
                    <a16:creationId xmlns:a16="http://schemas.microsoft.com/office/drawing/2014/main" id="{07AE7CDE-2CFC-A984-EEF6-369B8E207B7F}"/>
                  </a:ext>
                </a:extLst>
              </p:cNvPr>
              <p:cNvGrpSpPr/>
              <p:nvPr/>
            </p:nvGrpSpPr>
            <p:grpSpPr>
              <a:xfrm>
                <a:off x="4646455" y="3258739"/>
                <a:ext cx="2883050" cy="1837847"/>
                <a:chOff x="4646455" y="3455216"/>
                <a:chExt cx="2883050" cy="1404022"/>
              </a:xfrm>
            </p:grpSpPr>
            <p:grpSp>
              <p:nvGrpSpPr>
                <p:cNvPr id="235" name="Group 234">
                  <a:extLst>
                    <a:ext uri="{FF2B5EF4-FFF2-40B4-BE49-F238E27FC236}">
                      <a16:creationId xmlns:a16="http://schemas.microsoft.com/office/drawing/2014/main" id="{7D1738CF-8410-1216-32E3-05C864615490}"/>
                    </a:ext>
                  </a:extLst>
                </p:cNvPr>
                <p:cNvGrpSpPr/>
                <p:nvPr/>
              </p:nvGrpSpPr>
              <p:grpSpPr>
                <a:xfrm>
                  <a:off x="4646455" y="3455216"/>
                  <a:ext cx="2883050" cy="1404022"/>
                  <a:chOff x="1060394" y="1991650"/>
                  <a:chExt cx="4033691" cy="2870313"/>
                </a:xfrm>
              </p:grpSpPr>
              <p:cxnSp>
                <p:nvCxnSpPr>
                  <p:cNvPr id="238" name="Straight Connector 237">
                    <a:extLst>
                      <a:ext uri="{FF2B5EF4-FFF2-40B4-BE49-F238E27FC236}">
                        <a16:creationId xmlns:a16="http://schemas.microsoft.com/office/drawing/2014/main" id="{A29B848C-4A0E-D217-2239-917452522AE7}"/>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CDA08D8-BD1A-01E2-2B3E-2FE7FCF8879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AD4AB98-87DA-B0FF-DBD9-D97A7AB5C24F}"/>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82A349B8-8C99-361A-919B-8828A69492B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77B7D6-CB76-E630-22C0-8D6302D3AB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4" name="Group 223">
              <a:extLst>
                <a:ext uri="{FF2B5EF4-FFF2-40B4-BE49-F238E27FC236}">
                  <a16:creationId xmlns:a16="http://schemas.microsoft.com/office/drawing/2014/main" id="{1754C4D4-B424-3071-9719-B2D103085916}"/>
                </a:ext>
              </a:extLst>
            </p:cNvPr>
            <p:cNvGrpSpPr/>
            <p:nvPr/>
          </p:nvGrpSpPr>
          <p:grpSpPr>
            <a:xfrm rot="17753132">
              <a:off x="1013253" y="5702186"/>
              <a:ext cx="1473186" cy="494215"/>
              <a:chOff x="4646458" y="3258740"/>
              <a:chExt cx="2883047" cy="1837843"/>
            </a:xfrm>
          </p:grpSpPr>
          <p:sp>
            <p:nvSpPr>
              <p:cNvPr id="225" name="Oval 224">
                <a:extLst>
                  <a:ext uri="{FF2B5EF4-FFF2-40B4-BE49-F238E27FC236}">
                    <a16:creationId xmlns:a16="http://schemas.microsoft.com/office/drawing/2014/main" id="{180E4E54-B646-9BEE-5307-8C08C4443429}"/>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6" name="Group 225">
                <a:extLst>
                  <a:ext uri="{FF2B5EF4-FFF2-40B4-BE49-F238E27FC236}">
                    <a16:creationId xmlns:a16="http://schemas.microsoft.com/office/drawing/2014/main" id="{C5E403F6-F0DC-322E-1368-135B9C64207D}"/>
                  </a:ext>
                </a:extLst>
              </p:cNvPr>
              <p:cNvGrpSpPr/>
              <p:nvPr/>
            </p:nvGrpSpPr>
            <p:grpSpPr>
              <a:xfrm>
                <a:off x="4646458" y="3258740"/>
                <a:ext cx="2883047" cy="1837843"/>
                <a:chOff x="4646458" y="3455217"/>
                <a:chExt cx="2883047" cy="1404019"/>
              </a:xfrm>
            </p:grpSpPr>
            <p:grpSp>
              <p:nvGrpSpPr>
                <p:cNvPr id="227" name="Group 226">
                  <a:extLst>
                    <a:ext uri="{FF2B5EF4-FFF2-40B4-BE49-F238E27FC236}">
                      <a16:creationId xmlns:a16="http://schemas.microsoft.com/office/drawing/2014/main" id="{7D8E34AE-DD21-73A8-2B91-0017D34AECE4}"/>
                    </a:ext>
                  </a:extLst>
                </p:cNvPr>
                <p:cNvGrpSpPr/>
                <p:nvPr/>
              </p:nvGrpSpPr>
              <p:grpSpPr>
                <a:xfrm>
                  <a:off x="4646458" y="3455217"/>
                  <a:ext cx="2883047" cy="1404019"/>
                  <a:chOff x="1060398" y="1991653"/>
                  <a:chExt cx="4033687" cy="2870306"/>
                </a:xfrm>
              </p:grpSpPr>
              <p:cxnSp>
                <p:nvCxnSpPr>
                  <p:cNvPr id="230" name="Straight Connector 229">
                    <a:extLst>
                      <a:ext uri="{FF2B5EF4-FFF2-40B4-BE49-F238E27FC236}">
                        <a16:creationId xmlns:a16="http://schemas.microsoft.com/office/drawing/2014/main" id="{99F97BF1-FCD0-B0CC-9869-08DB81244C59}"/>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3A98C0E-B976-28A2-52BA-7D4841C74AC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AFE7806-0674-A790-E612-1B722F937F6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8" name="Straight Arrow Connector 227">
                  <a:extLst>
                    <a:ext uri="{FF2B5EF4-FFF2-40B4-BE49-F238E27FC236}">
                      <a16:creationId xmlns:a16="http://schemas.microsoft.com/office/drawing/2014/main" id="{9C1BAA27-6D30-690F-AC79-04FE713DC1A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55D3F8F-B6AB-01AC-5592-ED7DD676900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2BD39560-C5EA-0965-DAFD-571EB6914590}"/>
              </a:ext>
            </a:extLst>
          </p:cNvPr>
          <p:cNvGrpSpPr/>
          <p:nvPr/>
        </p:nvGrpSpPr>
        <p:grpSpPr>
          <a:xfrm>
            <a:off x="611060" y="2756299"/>
            <a:ext cx="5979755" cy="1531265"/>
            <a:chOff x="611060" y="2930470"/>
            <a:chExt cx="5979755" cy="1531265"/>
          </a:xfrm>
        </p:grpSpPr>
        <p:grpSp>
          <p:nvGrpSpPr>
            <p:cNvPr id="258" name="Group 257">
              <a:extLst>
                <a:ext uri="{FF2B5EF4-FFF2-40B4-BE49-F238E27FC236}">
                  <a16:creationId xmlns:a16="http://schemas.microsoft.com/office/drawing/2014/main" id="{2481C636-5F58-6EBE-C322-192BAB92A494}"/>
                </a:ext>
              </a:extLst>
            </p:cNvPr>
            <p:cNvGrpSpPr/>
            <p:nvPr/>
          </p:nvGrpSpPr>
          <p:grpSpPr>
            <a:xfrm rot="18455927">
              <a:off x="5409667" y="3280587"/>
              <a:ext cx="1484718" cy="877578"/>
              <a:chOff x="4647411" y="3527585"/>
              <a:chExt cx="2905616" cy="1307924"/>
            </a:xfrm>
          </p:grpSpPr>
          <p:sp>
            <p:nvSpPr>
              <p:cNvPr id="286" name="Oval 285">
                <a:extLst>
                  <a:ext uri="{FF2B5EF4-FFF2-40B4-BE49-F238E27FC236}">
                    <a16:creationId xmlns:a16="http://schemas.microsoft.com/office/drawing/2014/main" id="{F14646BE-0A5E-D5EC-870B-0E0C197EC47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7" name="Group 286">
                <a:extLst>
                  <a:ext uri="{FF2B5EF4-FFF2-40B4-BE49-F238E27FC236}">
                    <a16:creationId xmlns:a16="http://schemas.microsoft.com/office/drawing/2014/main" id="{ADDC7730-292A-378F-278C-0BF209B3B109}"/>
                  </a:ext>
                </a:extLst>
              </p:cNvPr>
              <p:cNvGrpSpPr/>
              <p:nvPr/>
            </p:nvGrpSpPr>
            <p:grpSpPr>
              <a:xfrm>
                <a:off x="4647411" y="3527585"/>
                <a:ext cx="2905616" cy="1307924"/>
                <a:chOff x="4647411" y="3660598"/>
                <a:chExt cx="2905616" cy="999187"/>
              </a:xfrm>
            </p:grpSpPr>
            <p:grpSp>
              <p:nvGrpSpPr>
                <p:cNvPr id="288" name="Group 287">
                  <a:extLst>
                    <a:ext uri="{FF2B5EF4-FFF2-40B4-BE49-F238E27FC236}">
                      <a16:creationId xmlns:a16="http://schemas.microsoft.com/office/drawing/2014/main" id="{5CE6A899-37F5-C01E-35E2-7D07F3F423C2}"/>
                    </a:ext>
                  </a:extLst>
                </p:cNvPr>
                <p:cNvGrpSpPr/>
                <p:nvPr/>
              </p:nvGrpSpPr>
              <p:grpSpPr>
                <a:xfrm>
                  <a:off x="4647411" y="3660598"/>
                  <a:ext cx="2905616" cy="999187"/>
                  <a:chOff x="1061731" y="2411525"/>
                  <a:chExt cx="4065263" cy="2042687"/>
                </a:xfrm>
              </p:grpSpPr>
              <p:cxnSp>
                <p:nvCxnSpPr>
                  <p:cNvPr id="291" name="Straight Connector 290">
                    <a:extLst>
                      <a:ext uri="{FF2B5EF4-FFF2-40B4-BE49-F238E27FC236}">
                        <a16:creationId xmlns:a16="http://schemas.microsoft.com/office/drawing/2014/main" id="{AF1C1685-F7BF-EDE2-91A6-ED9256E72ED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59B31C5-C2EF-E4CC-497B-8E15070F76E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7334FD9-1B14-0A52-CBD2-055633E8996B}"/>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9" name="Straight Arrow Connector 288">
                  <a:extLst>
                    <a:ext uri="{FF2B5EF4-FFF2-40B4-BE49-F238E27FC236}">
                      <a16:creationId xmlns:a16="http://schemas.microsoft.com/office/drawing/2014/main" id="{08559C81-E882-D14F-F95A-E407E675835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D88D7142-7D33-98C8-51F5-0DFD0D851C1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A60E105-AAC2-6158-9EC7-C4C7EEBCFC5A}"/>
                </a:ext>
              </a:extLst>
            </p:cNvPr>
            <p:cNvGrpSpPr/>
            <p:nvPr/>
          </p:nvGrpSpPr>
          <p:grpSpPr>
            <a:xfrm rot="18248827">
              <a:off x="3206748" y="3247242"/>
              <a:ext cx="1510958" cy="877414"/>
              <a:chOff x="4582296" y="3317017"/>
              <a:chExt cx="2956968" cy="1618840"/>
            </a:xfrm>
          </p:grpSpPr>
          <p:sp>
            <p:nvSpPr>
              <p:cNvPr id="278" name="Oval 277">
                <a:extLst>
                  <a:ext uri="{FF2B5EF4-FFF2-40B4-BE49-F238E27FC236}">
                    <a16:creationId xmlns:a16="http://schemas.microsoft.com/office/drawing/2014/main" id="{4147F372-5794-029D-1826-41755BB1D6F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9" name="Group 278">
                <a:extLst>
                  <a:ext uri="{FF2B5EF4-FFF2-40B4-BE49-F238E27FC236}">
                    <a16:creationId xmlns:a16="http://schemas.microsoft.com/office/drawing/2014/main" id="{68228059-B0D5-9B65-A32D-030F070BE33F}"/>
                  </a:ext>
                </a:extLst>
              </p:cNvPr>
              <p:cNvGrpSpPr/>
              <p:nvPr/>
            </p:nvGrpSpPr>
            <p:grpSpPr>
              <a:xfrm>
                <a:off x="4582296" y="3317017"/>
                <a:ext cx="2956968" cy="1618840"/>
                <a:chOff x="4582296" y="3499738"/>
                <a:chExt cx="2956968" cy="1236712"/>
              </a:xfrm>
            </p:grpSpPr>
            <p:grpSp>
              <p:nvGrpSpPr>
                <p:cNvPr id="280" name="Group 279">
                  <a:extLst>
                    <a:ext uri="{FF2B5EF4-FFF2-40B4-BE49-F238E27FC236}">
                      <a16:creationId xmlns:a16="http://schemas.microsoft.com/office/drawing/2014/main" id="{2C038F24-1A6B-724C-62F1-BF084031D4B4}"/>
                    </a:ext>
                  </a:extLst>
                </p:cNvPr>
                <p:cNvGrpSpPr/>
                <p:nvPr/>
              </p:nvGrpSpPr>
              <p:grpSpPr>
                <a:xfrm>
                  <a:off x="4582296" y="3499738"/>
                  <a:ext cx="2956968" cy="1236712"/>
                  <a:chOff x="970629" y="2082671"/>
                  <a:chExt cx="4137109" cy="2528274"/>
                </a:xfrm>
              </p:grpSpPr>
              <p:cxnSp>
                <p:nvCxnSpPr>
                  <p:cNvPr id="283" name="Straight Connector 282">
                    <a:extLst>
                      <a:ext uri="{FF2B5EF4-FFF2-40B4-BE49-F238E27FC236}">
                        <a16:creationId xmlns:a16="http://schemas.microsoft.com/office/drawing/2014/main" id="{46ABF595-4C6C-151A-8A44-D4FBF7CBA9E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A73907E-3A0B-5B65-527F-A40C3D75A1D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1BD7CDD-122C-13DB-D772-162DFB40C949}"/>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1" name="Straight Arrow Connector 280">
                  <a:extLst>
                    <a:ext uri="{FF2B5EF4-FFF2-40B4-BE49-F238E27FC236}">
                      <a16:creationId xmlns:a16="http://schemas.microsoft.com/office/drawing/2014/main" id="{B948FD29-CB8F-B5F2-79D9-0023FFFFD44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9091170-25E0-211B-7917-CCA527C6AA6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0" name="Group 259">
              <a:extLst>
                <a:ext uri="{FF2B5EF4-FFF2-40B4-BE49-F238E27FC236}">
                  <a16:creationId xmlns:a16="http://schemas.microsoft.com/office/drawing/2014/main" id="{26CDE7C1-3EA7-29A5-D554-165C8165FA13}"/>
                </a:ext>
              </a:extLst>
            </p:cNvPr>
            <p:cNvGrpSpPr/>
            <p:nvPr/>
          </p:nvGrpSpPr>
          <p:grpSpPr>
            <a:xfrm rot="17897189">
              <a:off x="1368696" y="3372820"/>
              <a:ext cx="1473188" cy="667724"/>
              <a:chOff x="4646455" y="3258739"/>
              <a:chExt cx="2883050" cy="1837847"/>
            </a:xfrm>
          </p:grpSpPr>
          <p:sp>
            <p:nvSpPr>
              <p:cNvPr id="270" name="Oval 269">
                <a:extLst>
                  <a:ext uri="{FF2B5EF4-FFF2-40B4-BE49-F238E27FC236}">
                    <a16:creationId xmlns:a16="http://schemas.microsoft.com/office/drawing/2014/main" id="{EB019B9F-16BB-5E65-8E4C-2373EE453840}"/>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1" name="Group 270">
                <a:extLst>
                  <a:ext uri="{FF2B5EF4-FFF2-40B4-BE49-F238E27FC236}">
                    <a16:creationId xmlns:a16="http://schemas.microsoft.com/office/drawing/2014/main" id="{8F078807-C07B-261E-10DB-5DE1B1B9B6BC}"/>
                  </a:ext>
                </a:extLst>
              </p:cNvPr>
              <p:cNvGrpSpPr/>
              <p:nvPr/>
            </p:nvGrpSpPr>
            <p:grpSpPr>
              <a:xfrm>
                <a:off x="4646455" y="3258739"/>
                <a:ext cx="2883050" cy="1837847"/>
                <a:chOff x="4646455" y="3455216"/>
                <a:chExt cx="2883050" cy="1404022"/>
              </a:xfrm>
            </p:grpSpPr>
            <p:grpSp>
              <p:nvGrpSpPr>
                <p:cNvPr id="272" name="Group 271">
                  <a:extLst>
                    <a:ext uri="{FF2B5EF4-FFF2-40B4-BE49-F238E27FC236}">
                      <a16:creationId xmlns:a16="http://schemas.microsoft.com/office/drawing/2014/main" id="{3B4CA8C4-79A3-0AA1-75A3-62D7AD590666}"/>
                    </a:ext>
                  </a:extLst>
                </p:cNvPr>
                <p:cNvGrpSpPr/>
                <p:nvPr/>
              </p:nvGrpSpPr>
              <p:grpSpPr>
                <a:xfrm>
                  <a:off x="4646455" y="3455216"/>
                  <a:ext cx="2883050" cy="1404022"/>
                  <a:chOff x="1060394" y="1991650"/>
                  <a:chExt cx="4033691" cy="2870313"/>
                </a:xfrm>
              </p:grpSpPr>
              <p:cxnSp>
                <p:nvCxnSpPr>
                  <p:cNvPr id="275" name="Straight Connector 274">
                    <a:extLst>
                      <a:ext uri="{FF2B5EF4-FFF2-40B4-BE49-F238E27FC236}">
                        <a16:creationId xmlns:a16="http://schemas.microsoft.com/office/drawing/2014/main" id="{B5E68713-9F0C-2254-3990-FD3DAA2AE3A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255B538-78F7-2A05-0E65-2BDB6CD5449A}"/>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9243BA6-29DD-D307-EB15-F2D8B310F75E}"/>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3" name="Straight Arrow Connector 272">
                  <a:extLst>
                    <a:ext uri="{FF2B5EF4-FFF2-40B4-BE49-F238E27FC236}">
                      <a16:creationId xmlns:a16="http://schemas.microsoft.com/office/drawing/2014/main" id="{46268EE4-FBBB-5D20-8C0E-C9E88414EA5F}"/>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B3A5276-E282-5447-03EF-FBA49DA19D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5C5F7AD5-F774-CD9D-698D-70AB4077B026}"/>
                </a:ext>
              </a:extLst>
            </p:cNvPr>
            <p:cNvGrpSpPr/>
            <p:nvPr/>
          </p:nvGrpSpPr>
          <p:grpSpPr>
            <a:xfrm rot="17238368">
              <a:off x="74843" y="3482320"/>
              <a:ext cx="1473186" cy="400752"/>
              <a:chOff x="4646458" y="3258740"/>
              <a:chExt cx="2883047" cy="1837843"/>
            </a:xfrm>
          </p:grpSpPr>
          <p:sp>
            <p:nvSpPr>
              <p:cNvPr id="262" name="Oval 261">
                <a:extLst>
                  <a:ext uri="{FF2B5EF4-FFF2-40B4-BE49-F238E27FC236}">
                    <a16:creationId xmlns:a16="http://schemas.microsoft.com/office/drawing/2014/main" id="{CF5001F0-743B-A9CB-2FB6-C3499816016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3" name="Group 262">
                <a:extLst>
                  <a:ext uri="{FF2B5EF4-FFF2-40B4-BE49-F238E27FC236}">
                    <a16:creationId xmlns:a16="http://schemas.microsoft.com/office/drawing/2014/main" id="{9F81C4C2-77A7-BE58-5588-4C28F0343C79}"/>
                  </a:ext>
                </a:extLst>
              </p:cNvPr>
              <p:cNvGrpSpPr/>
              <p:nvPr/>
            </p:nvGrpSpPr>
            <p:grpSpPr>
              <a:xfrm>
                <a:off x="4646458" y="3258740"/>
                <a:ext cx="2883047" cy="1837843"/>
                <a:chOff x="4646458" y="3455217"/>
                <a:chExt cx="2883047" cy="1404019"/>
              </a:xfrm>
            </p:grpSpPr>
            <p:grpSp>
              <p:nvGrpSpPr>
                <p:cNvPr id="264" name="Group 263">
                  <a:extLst>
                    <a:ext uri="{FF2B5EF4-FFF2-40B4-BE49-F238E27FC236}">
                      <a16:creationId xmlns:a16="http://schemas.microsoft.com/office/drawing/2014/main" id="{D232AD5A-73AB-8702-0806-D1F006A91B83}"/>
                    </a:ext>
                  </a:extLst>
                </p:cNvPr>
                <p:cNvGrpSpPr/>
                <p:nvPr/>
              </p:nvGrpSpPr>
              <p:grpSpPr>
                <a:xfrm>
                  <a:off x="4646458" y="3455217"/>
                  <a:ext cx="2883047" cy="1404019"/>
                  <a:chOff x="1060398" y="1991653"/>
                  <a:chExt cx="4033687" cy="2870306"/>
                </a:xfrm>
              </p:grpSpPr>
              <p:cxnSp>
                <p:nvCxnSpPr>
                  <p:cNvPr id="267" name="Straight Connector 266">
                    <a:extLst>
                      <a:ext uri="{FF2B5EF4-FFF2-40B4-BE49-F238E27FC236}">
                        <a16:creationId xmlns:a16="http://schemas.microsoft.com/office/drawing/2014/main" id="{DD335D21-BFCC-B541-CB81-5469DF1EEDF5}"/>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1A58607-3385-DA8B-C62A-F1D92BD9399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1DDFE04-4151-BE3C-7CA7-38ADECE8E3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5" name="Straight Arrow Connector 264">
                  <a:extLst>
                    <a:ext uri="{FF2B5EF4-FFF2-40B4-BE49-F238E27FC236}">
                      <a16:creationId xmlns:a16="http://schemas.microsoft.com/office/drawing/2014/main" id="{6EEF9E1D-B751-431D-F078-BE79AC550C5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DDD77C8E-932E-0D71-0894-659F677CBF0F}"/>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4" name="Group 3">
            <a:extLst>
              <a:ext uri="{FF2B5EF4-FFF2-40B4-BE49-F238E27FC236}">
                <a16:creationId xmlns:a16="http://schemas.microsoft.com/office/drawing/2014/main" id="{BCDA2426-ACDB-FC6E-2233-21C38BFF87D1}"/>
              </a:ext>
            </a:extLst>
          </p:cNvPr>
          <p:cNvGrpSpPr/>
          <p:nvPr/>
        </p:nvGrpSpPr>
        <p:grpSpPr>
          <a:xfrm>
            <a:off x="779132" y="5155527"/>
            <a:ext cx="3970545" cy="1535971"/>
            <a:chOff x="779132" y="524770"/>
            <a:chExt cx="3970545" cy="1535971"/>
          </a:xfrm>
        </p:grpSpPr>
        <p:grpSp>
          <p:nvGrpSpPr>
            <p:cNvPr id="295" name="Group 294">
              <a:extLst>
                <a:ext uri="{FF2B5EF4-FFF2-40B4-BE49-F238E27FC236}">
                  <a16:creationId xmlns:a16="http://schemas.microsoft.com/office/drawing/2014/main" id="{E18B9202-3D59-73EE-DD08-D20627087479}"/>
                </a:ext>
              </a:extLst>
            </p:cNvPr>
            <p:cNvGrpSpPr/>
            <p:nvPr/>
          </p:nvGrpSpPr>
          <p:grpSpPr>
            <a:xfrm rot="18318502">
              <a:off x="3608190" y="919254"/>
              <a:ext cx="1484718" cy="798256"/>
              <a:chOff x="4647411" y="3527585"/>
              <a:chExt cx="2905616" cy="1307924"/>
            </a:xfrm>
          </p:grpSpPr>
          <p:sp>
            <p:nvSpPr>
              <p:cNvPr id="314" name="Oval 313">
                <a:extLst>
                  <a:ext uri="{FF2B5EF4-FFF2-40B4-BE49-F238E27FC236}">
                    <a16:creationId xmlns:a16="http://schemas.microsoft.com/office/drawing/2014/main" id="{814660FC-07E6-995C-090C-3D200A87627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5" name="Group 314">
                <a:extLst>
                  <a:ext uri="{FF2B5EF4-FFF2-40B4-BE49-F238E27FC236}">
                    <a16:creationId xmlns:a16="http://schemas.microsoft.com/office/drawing/2014/main" id="{9FBFC154-9698-7C4C-22A2-52EC037C97DB}"/>
                  </a:ext>
                </a:extLst>
              </p:cNvPr>
              <p:cNvGrpSpPr/>
              <p:nvPr/>
            </p:nvGrpSpPr>
            <p:grpSpPr>
              <a:xfrm>
                <a:off x="4647411" y="3527585"/>
                <a:ext cx="2905616" cy="1307924"/>
                <a:chOff x="4647411" y="3660598"/>
                <a:chExt cx="2905616" cy="999187"/>
              </a:xfrm>
            </p:grpSpPr>
            <p:grpSp>
              <p:nvGrpSpPr>
                <p:cNvPr id="316" name="Group 315">
                  <a:extLst>
                    <a:ext uri="{FF2B5EF4-FFF2-40B4-BE49-F238E27FC236}">
                      <a16:creationId xmlns:a16="http://schemas.microsoft.com/office/drawing/2014/main" id="{D26C2A57-B245-7EA4-3044-06CDCF46DAC6}"/>
                    </a:ext>
                  </a:extLst>
                </p:cNvPr>
                <p:cNvGrpSpPr/>
                <p:nvPr/>
              </p:nvGrpSpPr>
              <p:grpSpPr>
                <a:xfrm>
                  <a:off x="4647411" y="3660598"/>
                  <a:ext cx="2905616" cy="999187"/>
                  <a:chOff x="1061731" y="2411525"/>
                  <a:chExt cx="4065263" cy="2042687"/>
                </a:xfrm>
              </p:grpSpPr>
              <p:cxnSp>
                <p:nvCxnSpPr>
                  <p:cNvPr id="319" name="Straight Connector 318">
                    <a:extLst>
                      <a:ext uri="{FF2B5EF4-FFF2-40B4-BE49-F238E27FC236}">
                        <a16:creationId xmlns:a16="http://schemas.microsoft.com/office/drawing/2014/main" id="{61C27422-60A0-853A-CDDB-33FA9490C2B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813C0E2-2B20-4645-33DA-919A6593EBE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949C5A0-C87B-6DE6-D505-88B7CA2C0DCA}"/>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7" name="Straight Arrow Connector 316">
                  <a:extLst>
                    <a:ext uri="{FF2B5EF4-FFF2-40B4-BE49-F238E27FC236}">
                      <a16:creationId xmlns:a16="http://schemas.microsoft.com/office/drawing/2014/main" id="{8E0BC74F-889A-18D2-2A35-888766E0E9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C050F29-AAEE-2868-9749-5F6231F2F6BA}"/>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6" name="Group 295">
              <a:extLst>
                <a:ext uri="{FF2B5EF4-FFF2-40B4-BE49-F238E27FC236}">
                  <a16:creationId xmlns:a16="http://schemas.microsoft.com/office/drawing/2014/main" id="{F1DBEE1D-4DD2-7AEF-106D-185309634E56}"/>
                </a:ext>
              </a:extLst>
            </p:cNvPr>
            <p:cNvGrpSpPr/>
            <p:nvPr/>
          </p:nvGrpSpPr>
          <p:grpSpPr>
            <a:xfrm rot="17991952">
              <a:off x="1686097" y="910519"/>
              <a:ext cx="1510958" cy="739460"/>
              <a:chOff x="4582296" y="3317017"/>
              <a:chExt cx="2956968" cy="1618840"/>
            </a:xfrm>
          </p:grpSpPr>
          <p:sp>
            <p:nvSpPr>
              <p:cNvPr id="306" name="Oval 305">
                <a:extLst>
                  <a:ext uri="{FF2B5EF4-FFF2-40B4-BE49-F238E27FC236}">
                    <a16:creationId xmlns:a16="http://schemas.microsoft.com/office/drawing/2014/main" id="{B68A5DC9-D003-D763-15E0-7C46F23F064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7" name="Group 306">
                <a:extLst>
                  <a:ext uri="{FF2B5EF4-FFF2-40B4-BE49-F238E27FC236}">
                    <a16:creationId xmlns:a16="http://schemas.microsoft.com/office/drawing/2014/main" id="{C005FA92-A39C-1FA7-A167-F5E836FA66EB}"/>
                  </a:ext>
                </a:extLst>
              </p:cNvPr>
              <p:cNvGrpSpPr/>
              <p:nvPr/>
            </p:nvGrpSpPr>
            <p:grpSpPr>
              <a:xfrm>
                <a:off x="4582296" y="3317017"/>
                <a:ext cx="2956968" cy="1618840"/>
                <a:chOff x="4582296" y="3499738"/>
                <a:chExt cx="2956968" cy="1236712"/>
              </a:xfrm>
            </p:grpSpPr>
            <p:grpSp>
              <p:nvGrpSpPr>
                <p:cNvPr id="308" name="Group 307">
                  <a:extLst>
                    <a:ext uri="{FF2B5EF4-FFF2-40B4-BE49-F238E27FC236}">
                      <a16:creationId xmlns:a16="http://schemas.microsoft.com/office/drawing/2014/main" id="{FD8E4213-B76B-14BA-08AA-9AF64221AE07}"/>
                    </a:ext>
                  </a:extLst>
                </p:cNvPr>
                <p:cNvGrpSpPr/>
                <p:nvPr/>
              </p:nvGrpSpPr>
              <p:grpSpPr>
                <a:xfrm>
                  <a:off x="4582296" y="3499738"/>
                  <a:ext cx="2956968" cy="1236712"/>
                  <a:chOff x="970629" y="2082671"/>
                  <a:chExt cx="4137109" cy="2528274"/>
                </a:xfrm>
              </p:grpSpPr>
              <p:cxnSp>
                <p:nvCxnSpPr>
                  <p:cNvPr id="311" name="Straight Connector 310">
                    <a:extLst>
                      <a:ext uri="{FF2B5EF4-FFF2-40B4-BE49-F238E27FC236}">
                        <a16:creationId xmlns:a16="http://schemas.microsoft.com/office/drawing/2014/main" id="{F0A412A7-DD6C-AEEC-6A05-65886723F674}"/>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7327B9A-87DF-DBBB-1A76-3F3DD6699E3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C62EC2D-B095-3877-C039-30A067FFB3D7}"/>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9" name="Straight Arrow Connector 308">
                  <a:extLst>
                    <a:ext uri="{FF2B5EF4-FFF2-40B4-BE49-F238E27FC236}">
                      <a16:creationId xmlns:a16="http://schemas.microsoft.com/office/drawing/2014/main" id="{C391E300-51AD-36D1-4912-92D460384AA7}"/>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484CE6A8-67D1-C253-AED1-0B2247C0D31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BC4D1971-62F1-15A7-F62D-CC7B8800EC5F}"/>
                </a:ext>
              </a:extLst>
            </p:cNvPr>
            <p:cNvGrpSpPr/>
            <p:nvPr/>
          </p:nvGrpSpPr>
          <p:grpSpPr>
            <a:xfrm rot="17415323">
              <a:off x="275484" y="1072742"/>
              <a:ext cx="1473188" cy="465892"/>
              <a:chOff x="4646455" y="3258739"/>
              <a:chExt cx="2883050" cy="1837847"/>
            </a:xfrm>
          </p:grpSpPr>
          <p:sp>
            <p:nvSpPr>
              <p:cNvPr id="298" name="Oval 297">
                <a:extLst>
                  <a:ext uri="{FF2B5EF4-FFF2-40B4-BE49-F238E27FC236}">
                    <a16:creationId xmlns:a16="http://schemas.microsoft.com/office/drawing/2014/main" id="{E6496E59-710E-3DF9-B9E1-4736CB9B019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9" name="Group 298">
                <a:extLst>
                  <a:ext uri="{FF2B5EF4-FFF2-40B4-BE49-F238E27FC236}">
                    <a16:creationId xmlns:a16="http://schemas.microsoft.com/office/drawing/2014/main" id="{C029B3F5-046B-2DB4-D167-A2E920359587}"/>
                  </a:ext>
                </a:extLst>
              </p:cNvPr>
              <p:cNvGrpSpPr/>
              <p:nvPr/>
            </p:nvGrpSpPr>
            <p:grpSpPr>
              <a:xfrm>
                <a:off x="4646455" y="3258739"/>
                <a:ext cx="2883050" cy="1837847"/>
                <a:chOff x="4646455" y="3455216"/>
                <a:chExt cx="2883050" cy="1404022"/>
              </a:xfrm>
            </p:grpSpPr>
            <p:grpSp>
              <p:nvGrpSpPr>
                <p:cNvPr id="300" name="Group 299">
                  <a:extLst>
                    <a:ext uri="{FF2B5EF4-FFF2-40B4-BE49-F238E27FC236}">
                      <a16:creationId xmlns:a16="http://schemas.microsoft.com/office/drawing/2014/main" id="{DD6C1E1C-9358-3600-09A2-1A8E0EC6B554}"/>
                    </a:ext>
                  </a:extLst>
                </p:cNvPr>
                <p:cNvGrpSpPr/>
                <p:nvPr/>
              </p:nvGrpSpPr>
              <p:grpSpPr>
                <a:xfrm>
                  <a:off x="4646455" y="3455216"/>
                  <a:ext cx="2883050" cy="1404022"/>
                  <a:chOff x="1060394" y="1991650"/>
                  <a:chExt cx="4033691" cy="2870313"/>
                </a:xfrm>
              </p:grpSpPr>
              <p:cxnSp>
                <p:nvCxnSpPr>
                  <p:cNvPr id="303" name="Straight Connector 302">
                    <a:extLst>
                      <a:ext uri="{FF2B5EF4-FFF2-40B4-BE49-F238E27FC236}">
                        <a16:creationId xmlns:a16="http://schemas.microsoft.com/office/drawing/2014/main" id="{0B09D94D-C103-4F71-C5EF-9C03FC0307F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F5FDDCD-5E80-E5CF-A98B-DB0AC9C08E1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DEFD7AA3-C91D-98D6-ABD5-C2122F91ABC6}"/>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7A291FE0-0F7A-823B-2B0D-6AF4ED4A893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B3D46C37-642C-5FA7-983A-850F7A06408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62" name="Ink 161">
                <a:extLst>
                  <a:ext uri="{FF2B5EF4-FFF2-40B4-BE49-F238E27FC236}">
                    <a16:creationId xmlns:a16="http://schemas.microsoft.com/office/drawing/2014/main" id="{54904B68-F385-9CD0-5525-37198775F539}"/>
                  </a:ext>
                </a:extLst>
              </p14:cNvPr>
              <p14:cNvContentPartPr/>
              <p14:nvPr>
                <p:extLst>
                  <p:ext uri="{42D2F446-02D8-4167-A562-619A0277C38B}">
                    <p15:isNarration xmlns:p15="http://schemas.microsoft.com/office/powerpoint/2012/main" val="1"/>
                  </p:ext>
                </p:extLst>
              </p14:nvPr>
            </p14:nvContentPartPr>
            <p14:xfrm>
              <a:off x="11483640" y="6092280"/>
              <a:ext cx="621360" cy="129240"/>
            </p14:xfrm>
          </p:contentPart>
        </mc:Choice>
        <mc:Fallback xmlns="">
          <p:pic>
            <p:nvPicPr>
              <p:cNvPr id="162" name="Ink 161">
                <a:extLst>
                  <a:ext uri="{FF2B5EF4-FFF2-40B4-BE49-F238E27FC236}">
                    <a16:creationId xmlns:a16="http://schemas.microsoft.com/office/drawing/2014/main" id="{54904B68-F385-9CD0-5525-37198775F539}"/>
                  </a:ext>
                </a:extLst>
              </p:cNvPr>
              <p:cNvPicPr>
                <a:picLocks noGrp="1" noRot="1" noChangeAspect="1" noMove="1" noResize="1" noEditPoints="1" noAdjustHandles="1" noChangeArrowheads="1" noChangeShapeType="1"/>
              </p:cNvPicPr>
              <p:nvPr/>
            </p:nvPicPr>
            <p:blipFill>
              <a:blip r:embed="rId8"/>
              <a:stretch>
                <a:fillRect/>
              </a:stretch>
            </p:blipFill>
            <p:spPr>
              <a:xfrm>
                <a:off x="11474280" y="6082920"/>
                <a:ext cx="640080" cy="147960"/>
              </a:xfrm>
              <a:prstGeom prst="rect">
                <a:avLst/>
              </a:prstGeom>
            </p:spPr>
          </p:pic>
        </mc:Fallback>
      </mc:AlternateContent>
    </p:spTree>
    <p:custDataLst>
      <p:tags r:id="rId1"/>
    </p:custDataLst>
    <p:extLst>
      <p:ext uri="{BB962C8B-B14F-4D97-AF65-F5344CB8AC3E}">
        <p14:creationId xmlns:p14="http://schemas.microsoft.com/office/powerpoint/2010/main" val="3856432724"/>
      </p:ext>
    </p:extLst>
  </p:cSld>
  <p:clrMapOvr>
    <a:masterClrMapping/>
  </p:clrMapOvr>
  <mc:AlternateContent xmlns:mc="http://schemas.openxmlformats.org/markup-compatibility/2006" xmlns:p14="http://schemas.microsoft.com/office/powerpoint/2010/main">
    <mc:Choice Requires="p14">
      <p:transition spd="slow" p14:dur="2000" advTm="10407"/>
    </mc:Choice>
    <mc:Fallback xmlns="">
      <p:transition spd="slow" advTm="10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afterEffect">
                                  <p:stCondLst>
                                    <p:cond delay="500"/>
                                  </p:stCondLst>
                                  <p:childTnLst>
                                    <p:set>
                                      <p:cBhvr>
                                        <p:cTn id="6" dur="1" fill="hold">
                                          <p:stCondLst>
                                            <p:cond delay="0"/>
                                          </p:stCondLst>
                                        </p:cTn>
                                        <p:tgtEl>
                                          <p:spTgt spid="162"/>
                                        </p:tgtEl>
                                        <p:attrNameLst>
                                          <p:attrName>style.visibility</p:attrName>
                                        </p:attrNameLst>
                                      </p:cBhvr>
                                      <p:to>
                                        <p:strVal val="visible"/>
                                      </p:to>
                                    </p:set>
                                    <p:cmd type="call" cmd="playFrom(0.0)">
                                      <p:cBhvr>
                                        <p:cTn id="7" dur="1" fill="hold"/>
                                        <p:tgtEl>
                                          <p:spTgt spid="16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7192B5-9644-BE90-D890-75F092A021F4}"/>
                  </a:ext>
                </a:extLst>
              </p:cNvPr>
              <p:cNvSpPr txBox="1"/>
              <p:nvPr/>
            </p:nvSpPr>
            <p:spPr>
              <a:xfrm>
                <a:off x="135211" y="1285212"/>
                <a:ext cx="7302115" cy="5623271"/>
              </a:xfrm>
              <a:prstGeom prst="rect">
                <a:avLst/>
              </a:prstGeom>
              <a:noFill/>
            </p:spPr>
            <p:txBody>
              <a:bodyPr wrap="square">
                <a:spAutoFit/>
              </a:bodyPr>
              <a:lstStyle/>
              <a:p>
                <a:pPr>
                  <a:spcAft>
                    <a:spcPts val="1200"/>
                  </a:spcAft>
                </a:pPr>
                <a14:m>
                  <m:oMath xmlns:m="http://schemas.openxmlformats.org/officeDocument/2006/math">
                    <m:f>
                      <m:fPr>
                        <m:ctrlPr>
                          <a:rPr lang="en-GB" sz="5400" i="1" smtClean="0">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b="0" i="1" smtClean="0">
                        <a:solidFill>
                          <a:schemeClr val="tx1"/>
                        </a:solidFill>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r>
                          <a:rPr lang="en-CA" sz="5400" b="0" i="1" smtClean="0">
                            <a:latin typeface="Cambria Math" panose="02040503050406030204" pitchFamily="18" charset="0"/>
                          </a:rPr>
                          <m:t>𝑐</m:t>
                        </m:r>
                        <m:r>
                          <a:rPr lang="en-CA" sz="5400" b="0" i="1" smtClean="0">
                            <a:solidFill>
                              <a:srgbClr val="0070C0"/>
                            </a:solidFill>
                            <a:latin typeface="Cambria Math" panose="02040503050406030204" pitchFamily="18" charset="0"/>
                          </a:rPr>
                          <m:t>𝑡</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f>
                      <m:fPr>
                        <m:ctrlPr>
                          <a:rPr lang="en-GB" sz="5400" i="1">
                            <a:latin typeface="Cambria Math" panose="02040503050406030204" pitchFamily="18" charset="0"/>
                          </a:rPr>
                        </m:ctrlPr>
                      </m:fPr>
                      <m:num>
                        <m:r>
                          <a:rPr lang="en-GB" sz="5400" i="1">
                            <a:latin typeface="Cambria Math" panose="02040503050406030204" pitchFamily="18" charset="0"/>
                          </a:rPr>
                          <m:t>𝜕</m:t>
                        </m:r>
                      </m:num>
                      <m:den>
                        <m:r>
                          <a:rPr lang="en-GB" sz="5400" i="1">
                            <a:latin typeface="Cambria Math" panose="02040503050406030204" pitchFamily="18" charset="0"/>
                          </a:rPr>
                          <m:t>𝜕</m:t>
                        </m:r>
                        <m:r>
                          <a:rPr lang="en-CA" sz="5400" i="1">
                            <a:latin typeface="Cambria Math" panose="02040503050406030204" pitchFamily="18" charset="0"/>
                          </a:rPr>
                          <m:t>𝑐</m:t>
                        </m:r>
                        <m:r>
                          <a:rPr lang="en-CA" sz="5400" i="1">
                            <a:solidFill>
                              <a:srgbClr val="0070C0"/>
                            </a:solidFill>
                            <a:latin typeface="Cambria Math" panose="02040503050406030204" pitchFamily="18" charset="0"/>
                          </a:rPr>
                          <m:t>𝑡</m:t>
                        </m:r>
                      </m:den>
                    </m:f>
                    <m:r>
                      <a:rPr lang="en-CA" sz="5400" b="0" i="1" smtClean="0">
                        <a:solidFill>
                          <a:schemeClr val="tx1"/>
                        </a:solidFill>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r>
                          <a:rPr lang="en-CA" sz="5400" b="0" i="1" smtClean="0">
                            <a:solidFill>
                              <a:srgbClr val="0070C0"/>
                            </a:solidFill>
                            <a:latin typeface="Cambria Math" panose="02040503050406030204" pitchFamily="18" charset="0"/>
                          </a:rPr>
                          <m:t>𝑟</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f>
                      <m:fPr>
                        <m:ctrlPr>
                          <a:rPr lang="en-GB" sz="5400" i="1">
                            <a:latin typeface="Cambria Math" panose="02040503050406030204" pitchFamily="18" charset="0"/>
                          </a:rPr>
                        </m:ctrlPr>
                      </m:fPr>
                      <m:num>
                        <m:r>
                          <a:rPr lang="en-GB" sz="5400" i="1">
                            <a:latin typeface="Cambria Math" panose="02040503050406030204" pitchFamily="18" charset="0"/>
                          </a:rPr>
                          <m:t>𝜕</m:t>
                        </m:r>
                      </m:num>
                      <m:den>
                        <m:r>
                          <a:rPr lang="en-GB" sz="5400" i="1">
                            <a:latin typeface="Cambria Math" panose="02040503050406030204" pitchFamily="18" charset="0"/>
                          </a:rPr>
                          <m:t>𝜕</m:t>
                        </m:r>
                        <m:r>
                          <a:rPr lang="en-CA" sz="5400" i="1">
                            <a:solidFill>
                              <a:srgbClr val="0070C0"/>
                            </a:solidFill>
                            <a:latin typeface="Cambria Math" panose="02040503050406030204" pitchFamily="18" charset="0"/>
                          </a:rPr>
                          <m:t>𝑟</m:t>
                        </m:r>
                      </m:den>
                    </m:f>
                  </m:oMath>
                </a14:m>
                <a:r>
                  <a:rPr lang="en-GB" sz="5400" b="0" i="1" dirty="0">
                    <a:effectLst/>
                    <a:latin typeface="Cambria Math" panose="02040503050406030204" pitchFamily="18" charset="0"/>
                  </a:rPr>
                  <a:t>  </a:t>
                </a:r>
              </a:p>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r>
                          <a:rPr lang="en-CA" sz="5400" i="1">
                            <a:latin typeface="Cambria Math" panose="02040503050406030204" pitchFamily="18" charset="0"/>
                          </a:rPr>
                          <m:t>𝑐</m:t>
                        </m:r>
                        <m:r>
                          <a:rPr lang="en-CA" sz="5400" i="1">
                            <a:solidFill>
                              <a:srgbClr val="0070C0"/>
                            </a:solidFill>
                            <a:latin typeface="Cambria Math" panose="02040503050406030204" pitchFamily="18" charset="0"/>
                          </a:rPr>
                          <m:t>𝑡</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b="0" i="1" smtClean="0">
                                <a:solidFill>
                                  <a:srgbClr val="002060"/>
                                </a:solidFill>
                                <a:latin typeface="Cambria Math" panose="02040503050406030204" pitchFamily="18" charset="0"/>
                              </a:rPr>
                              <m:t>𝑡</m:t>
                            </m:r>
                          </m:sub>
                        </m:sSub>
                      </m:e>
                    </m:acc>
                    <m:r>
                      <a:rPr lang="en-CA"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r>
                          <a:rPr lang="en-CA" sz="5400" i="1">
                            <a:solidFill>
                              <a:srgbClr val="0070C0"/>
                            </a:solidFill>
                            <a:latin typeface="Cambria Math" panose="02040503050406030204" pitchFamily="18" charset="0"/>
                          </a:rPr>
                          <m:t>𝑟</m:t>
                        </m:r>
                      </m:num>
                      <m:den>
                        <m:r>
                          <a:rPr lang="en-GB" sz="5400" i="1">
                            <a:latin typeface="Cambria Math" panose="02040503050406030204" pitchFamily="18" charset="0"/>
                          </a:rPr>
                          <m:t>𝑑</m:t>
                        </m:r>
                        <m:r>
                          <a:rPr lang="en-GB" sz="5400" i="1" smtClean="0">
                            <a:solidFill>
                              <a:srgbClr val="FFC000"/>
                            </a:solidFill>
                            <a:latin typeface="Cambria Math" panose="02040503050406030204" pitchFamily="18" charset="0"/>
                          </a:rPr>
                          <m:t>𝜆</m:t>
                        </m:r>
                      </m:den>
                    </m:f>
                    <m:acc>
                      <m:accPr>
                        <m:chr m:val="⃗"/>
                        <m:ctrlPr>
                          <a:rPr lang="en-CA" sz="5400" b="0" i="1" smtClean="0">
                            <a:solidFill>
                              <a:srgbClr val="002060"/>
                            </a:solidFill>
                            <a:latin typeface="Cambria Math" panose="02040503050406030204" pitchFamily="18" charset="0"/>
                          </a:rPr>
                        </m:ctrlPr>
                      </m:accPr>
                      <m:e>
                        <m:sSub>
                          <m:sSubPr>
                            <m:ctrlPr>
                              <a:rPr lang="en-CA" sz="5400" b="0" i="1" smtClean="0">
                                <a:solidFill>
                                  <a:srgbClr val="002060"/>
                                </a:solidFill>
                                <a:latin typeface="Cambria Math" panose="02040503050406030204" pitchFamily="18" charset="0"/>
                              </a:rPr>
                            </m:ctrlPr>
                          </m:sSubPr>
                          <m:e>
                            <m:r>
                              <a:rPr lang="en-CA" sz="5400" b="0" i="1" smtClean="0">
                                <a:solidFill>
                                  <a:srgbClr val="002060"/>
                                </a:solidFill>
                                <a:latin typeface="Cambria Math" panose="02040503050406030204" pitchFamily="18" charset="0"/>
                              </a:rPr>
                              <m:t>𝑒</m:t>
                            </m:r>
                          </m:e>
                          <m:sub>
                            <m:r>
                              <a:rPr lang="en-CA" sz="5400" b="0" i="1" smtClean="0">
                                <a:solidFill>
                                  <a:srgbClr val="002060"/>
                                </a:solidFill>
                                <a:latin typeface="Cambria Math" panose="02040503050406030204" pitchFamily="18" charset="0"/>
                              </a:rPr>
                              <m:t>𝑟</m:t>
                            </m:r>
                          </m:sub>
                        </m:sSub>
                      </m:e>
                    </m:acc>
                  </m:oMath>
                </a14:m>
                <a:r>
                  <a:rPr lang="en-GB" sz="5400" i="1" dirty="0">
                    <a:latin typeface="Cambria Math" panose="02040503050406030204" pitchFamily="18" charset="0"/>
                  </a:rPr>
                  <a:t> </a:t>
                </a:r>
              </a:p>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r>
                          <a:rPr lang="en-CA" sz="5400" i="1">
                            <a:latin typeface="Cambria Math" panose="02040503050406030204" pitchFamily="18" charset="0"/>
                          </a:rPr>
                          <m:t>𝑐</m:t>
                        </m:r>
                        <m:r>
                          <a:rPr lang="en-CA" sz="5400" i="1">
                            <a:solidFill>
                              <a:srgbClr val="0070C0"/>
                            </a:solidFill>
                            <a:latin typeface="Cambria Math" panose="02040503050406030204" pitchFamily="18" charset="0"/>
                          </a:rPr>
                          <m:t>𝑡</m:t>
                        </m:r>
                      </m:num>
                      <m:den>
                        <m:r>
                          <a:rPr lang="en-GB" sz="5400" i="1">
                            <a:latin typeface="Cambria Math" panose="02040503050406030204" pitchFamily="18" charset="0"/>
                          </a:rPr>
                          <m:t>𝑑</m:t>
                        </m:r>
                        <m:r>
                          <a:rPr lang="en-CA" sz="5400" i="1">
                            <a:solidFill>
                              <a:srgbClr val="0070C0"/>
                            </a:solidFill>
                            <a:latin typeface="Cambria Math" panose="02040503050406030204" pitchFamily="18" charset="0"/>
                          </a:rPr>
                          <m:t>𝑟</m:t>
                        </m:r>
                      </m:den>
                    </m:f>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𝑡</m:t>
                            </m:r>
                          </m:sub>
                        </m:sSub>
                      </m:e>
                    </m:acc>
                    <m:r>
                      <a:rPr lang="en-CA"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r>
                          <a:rPr lang="en-CA" sz="5400" i="1">
                            <a:solidFill>
                              <a:srgbClr val="0070C0"/>
                            </a:solidFill>
                            <a:latin typeface="Cambria Math" panose="02040503050406030204" pitchFamily="18" charset="0"/>
                          </a:rPr>
                          <m:t>𝑟</m:t>
                        </m:r>
                      </m:num>
                      <m:den>
                        <m:r>
                          <a:rPr lang="en-GB" sz="5400" i="1">
                            <a:latin typeface="Cambria Math" panose="02040503050406030204" pitchFamily="18" charset="0"/>
                          </a:rPr>
                          <m:t>𝑑</m:t>
                        </m:r>
                        <m:r>
                          <a:rPr lang="en-CA" sz="5400" i="1">
                            <a:solidFill>
                              <a:srgbClr val="0070C0"/>
                            </a:solidFill>
                            <a:latin typeface="Cambria Math" panose="02040503050406030204" pitchFamily="18" charset="0"/>
                          </a:rPr>
                          <m:t>𝑟</m:t>
                        </m:r>
                      </m:den>
                    </m:f>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𝑟</m:t>
                            </m:r>
                          </m:sub>
                        </m:sSub>
                      </m:e>
                    </m:acc>
                  </m:oMath>
                </a14:m>
                <a:r>
                  <a:rPr lang="en-GB" sz="5400" i="1" dirty="0">
                    <a:latin typeface="Cambria Math" panose="02040503050406030204" pitchFamily="18" charset="0"/>
                  </a:rPr>
                  <a:t>  </a:t>
                </a:r>
              </a:p>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r>
                      <a:rPr lang="en-CA" sz="5400" b="0" i="1" smtClean="0">
                        <a:solidFill>
                          <a:srgbClr val="FF0000"/>
                        </a:solidFill>
                        <a:latin typeface="Cambria Math" panose="02040503050406030204" pitchFamily="18" charset="0"/>
                      </a:rPr>
                      <m:t>+</m:t>
                    </m:r>
                    <m:f>
                      <m:fPr>
                        <m:ctrlPr>
                          <a:rPr lang="en-CA" sz="5400" b="0" i="1" smtClean="0">
                            <a:latin typeface="Cambria Math" panose="02040503050406030204" pitchFamily="18" charset="0"/>
                          </a:rPr>
                        </m:ctrlPr>
                      </m:fPr>
                      <m:num>
                        <m:r>
                          <a:rPr lang="en-CA" sz="5400" b="0" i="1" smtClean="0">
                            <a:latin typeface="Cambria Math" panose="02040503050406030204" pitchFamily="18" charset="0"/>
                          </a:rPr>
                          <m:t>1</m:t>
                        </m:r>
                      </m:num>
                      <m:den>
                        <m:r>
                          <a:rPr lang="en-GB" sz="5400" i="1">
                            <a:latin typeface="Cambria Math" panose="02040503050406030204" pitchFamily="18" charset="0"/>
                          </a:rPr>
                          <m:t>1−</m:t>
                        </m:r>
                        <m:f>
                          <m:fPr>
                            <m:ctrlPr>
                              <a:rPr lang="en-GB" sz="5400" i="1">
                                <a:latin typeface="Cambria Math" panose="02040503050406030204" pitchFamily="18" charset="0"/>
                              </a:rPr>
                            </m:ctrlPr>
                          </m:fPr>
                          <m:num>
                            <m:sSub>
                              <m:sSubPr>
                                <m:ctrlPr>
                                  <a:rPr lang="en-GB" sz="5400" i="1">
                                    <a:latin typeface="Cambria Math" panose="02040503050406030204" pitchFamily="18" charset="0"/>
                                  </a:rPr>
                                </m:ctrlPr>
                              </m:sSubPr>
                              <m:e>
                                <m:r>
                                  <a:rPr lang="en-GB" sz="5400" i="1">
                                    <a:latin typeface="Cambria Math" panose="02040503050406030204" pitchFamily="18" charset="0"/>
                                  </a:rPr>
                                  <m:t>𝑟</m:t>
                                </m:r>
                              </m:e>
                              <m:sub>
                                <m:r>
                                  <a:rPr lang="en-GB" sz="5400" i="1">
                                    <a:latin typeface="Cambria Math" panose="02040503050406030204" pitchFamily="18" charset="0"/>
                                  </a:rPr>
                                  <m:t>𝑠</m:t>
                                </m:r>
                              </m:sub>
                            </m:sSub>
                          </m:num>
                          <m:den>
                            <m:r>
                              <a:rPr lang="en-GB" sz="5400" i="1">
                                <a:solidFill>
                                  <a:srgbClr val="0070C0"/>
                                </a:solidFill>
                                <a:latin typeface="Cambria Math" panose="02040503050406030204" pitchFamily="18" charset="0"/>
                              </a:rPr>
                              <m:t>𝑟</m:t>
                            </m:r>
                          </m:den>
                        </m:f>
                      </m:den>
                    </m:f>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𝑡</m:t>
                            </m:r>
                          </m:sub>
                        </m:sSub>
                      </m:e>
                    </m:acc>
                    <m:r>
                      <a:rPr lang="en-CA" sz="5400" i="1">
                        <a:latin typeface="Cambria Math" panose="02040503050406030204" pitchFamily="18" charset="0"/>
                      </a:rPr>
                      <m:t>+</m:t>
                    </m:r>
                    <m:r>
                      <a:rPr lang="en-CA" sz="5400" b="0" i="1" smtClean="0">
                        <a:latin typeface="Cambria Math" panose="02040503050406030204" pitchFamily="18" charset="0"/>
                      </a:rPr>
                      <m:t>1</m:t>
                    </m:r>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𝑟</m:t>
                            </m:r>
                          </m:sub>
                        </m:sSub>
                      </m:e>
                    </m:acc>
                  </m:oMath>
                </a14:m>
                <a:r>
                  <a:rPr lang="en-GB" sz="5400" i="1" dirty="0">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6E7192B5-9644-BE90-D890-75F092A021F4}"/>
                  </a:ext>
                </a:extLst>
              </p:cNvPr>
              <p:cNvSpPr txBox="1">
                <a:spLocks noRot="1" noChangeAspect="1" noMove="1" noResize="1" noEditPoints="1" noAdjustHandles="1" noChangeArrowheads="1" noChangeShapeType="1" noTextEdit="1"/>
              </p:cNvSpPr>
              <p:nvPr/>
            </p:nvSpPr>
            <p:spPr>
              <a:xfrm>
                <a:off x="135211" y="1285212"/>
                <a:ext cx="7302115" cy="562327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F8BC3C-2019-835A-AEF4-FF98816FA4F4}"/>
                  </a:ext>
                </a:extLst>
              </p:cNvPr>
              <p:cNvSpPr txBox="1"/>
              <p:nvPr/>
            </p:nvSpPr>
            <p:spPr>
              <a:xfrm>
                <a:off x="6160976" y="3485921"/>
                <a:ext cx="1788839" cy="830997"/>
              </a:xfrm>
              <a:prstGeom prst="rect">
                <a:avLst/>
              </a:prstGeom>
              <a:no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sz="4800" i="1" smtClean="0">
                          <a:solidFill>
                            <a:srgbClr val="FFC000"/>
                          </a:solidFill>
                          <a:latin typeface="Cambria Math" panose="02040503050406030204" pitchFamily="18" charset="0"/>
                        </a:rPr>
                        <m:t>𝜆</m:t>
                      </m:r>
                      <m:r>
                        <a:rPr lang="en-GB" sz="4800" i="1" smtClean="0">
                          <a:latin typeface="Cambria Math" panose="02040503050406030204" pitchFamily="18" charset="0"/>
                        </a:rPr>
                        <m:t>=</m:t>
                      </m:r>
                      <m:r>
                        <a:rPr lang="en-CA" sz="4800" i="1">
                          <a:solidFill>
                            <a:srgbClr val="0070C0"/>
                          </a:solidFill>
                          <a:latin typeface="Cambria Math" panose="02040503050406030204" pitchFamily="18" charset="0"/>
                        </a:rPr>
                        <m:t>𝑟</m:t>
                      </m:r>
                    </m:oMath>
                  </m:oMathPara>
                </a14:m>
                <a:endParaRPr lang="en-CA" sz="480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4F8BC3C-2019-835A-AEF4-FF98816FA4F4}"/>
                  </a:ext>
                </a:extLst>
              </p:cNvPr>
              <p:cNvSpPr txBox="1">
                <a:spLocks noRot="1" noChangeAspect="1" noMove="1" noResize="1" noEditPoints="1" noAdjustHandles="1" noChangeArrowheads="1" noChangeShapeType="1" noTextEdit="1"/>
              </p:cNvSpPr>
              <p:nvPr/>
            </p:nvSpPr>
            <p:spPr>
              <a:xfrm>
                <a:off x="6160976" y="3485921"/>
                <a:ext cx="1788839" cy="83099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B0E39B9A-E420-9FA9-FDC6-9DC37ADD212F}"/>
              </a:ext>
            </a:extLst>
          </p:cNvPr>
          <p:cNvGrpSpPr/>
          <p:nvPr/>
        </p:nvGrpSpPr>
        <p:grpSpPr>
          <a:xfrm>
            <a:off x="78061" y="-19050"/>
            <a:ext cx="11013375" cy="1389791"/>
            <a:chOff x="135211" y="38100"/>
            <a:chExt cx="11013375" cy="138979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85487E-7FC4-8A88-5782-94467A4F9E7C}"/>
                    </a:ext>
                  </a:extLst>
                </p:cNvPr>
                <p:cNvSpPr txBox="1"/>
                <p:nvPr/>
              </p:nvSpPr>
              <p:spPr>
                <a:xfrm>
                  <a:off x="137289" y="51116"/>
                  <a:ext cx="5484322" cy="1323439"/>
                </a:xfrm>
                <a:prstGeom prst="rect">
                  <a:avLst/>
                </a:prstGeom>
                <a:noFill/>
              </p:spPr>
              <p:txBody>
                <a:bodyPr wrap="none" rtlCol="0">
                  <a:spAutoFit/>
                </a:bodyPr>
                <a:lstStyle/>
                <a:p>
                  <a:r>
                    <a:rPr lang="en-CA" sz="4000" dirty="0"/>
                    <a:t>Radial light-like geodesics</a:t>
                  </a:r>
                </a:p>
                <a:p>
                  <a:pPr algn="ctr"/>
                  <a:r>
                    <a:rPr lang="en-CA" sz="4000" dirty="0"/>
                    <a:t>(</a:t>
                  </a:r>
                  <a14:m>
                    <m:oMath xmlns:m="http://schemas.openxmlformats.org/officeDocument/2006/math">
                      <m:r>
                        <a:rPr lang="en-CA" sz="4000" b="0" i="1" smtClean="0">
                          <a:solidFill>
                            <a:srgbClr val="0070C0"/>
                          </a:solidFill>
                          <a:latin typeface="Cambria Math" panose="02040503050406030204" pitchFamily="18" charset="0"/>
                        </a:rPr>
                        <m:t>𝜃</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𝜙</m:t>
                      </m:r>
                      <m:r>
                        <a:rPr lang="en-CA" sz="4000" b="0" i="1" smtClean="0">
                          <a:latin typeface="Cambria Math" panose="02040503050406030204" pitchFamily="18" charset="0"/>
                        </a:rPr>
                        <m:t>=</m:t>
                      </m:r>
                      <m:r>
                        <a:rPr lang="en-CA" sz="4000" b="0" i="1" smtClean="0">
                          <a:latin typeface="Cambria Math" panose="02040503050406030204" pitchFamily="18" charset="0"/>
                        </a:rPr>
                        <m:t>𝑐𝑜𝑛𝑠𝑡</m:t>
                      </m:r>
                    </m:oMath>
                  </a14:m>
                  <a:r>
                    <a:rPr lang="en-CA" sz="4000" dirty="0"/>
                    <a:t>)</a:t>
                  </a:r>
                </a:p>
              </p:txBody>
            </p:sp>
          </mc:Choice>
          <mc:Fallback xmlns="">
            <p:sp>
              <p:nvSpPr>
                <p:cNvPr id="4" name="TextBox 3">
                  <a:extLst>
                    <a:ext uri="{FF2B5EF4-FFF2-40B4-BE49-F238E27FC236}">
                      <a16:creationId xmlns:a16="http://schemas.microsoft.com/office/drawing/2014/main" id="{2385487E-7FC4-8A88-5782-94467A4F9E7C}"/>
                    </a:ext>
                  </a:extLst>
                </p:cNvPr>
                <p:cNvSpPr txBox="1">
                  <a:spLocks noRot="1" noChangeAspect="1" noMove="1" noResize="1" noEditPoints="1" noAdjustHandles="1" noChangeArrowheads="1" noChangeShapeType="1" noTextEdit="1"/>
                </p:cNvSpPr>
                <p:nvPr/>
              </p:nvSpPr>
              <p:spPr>
                <a:xfrm>
                  <a:off x="137289" y="51116"/>
                  <a:ext cx="5484322" cy="1323439"/>
                </a:xfrm>
                <a:prstGeom prst="rect">
                  <a:avLst/>
                </a:prstGeom>
                <a:blipFill>
                  <a:blip r:embed="rId5"/>
                  <a:stretch>
                    <a:fillRect l="-3889" t="-8295" r="-2667" b="-1889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04D003-4B92-095A-46F0-E79EF684B951}"/>
                    </a:ext>
                  </a:extLst>
                </p:cNvPr>
                <p:cNvSpPr txBox="1"/>
                <p:nvPr/>
              </p:nvSpPr>
              <p:spPr>
                <a:xfrm>
                  <a:off x="6006315" y="38100"/>
                  <a:ext cx="5142271" cy="1342099"/>
                </a:xfrm>
                <a:prstGeom prst="rect">
                  <a:avLst/>
                </a:prstGeom>
                <a:noFill/>
              </p:spPr>
              <p:txBody>
                <a:bodyPr wrap="square">
                  <a:spAutoFit/>
                </a:bodyPr>
                <a:lstStyle/>
                <a:p>
                  <a:pPr>
                    <a:spcAft>
                      <a:spcPts val="600"/>
                    </a:spcAft>
                  </a:pPr>
                  <a14:m>
                    <m:oMath xmlns:m="http://schemas.openxmlformats.org/officeDocument/2006/math">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0070C0"/>
                              </a:solidFill>
                              <a:latin typeface="Cambria Math" panose="02040503050406030204" pitchFamily="18" charset="0"/>
                            </a:rPr>
                            <m:t>𝑟</m:t>
                          </m:r>
                        </m:den>
                      </m:f>
                      <m:r>
                        <a:rPr lang="en-GB" sz="4800" i="1">
                          <a:latin typeface="Cambria Math" panose="02040503050406030204" pitchFamily="18" charset="0"/>
                        </a:rPr>
                        <m:t>=</m:t>
                      </m:r>
                      <m:r>
                        <a:rPr lang="en-CA" sz="4800" b="0" i="1" smtClean="0">
                          <a:latin typeface="Cambria Math" panose="02040503050406030204" pitchFamily="18" charset="0"/>
                        </a:rPr>
                        <m:t>±</m:t>
                      </m:r>
                      <m:sSup>
                        <m:sSupPr>
                          <m:ctrlPr>
                            <a:rPr lang="en-CA" sz="4800" b="0" i="1" smtClean="0">
                              <a:solidFill>
                                <a:srgbClr val="0070C0"/>
                              </a:solidFill>
                              <a:latin typeface="Cambria Math" panose="02040503050406030204" pitchFamily="18" charset="0"/>
                            </a:rPr>
                          </m:ctrlPr>
                        </m:sSupPr>
                        <m:e>
                          <m:d>
                            <m:dPr>
                              <m:ctrlPr>
                                <a:rPr lang="en-GB" sz="4800" i="1">
                                  <a:latin typeface="Cambria Math" panose="02040503050406030204" pitchFamily="18" charset="0"/>
                                </a:rPr>
                              </m:ctrlPr>
                            </m:dPr>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𝑠</m:t>
                                      </m:r>
                                    </m:sub>
                                  </m:sSub>
                                </m:num>
                                <m:den>
                                  <m:r>
                                    <a:rPr lang="en-GB" sz="4800" i="1">
                                      <a:solidFill>
                                        <a:srgbClr val="0070C0"/>
                                      </a:solidFill>
                                      <a:latin typeface="Cambria Math" panose="02040503050406030204" pitchFamily="18" charset="0"/>
                                    </a:rPr>
                                    <m:t>𝑟</m:t>
                                  </m:r>
                                </m:den>
                              </m:f>
                            </m:e>
                          </m:d>
                        </m:e>
                        <m:sup>
                          <m:r>
                            <a:rPr lang="en-CA" sz="4800" b="0" i="1" smtClean="0">
                              <a:solidFill>
                                <a:schemeClr val="tx1"/>
                              </a:solidFill>
                              <a:latin typeface="Cambria Math" panose="02040503050406030204" pitchFamily="18" charset="0"/>
                            </a:rPr>
                            <m:t>−1</m:t>
                          </m:r>
                        </m:sup>
                      </m:sSup>
                    </m:oMath>
                  </a14:m>
                  <a:r>
                    <a:rPr lang="en-CA" sz="4800" i="1" dirty="0">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1A04D003-4B92-095A-46F0-E79EF684B951}"/>
                    </a:ext>
                  </a:extLst>
                </p:cNvPr>
                <p:cNvSpPr txBox="1">
                  <a:spLocks noRot="1" noChangeAspect="1" noMove="1" noResize="1" noEditPoints="1" noAdjustHandles="1" noChangeArrowheads="1" noChangeShapeType="1" noTextEdit="1"/>
                </p:cNvSpPr>
                <p:nvPr/>
              </p:nvSpPr>
              <p:spPr>
                <a:xfrm>
                  <a:off x="6006315" y="38100"/>
                  <a:ext cx="5142271" cy="1342099"/>
                </a:xfrm>
                <a:prstGeom prst="rect">
                  <a:avLst/>
                </a:prstGeom>
                <a:blipFill>
                  <a:blip r:embed="rId6"/>
                  <a:stretch>
                    <a:fillRect/>
                  </a:stretch>
                </a:blipFill>
              </p:spPr>
              <p:txBody>
                <a:bodyPr/>
                <a:lstStyle/>
                <a:p>
                  <a:r>
                    <a:rPr lang="en-CA">
                      <a:noFill/>
                    </a:rPr>
                    <a:t> </a:t>
                  </a:r>
                </a:p>
              </p:txBody>
            </p:sp>
          </mc:Fallback>
        </mc:AlternateContent>
        <p:sp>
          <p:nvSpPr>
            <p:cNvPr id="9" name="Rectangle 8">
              <a:extLst>
                <a:ext uri="{FF2B5EF4-FFF2-40B4-BE49-F238E27FC236}">
                  <a16:creationId xmlns:a16="http://schemas.microsoft.com/office/drawing/2014/main" id="{A8EA3511-4E46-CD12-26C0-6F26A43FC99B}"/>
                </a:ext>
              </a:extLst>
            </p:cNvPr>
            <p:cNvSpPr/>
            <p:nvPr/>
          </p:nvSpPr>
          <p:spPr>
            <a:xfrm>
              <a:off x="135211" y="104452"/>
              <a:ext cx="10972800" cy="13234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6F53F2-9236-34C8-7D75-7A5B5F97CF43}"/>
                  </a:ext>
                </a:extLst>
              </p:cNvPr>
              <p:cNvSpPr txBox="1"/>
              <p:nvPr/>
            </p:nvSpPr>
            <p:spPr>
              <a:xfrm>
                <a:off x="6672958" y="4784493"/>
                <a:ext cx="5142271" cy="1896096"/>
              </a:xfrm>
              <a:prstGeom prst="rect">
                <a:avLst/>
              </a:prstGeom>
              <a:noFill/>
              <a:ln w="38100">
                <a:solidFill>
                  <a:schemeClr val="tx1"/>
                </a:solidFill>
              </a:ln>
            </p:spPr>
            <p:txBody>
              <a:bodyPr wrap="square">
                <a:spAutoFit/>
              </a:bodyPr>
              <a:lstStyle/>
              <a:p>
                <a14:m>
                  <m:oMath xmlns:m="http://schemas.openxmlformats.org/officeDocument/2006/math">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0070C0"/>
                            </a:solidFill>
                            <a:latin typeface="Cambria Math" panose="02040503050406030204" pitchFamily="18" charset="0"/>
                          </a:rPr>
                          <m:t>𝑟</m:t>
                        </m:r>
                      </m:den>
                    </m:f>
                    <m:r>
                      <a:rPr lang="en-GB" sz="4800" i="1">
                        <a:latin typeface="Cambria Math" panose="02040503050406030204" pitchFamily="18" charset="0"/>
                      </a:rPr>
                      <m:t>=</m:t>
                    </m:r>
                    <m:r>
                      <a:rPr lang="en-CA" sz="4800" i="1" dirty="0">
                        <a:solidFill>
                          <a:srgbClr val="FF0000"/>
                        </a:solidFill>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d>
                          <m:dPr>
                            <m:ctrlPr>
                              <a:rPr lang="en-GB" sz="4800" i="1">
                                <a:latin typeface="Cambria Math" panose="02040503050406030204" pitchFamily="18" charset="0"/>
                              </a:rPr>
                            </m:ctrlPr>
                          </m:dPr>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𝑠</m:t>
                                    </m:r>
                                  </m:sub>
                                </m:sSub>
                              </m:num>
                              <m:den>
                                <m:r>
                                  <a:rPr lang="en-GB" sz="4800" i="1">
                                    <a:solidFill>
                                      <a:srgbClr val="0070C0"/>
                                    </a:solidFill>
                                    <a:latin typeface="Cambria Math" panose="02040503050406030204" pitchFamily="18" charset="0"/>
                                  </a:rPr>
                                  <m:t>𝑟</m:t>
                                </m:r>
                              </m:den>
                            </m:f>
                          </m:e>
                        </m:d>
                      </m:e>
                      <m:sup>
                        <m:r>
                          <a:rPr lang="en-CA" sz="4800" i="1">
                            <a:latin typeface="Cambria Math" panose="02040503050406030204" pitchFamily="18" charset="0"/>
                          </a:rPr>
                          <m:t>−1</m:t>
                        </m:r>
                      </m:sup>
                    </m:sSup>
                  </m:oMath>
                </a14:m>
                <a:r>
                  <a:rPr lang="en-CA" sz="4800" i="1" dirty="0">
                    <a:latin typeface="Cambria Math" panose="02040503050406030204" pitchFamily="18" charset="0"/>
                  </a:rPr>
                  <a:t> </a:t>
                </a:r>
                <a:br>
                  <a:rPr lang="en-CA" sz="4800" i="1" dirty="0">
                    <a:latin typeface="Cambria Math" panose="02040503050406030204" pitchFamily="18" charset="0"/>
                  </a:rPr>
                </a:br>
                <a14:m>
                  <m:oMath xmlns:m="http://schemas.openxmlformats.org/officeDocument/2006/math">
                    <m:r>
                      <a:rPr lang="en-CA" sz="3600" i="1" dirty="0" smtClean="0">
                        <a:solidFill>
                          <a:srgbClr val="FF0000"/>
                        </a:solidFill>
                        <a:latin typeface="Cambria Math" panose="02040503050406030204" pitchFamily="18" charset="0"/>
                      </a:rPr>
                      <m:t>+</m:t>
                    </m:r>
                  </m:oMath>
                </a14:m>
                <a:r>
                  <a:rPr lang="en-CA" sz="3600" dirty="0"/>
                  <a:t> for </a:t>
                </a:r>
                <a:r>
                  <a:rPr lang="en-CA" sz="3600" u="sng" dirty="0">
                    <a:solidFill>
                      <a:srgbClr val="FF0000"/>
                    </a:solidFill>
                  </a:rPr>
                  <a:t>outgoing</a:t>
                </a:r>
                <a:r>
                  <a:rPr lang="en-CA" sz="3600" dirty="0"/>
                  <a:t> light beam.</a:t>
                </a:r>
                <a:endParaRPr lang="en-CA" sz="4800" dirty="0"/>
              </a:p>
            </p:txBody>
          </p:sp>
        </mc:Choice>
        <mc:Fallback xmlns="">
          <p:sp>
            <p:nvSpPr>
              <p:cNvPr id="11" name="TextBox 10">
                <a:extLst>
                  <a:ext uri="{FF2B5EF4-FFF2-40B4-BE49-F238E27FC236}">
                    <a16:creationId xmlns:a16="http://schemas.microsoft.com/office/drawing/2014/main" id="{816F53F2-9236-34C8-7D75-7A5B5F97CF43}"/>
                  </a:ext>
                </a:extLst>
              </p:cNvPr>
              <p:cNvSpPr txBox="1">
                <a:spLocks noRot="1" noChangeAspect="1" noMove="1" noResize="1" noEditPoints="1" noAdjustHandles="1" noChangeArrowheads="1" noChangeShapeType="1" noTextEdit="1"/>
              </p:cNvSpPr>
              <p:nvPr/>
            </p:nvSpPr>
            <p:spPr>
              <a:xfrm>
                <a:off x="6672958" y="4784493"/>
                <a:ext cx="5142271" cy="1896096"/>
              </a:xfrm>
              <a:prstGeom prst="rect">
                <a:avLst/>
              </a:prstGeom>
              <a:blipFill>
                <a:blip r:embed="rId7"/>
                <a:stretch>
                  <a:fillRect r="-2238" b="-10095"/>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4" name="Ink 13">
                <a:extLst>
                  <a:ext uri="{FF2B5EF4-FFF2-40B4-BE49-F238E27FC236}">
                    <a16:creationId xmlns:a16="http://schemas.microsoft.com/office/drawing/2014/main" id="{9F673AB2-83D5-5CC3-9D29-6E56571C82B6}"/>
                  </a:ext>
                </a:extLst>
              </p14:cNvPr>
              <p14:cNvContentPartPr/>
              <p14:nvPr>
                <p:extLst>
                  <p:ext uri="{42D2F446-02D8-4167-A562-619A0277C38B}">
                    <p15:isNarration xmlns:p15="http://schemas.microsoft.com/office/powerpoint/2012/main" val="1"/>
                  </p:ext>
                </p:extLst>
              </p14:nvPr>
            </p14:nvContentPartPr>
            <p14:xfrm>
              <a:off x="99000" y="604800"/>
              <a:ext cx="11117160" cy="6225480"/>
            </p14:xfrm>
          </p:contentPart>
        </mc:Choice>
        <mc:Fallback xmlns="">
          <p:pic>
            <p:nvPicPr>
              <p:cNvPr id="14" name="Ink 13">
                <a:extLst>
                  <a:ext uri="{FF2B5EF4-FFF2-40B4-BE49-F238E27FC236}">
                    <a16:creationId xmlns:a16="http://schemas.microsoft.com/office/drawing/2014/main" id="{9F673AB2-83D5-5CC3-9D29-6E56571C82B6}"/>
                  </a:ext>
                </a:extLst>
              </p:cNvPr>
              <p:cNvPicPr>
                <a:picLocks noGrp="1" noRot="1" noChangeAspect="1" noMove="1" noResize="1" noEditPoints="1" noAdjustHandles="1" noChangeArrowheads="1" noChangeShapeType="1"/>
              </p:cNvPicPr>
              <p:nvPr/>
            </p:nvPicPr>
            <p:blipFill>
              <a:blip r:embed="rId9"/>
              <a:stretch>
                <a:fillRect/>
              </a:stretch>
            </p:blipFill>
            <p:spPr>
              <a:xfrm>
                <a:off x="89640" y="595440"/>
                <a:ext cx="11135880" cy="6244200"/>
              </a:xfrm>
              <a:prstGeom prst="rect">
                <a:avLst/>
              </a:prstGeom>
            </p:spPr>
          </p:pic>
        </mc:Fallback>
      </mc:AlternateContent>
    </p:spTree>
    <p:custDataLst>
      <p:tags r:id="rId1"/>
    </p:custDataLst>
    <p:extLst>
      <p:ext uri="{BB962C8B-B14F-4D97-AF65-F5344CB8AC3E}">
        <p14:creationId xmlns:p14="http://schemas.microsoft.com/office/powerpoint/2010/main" val="3382115152"/>
      </p:ext>
    </p:extLst>
  </p:cSld>
  <p:clrMapOvr>
    <a:masterClrMapping/>
  </p:clrMapOvr>
  <mc:AlternateContent xmlns:mc="http://schemas.openxmlformats.org/markup-compatibility/2006" xmlns:p14="http://schemas.microsoft.com/office/powerpoint/2010/main">
    <mc:Choice Requires="p14">
      <p:transition spd="slow" p14:dur="2000" advTm="46785"/>
    </mc:Choice>
    <mc:Fallback xmlns="">
      <p:transition spd="slow" advTm="46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45ECAF84-7AC8-2A44-BF41-D9A0F90FE344}"/>
              </a:ext>
            </a:extLst>
          </p:cNvPr>
          <p:cNvPicPr>
            <a:picLocks noChangeAspect="1"/>
          </p:cNvPicPr>
          <p:nvPr/>
        </p:nvPicPr>
        <p:blipFill rotWithShape="1">
          <a:blip r:embed="rId3"/>
          <a:srcRect l="2475"/>
          <a:stretch/>
        </p:blipFill>
        <p:spPr>
          <a:xfrm>
            <a:off x="-8904" y="-23482"/>
            <a:ext cx="9707437" cy="6881481"/>
          </a:xfrm>
          <a:prstGeom prst="rect">
            <a:avLst/>
          </a:prstGeom>
        </p:spPr>
      </p:pic>
      <p:sp>
        <p:nvSpPr>
          <p:cNvPr id="6" name="Rectangle 5">
            <a:extLst>
              <a:ext uri="{FF2B5EF4-FFF2-40B4-BE49-F238E27FC236}">
                <a16:creationId xmlns:a16="http://schemas.microsoft.com/office/drawing/2014/main" id="{D3E6A18D-AAA1-AC2E-ED74-0C522705C55A}"/>
              </a:ext>
            </a:extLst>
          </p:cNvPr>
          <p:cNvSpPr/>
          <p:nvPr/>
        </p:nvSpPr>
        <p:spPr>
          <a:xfrm>
            <a:off x="-155183" y="-50146"/>
            <a:ext cx="10134600"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8C77116-FBD7-DFCB-FF06-0A496F67433D}"/>
                  </a:ext>
                </a:extLst>
              </p:cNvPr>
              <p:cNvSpPr txBox="1"/>
              <p:nvPr/>
            </p:nvSpPr>
            <p:spPr>
              <a:xfrm>
                <a:off x="8598482" y="65037"/>
                <a:ext cx="3511155" cy="3268844"/>
              </a:xfrm>
              <a:prstGeom prst="rect">
                <a:avLst/>
              </a:prstGeom>
              <a:noFill/>
              <a:ln>
                <a:noFill/>
              </a:ln>
              <a:effectLst>
                <a:softEdge rad="127000"/>
              </a:effectLst>
            </p:spPr>
            <p:txBody>
              <a:bodyPr wrap="square" rtlCol="0">
                <a:spAutoFit/>
              </a:bodyPr>
              <a:lstStyle/>
              <a:p>
                <a:pPr algn="r"/>
                <a:r>
                  <a:rPr lang="en-CA" sz="6000" dirty="0">
                    <a:solidFill>
                      <a:srgbClr val="DEA900"/>
                    </a:solidFill>
                  </a:rPr>
                  <a:t>Light-like tangent vectors </a:t>
                </a:r>
                <a14:m>
                  <m:oMath xmlns:m="http://schemas.openxmlformats.org/officeDocument/2006/math">
                    <m:f>
                      <m:fPr>
                        <m:ctrlPr>
                          <a:rPr lang="en-GB" sz="6000" i="1">
                            <a:latin typeface="Cambria Math" panose="02040503050406030204" pitchFamily="18" charset="0"/>
                          </a:rPr>
                        </m:ctrlPr>
                      </m:fPr>
                      <m:num>
                        <m:r>
                          <a:rPr lang="en-GB" sz="6000" i="1">
                            <a:latin typeface="Cambria Math" panose="02040503050406030204" pitchFamily="18" charset="0"/>
                          </a:rPr>
                          <m:t>𝑑</m:t>
                        </m:r>
                      </m:num>
                      <m:den>
                        <m:r>
                          <a:rPr lang="en-GB" sz="6000" i="1">
                            <a:latin typeface="Cambria Math" panose="02040503050406030204" pitchFamily="18" charset="0"/>
                          </a:rPr>
                          <m:t>𝑑</m:t>
                        </m:r>
                        <m:r>
                          <a:rPr lang="en-GB" sz="6000" i="1">
                            <a:solidFill>
                              <a:srgbClr val="FFC000"/>
                            </a:solidFill>
                            <a:latin typeface="Cambria Math" panose="02040503050406030204" pitchFamily="18" charset="0"/>
                          </a:rPr>
                          <m:t>𝜆</m:t>
                        </m:r>
                      </m:den>
                    </m:f>
                  </m:oMath>
                </a14:m>
                <a:endParaRPr lang="en-CA" sz="6000" dirty="0">
                  <a:solidFill>
                    <a:srgbClr val="DEA900"/>
                  </a:solidFill>
                </a:endParaRPr>
              </a:p>
            </p:txBody>
          </p:sp>
        </mc:Choice>
        <mc:Fallback xmlns="">
          <p:sp>
            <p:nvSpPr>
              <p:cNvPr id="67" name="TextBox 66">
                <a:extLst>
                  <a:ext uri="{FF2B5EF4-FFF2-40B4-BE49-F238E27FC236}">
                    <a16:creationId xmlns:a16="http://schemas.microsoft.com/office/drawing/2014/main" id="{88C77116-FBD7-DFCB-FF06-0A496F67433D}"/>
                  </a:ext>
                </a:extLst>
              </p:cNvPr>
              <p:cNvSpPr txBox="1">
                <a:spLocks noRot="1" noChangeAspect="1" noMove="1" noResize="1" noEditPoints="1" noAdjustHandles="1" noChangeArrowheads="1" noChangeShapeType="1" noTextEdit="1"/>
              </p:cNvSpPr>
              <p:nvPr/>
            </p:nvSpPr>
            <p:spPr>
              <a:xfrm>
                <a:off x="8598482" y="65037"/>
                <a:ext cx="3511155" cy="3268844"/>
              </a:xfrm>
              <a:prstGeom prst="rect">
                <a:avLst/>
              </a:prstGeom>
              <a:blipFill>
                <a:blip r:embed="rId4"/>
                <a:stretch>
                  <a:fillRect l="-4174" t="-5784" r="-15478" b="-5970"/>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0AD6879F-C27C-FC55-5E1E-B588A3CBE60A}"/>
                  </a:ext>
                </a:extLst>
              </p:cNvPr>
              <p:cNvSpPr txBox="1"/>
              <p:nvPr/>
            </p:nvSpPr>
            <p:spPr>
              <a:xfrm>
                <a:off x="9196819" y="5616127"/>
                <a:ext cx="2713617" cy="1067536"/>
              </a:xfrm>
              <a:prstGeom prst="rect">
                <a:avLst/>
              </a:prstGeom>
              <a:noFill/>
            </p:spPr>
            <p:txBody>
              <a:bodyPr wrap="square">
                <a:spAutoFit/>
              </a:bodyPr>
              <a:lstStyle/>
              <a:p>
                <a:pPr>
                  <a:spcAft>
                    <a:spcPts val="1200"/>
                  </a:spcAft>
                </a:pPr>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r>
                      <a:rPr lang="en-CA" sz="4400" b="0" i="1" smtClean="0">
                        <a:solidFill>
                          <a:schemeClr val="tx1"/>
                        </a:solidFill>
                        <a:latin typeface="Cambria Math" panose="02040503050406030204" pitchFamily="18" charset="0"/>
                      </a:rPr>
                      <m:t>⋅</m:t>
                    </m:r>
                    <m:f>
                      <m:fPr>
                        <m:ctrlPr>
                          <a:rPr lang="en-GB" sz="4400" i="1">
                            <a:latin typeface="Cambria Math" panose="02040503050406030204" pitchFamily="18" charset="0"/>
                          </a:rPr>
                        </m:ctrlPr>
                      </m:fPr>
                      <m:num>
                        <m:r>
                          <a:rPr lang="en-GB" sz="4400" i="1">
                            <a:latin typeface="Cambria Math" panose="02040503050406030204" pitchFamily="18" charset="0"/>
                          </a:rPr>
                          <m:t>𝑑</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r>
                      <a:rPr lang="en-GB" sz="4400" i="1">
                        <a:latin typeface="Cambria Math" panose="02040503050406030204" pitchFamily="18" charset="0"/>
                      </a:rPr>
                      <m:t>=</m:t>
                    </m:r>
                    <m:r>
                      <a:rPr lang="en-CA" sz="4400" b="0" i="1" smtClean="0">
                        <a:solidFill>
                          <a:schemeClr val="tx1"/>
                        </a:solidFill>
                        <a:latin typeface="Cambria Math" panose="02040503050406030204" pitchFamily="18" charset="0"/>
                      </a:rPr>
                      <m:t>0</m:t>
                    </m:r>
                  </m:oMath>
                </a14:m>
                <a:r>
                  <a:rPr lang="en-GB" sz="4000" i="1" dirty="0">
                    <a:latin typeface="Cambria Math" panose="02040503050406030204" pitchFamily="18" charset="0"/>
                  </a:rPr>
                  <a:t> </a:t>
                </a:r>
              </a:p>
            </p:txBody>
          </p:sp>
        </mc:Choice>
        <mc:Fallback xmlns="">
          <p:sp>
            <p:nvSpPr>
              <p:cNvPr id="273" name="TextBox 272">
                <a:extLst>
                  <a:ext uri="{FF2B5EF4-FFF2-40B4-BE49-F238E27FC236}">
                    <a16:creationId xmlns:a16="http://schemas.microsoft.com/office/drawing/2014/main" id="{0AD6879F-C27C-FC55-5E1E-B588A3CBE60A}"/>
                  </a:ext>
                </a:extLst>
              </p:cNvPr>
              <p:cNvSpPr txBox="1">
                <a:spLocks noRot="1" noChangeAspect="1" noMove="1" noResize="1" noEditPoints="1" noAdjustHandles="1" noChangeArrowheads="1" noChangeShapeType="1" noTextEdit="1"/>
              </p:cNvSpPr>
              <p:nvPr/>
            </p:nvSpPr>
            <p:spPr>
              <a:xfrm>
                <a:off x="9196819" y="5616127"/>
                <a:ext cx="2713617" cy="1067536"/>
              </a:xfrm>
              <a:prstGeom prst="rect">
                <a:avLst/>
              </a:prstGeom>
              <a:blipFill>
                <a:blip r:embed="rId5"/>
                <a:stretch>
                  <a:fillRect/>
                </a:stretch>
              </a:blipFill>
            </p:spPr>
            <p:txBody>
              <a:bodyPr/>
              <a:lstStyle/>
              <a:p>
                <a:r>
                  <a:rPr lang="en-CA">
                    <a:noFill/>
                  </a:rPr>
                  <a:t> </a:t>
                </a:r>
              </a:p>
            </p:txBody>
          </p:sp>
        </mc:Fallback>
      </mc:AlternateContent>
      <p:grpSp>
        <p:nvGrpSpPr>
          <p:cNvPr id="274" name="Group 273">
            <a:extLst>
              <a:ext uri="{FF2B5EF4-FFF2-40B4-BE49-F238E27FC236}">
                <a16:creationId xmlns:a16="http://schemas.microsoft.com/office/drawing/2014/main" id="{A1558E58-6AC1-10FB-35B9-BD734DF89003}"/>
              </a:ext>
            </a:extLst>
          </p:cNvPr>
          <p:cNvGrpSpPr/>
          <p:nvPr/>
        </p:nvGrpSpPr>
        <p:grpSpPr>
          <a:xfrm>
            <a:off x="176012" y="-73465"/>
            <a:ext cx="1338781" cy="1361367"/>
            <a:chOff x="398340" y="4169444"/>
            <a:chExt cx="1997616" cy="2031317"/>
          </a:xfrm>
        </p:grpSpPr>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669874F-BC63-82A9-AB7C-4B218A919155}"/>
                    </a:ext>
                  </a:extLst>
                </p:cNvPr>
                <p:cNvSpPr txBox="1"/>
                <p:nvPr/>
              </p:nvSpPr>
              <p:spPr>
                <a:xfrm>
                  <a:off x="1508170" y="4869112"/>
                  <a:ext cx="887786" cy="1239944"/>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𝑟</m:t>
                                </m:r>
                              </m:sub>
                            </m:sSub>
                          </m:e>
                        </m:acc>
                      </m:oMath>
                    </m:oMathPara>
                  </a14:m>
                  <a:endParaRPr lang="en-CA" sz="4800" dirty="0">
                    <a:solidFill>
                      <a:srgbClr val="002060"/>
                    </a:solidFill>
                  </a:endParaRPr>
                </a:p>
              </p:txBody>
            </p:sp>
          </mc:Choice>
          <mc:Fallback xmlns="">
            <p:sp>
              <p:nvSpPr>
                <p:cNvPr id="275" name="TextBox 274">
                  <a:extLst>
                    <a:ext uri="{FF2B5EF4-FFF2-40B4-BE49-F238E27FC236}">
                      <a16:creationId xmlns:a16="http://schemas.microsoft.com/office/drawing/2014/main" id="{6669874F-BC63-82A9-AB7C-4B218A919155}"/>
                    </a:ext>
                  </a:extLst>
                </p:cNvPr>
                <p:cNvSpPr txBox="1">
                  <a:spLocks noRot="1" noChangeAspect="1" noMove="1" noResize="1" noEditPoints="1" noAdjustHandles="1" noChangeArrowheads="1" noChangeShapeType="1" noTextEdit="1"/>
                </p:cNvSpPr>
                <p:nvPr/>
              </p:nvSpPr>
              <p:spPr>
                <a:xfrm>
                  <a:off x="1508170" y="4869112"/>
                  <a:ext cx="887786" cy="1239944"/>
                </a:xfrm>
                <a:prstGeom prst="rect">
                  <a:avLst/>
                </a:prstGeom>
                <a:blipFill>
                  <a:blip r:embed="rId6"/>
                  <a:stretch>
                    <a:fillRect r="-10309"/>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CA564EC1-173F-A7D8-6D5E-E373438E7FE5}"/>
                    </a:ext>
                  </a:extLst>
                </p:cNvPr>
                <p:cNvSpPr txBox="1"/>
                <p:nvPr/>
              </p:nvSpPr>
              <p:spPr>
                <a:xfrm>
                  <a:off x="605853" y="4169444"/>
                  <a:ext cx="887786" cy="1239944"/>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GB" sz="4800" b="0" i="1" smtClean="0">
                                    <a:solidFill>
                                      <a:srgbClr val="002060"/>
                                    </a:solidFill>
                                    <a:latin typeface="Cambria Math" panose="02040503050406030204" pitchFamily="18" charset="0"/>
                                  </a:rPr>
                                  <m:t>𝑡</m:t>
                                </m:r>
                              </m:sub>
                            </m:sSub>
                          </m:e>
                        </m:acc>
                      </m:oMath>
                    </m:oMathPara>
                  </a14:m>
                  <a:endParaRPr lang="en-CA" sz="4800" dirty="0">
                    <a:solidFill>
                      <a:srgbClr val="002060"/>
                    </a:solidFill>
                  </a:endParaRPr>
                </a:p>
              </p:txBody>
            </p:sp>
          </mc:Choice>
          <mc:Fallback xmlns="">
            <p:sp>
              <p:nvSpPr>
                <p:cNvPr id="276" name="TextBox 275">
                  <a:extLst>
                    <a:ext uri="{FF2B5EF4-FFF2-40B4-BE49-F238E27FC236}">
                      <a16:creationId xmlns:a16="http://schemas.microsoft.com/office/drawing/2014/main" id="{CA564EC1-173F-A7D8-6D5E-E373438E7FE5}"/>
                    </a:ext>
                  </a:extLst>
                </p:cNvPr>
                <p:cNvSpPr txBox="1">
                  <a:spLocks noRot="1" noChangeAspect="1" noMove="1" noResize="1" noEditPoints="1" noAdjustHandles="1" noChangeArrowheads="1" noChangeShapeType="1" noTextEdit="1"/>
                </p:cNvSpPr>
                <p:nvPr/>
              </p:nvSpPr>
              <p:spPr>
                <a:xfrm>
                  <a:off x="605853" y="4169444"/>
                  <a:ext cx="887786" cy="1239944"/>
                </a:xfrm>
                <a:prstGeom prst="rect">
                  <a:avLst/>
                </a:prstGeom>
                <a:blipFill>
                  <a:blip r:embed="rId7"/>
                  <a:stretch>
                    <a:fillRect r="-3093"/>
                  </a:stretch>
                </a:blipFill>
                <a:effectLst>
                  <a:softEdge rad="127000"/>
                </a:effectLst>
              </p:spPr>
              <p:txBody>
                <a:bodyPr/>
                <a:lstStyle/>
                <a:p>
                  <a:r>
                    <a:rPr lang="en-CA">
                      <a:noFill/>
                    </a:rPr>
                    <a:t> </a:t>
                  </a:r>
                </a:p>
              </p:txBody>
            </p:sp>
          </mc:Fallback>
        </mc:AlternateContent>
        <p:grpSp>
          <p:nvGrpSpPr>
            <p:cNvPr id="277" name="Group 276">
              <a:extLst>
                <a:ext uri="{FF2B5EF4-FFF2-40B4-BE49-F238E27FC236}">
                  <a16:creationId xmlns:a16="http://schemas.microsoft.com/office/drawing/2014/main" id="{6B41A772-EEBD-6710-D48D-F484389B0905}"/>
                </a:ext>
              </a:extLst>
            </p:cNvPr>
            <p:cNvGrpSpPr/>
            <p:nvPr/>
          </p:nvGrpSpPr>
          <p:grpSpPr>
            <a:xfrm>
              <a:off x="398340" y="4405138"/>
              <a:ext cx="1794244" cy="1795623"/>
              <a:chOff x="398340" y="4405138"/>
              <a:chExt cx="1794244" cy="1795623"/>
            </a:xfrm>
          </p:grpSpPr>
          <p:cxnSp>
            <p:nvCxnSpPr>
              <p:cNvPr id="278" name="Straight Arrow Connector 277">
                <a:extLst>
                  <a:ext uri="{FF2B5EF4-FFF2-40B4-BE49-F238E27FC236}">
                    <a16:creationId xmlns:a16="http://schemas.microsoft.com/office/drawing/2014/main" id="{6E085F01-1571-3A6F-65D8-D8B7F193C3AB}"/>
                  </a:ext>
                </a:extLst>
              </p:cNvPr>
              <p:cNvCxnSpPr>
                <a:cxnSpLocks/>
              </p:cNvCxnSpPr>
              <p:nvPr/>
            </p:nvCxnSpPr>
            <p:spPr>
              <a:xfrm>
                <a:off x="398340" y="6200761"/>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79" name="Straight Arrow Connector 278">
                <a:extLst>
                  <a:ext uri="{FF2B5EF4-FFF2-40B4-BE49-F238E27FC236}">
                    <a16:creationId xmlns:a16="http://schemas.microsoft.com/office/drawing/2014/main" id="{B5DBC8EB-222A-17D4-049F-CE314BA1A5B8}"/>
                  </a:ext>
                </a:extLst>
              </p:cNvPr>
              <p:cNvCxnSpPr>
                <a:cxnSpLocks/>
              </p:cNvCxnSpPr>
              <p:nvPr/>
            </p:nvCxnSpPr>
            <p:spPr>
              <a:xfrm rot="16200000">
                <a:off x="-468619" y="5302260"/>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2FCC1582-6D9D-1D98-6675-870B536F5226}"/>
                  </a:ext>
                </a:extLst>
              </p:cNvPr>
              <p:cNvSpPr txBox="1"/>
              <p:nvPr/>
            </p:nvSpPr>
            <p:spPr>
              <a:xfrm>
                <a:off x="6245720" y="3946505"/>
                <a:ext cx="5965515" cy="1569725"/>
              </a:xfrm>
              <a:prstGeom prst="rect">
                <a:avLst/>
              </a:prstGeom>
              <a:solidFill>
                <a:schemeClr val="bg1"/>
              </a:solidFill>
              <a:effectLst>
                <a:softEdge rad="127000"/>
              </a:effectLst>
            </p:spPr>
            <p:txBody>
              <a:bodyPr wrap="square">
                <a:spAutoFit/>
              </a:bodyPr>
              <a:lstStyle/>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r>
                      <a:rPr lang="en-CA" sz="5400" b="0" i="1" smtClean="0">
                        <a:solidFill>
                          <a:srgbClr val="FF0000"/>
                        </a:solidFill>
                        <a:latin typeface="Cambria Math" panose="02040503050406030204" pitchFamily="18" charset="0"/>
                      </a:rPr>
                      <m:t>+</m:t>
                    </m:r>
                    <m:f>
                      <m:fPr>
                        <m:ctrlPr>
                          <a:rPr lang="en-CA" sz="5400" b="0" i="1" smtClean="0">
                            <a:latin typeface="Cambria Math" panose="02040503050406030204" pitchFamily="18" charset="0"/>
                          </a:rPr>
                        </m:ctrlPr>
                      </m:fPr>
                      <m:num>
                        <m:r>
                          <a:rPr lang="en-CA" sz="5400" b="0" i="1" smtClean="0">
                            <a:latin typeface="Cambria Math" panose="02040503050406030204" pitchFamily="18" charset="0"/>
                          </a:rPr>
                          <m:t>1</m:t>
                        </m:r>
                      </m:num>
                      <m:den>
                        <m:r>
                          <a:rPr lang="en-GB" sz="5400" i="1">
                            <a:latin typeface="Cambria Math" panose="02040503050406030204" pitchFamily="18" charset="0"/>
                          </a:rPr>
                          <m:t>1−</m:t>
                        </m:r>
                        <m:f>
                          <m:fPr>
                            <m:ctrlPr>
                              <a:rPr lang="en-GB" sz="5400" i="1">
                                <a:latin typeface="Cambria Math" panose="02040503050406030204" pitchFamily="18" charset="0"/>
                              </a:rPr>
                            </m:ctrlPr>
                          </m:fPr>
                          <m:num>
                            <m:sSub>
                              <m:sSubPr>
                                <m:ctrlPr>
                                  <a:rPr lang="en-GB" sz="5400" i="1">
                                    <a:latin typeface="Cambria Math" panose="02040503050406030204" pitchFamily="18" charset="0"/>
                                  </a:rPr>
                                </m:ctrlPr>
                              </m:sSubPr>
                              <m:e>
                                <m:r>
                                  <a:rPr lang="en-GB" sz="5400" i="1">
                                    <a:latin typeface="Cambria Math" panose="02040503050406030204" pitchFamily="18" charset="0"/>
                                  </a:rPr>
                                  <m:t>𝑟</m:t>
                                </m:r>
                              </m:e>
                              <m:sub>
                                <m:r>
                                  <a:rPr lang="en-GB" sz="5400" i="1">
                                    <a:latin typeface="Cambria Math" panose="02040503050406030204" pitchFamily="18" charset="0"/>
                                  </a:rPr>
                                  <m:t>𝑠</m:t>
                                </m:r>
                              </m:sub>
                            </m:sSub>
                          </m:num>
                          <m:den>
                            <m:r>
                              <a:rPr lang="en-GB" sz="5400" i="1">
                                <a:solidFill>
                                  <a:srgbClr val="0070C0"/>
                                </a:solidFill>
                                <a:latin typeface="Cambria Math" panose="02040503050406030204" pitchFamily="18" charset="0"/>
                              </a:rPr>
                              <m:t>𝑟</m:t>
                            </m:r>
                          </m:den>
                        </m:f>
                      </m:den>
                    </m:f>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𝑡</m:t>
                            </m:r>
                          </m:sub>
                        </m:sSub>
                      </m:e>
                    </m:acc>
                    <m:r>
                      <a:rPr lang="en-CA" sz="5400" i="1">
                        <a:latin typeface="Cambria Math" panose="02040503050406030204" pitchFamily="18" charset="0"/>
                      </a:rPr>
                      <m:t>+</m:t>
                    </m:r>
                    <m:r>
                      <a:rPr lang="en-CA" sz="5400" b="0" i="1" smtClean="0">
                        <a:latin typeface="Cambria Math" panose="02040503050406030204" pitchFamily="18" charset="0"/>
                      </a:rPr>
                      <m:t>1</m:t>
                    </m:r>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𝑟</m:t>
                            </m:r>
                          </m:sub>
                        </m:sSub>
                      </m:e>
                    </m:acc>
                  </m:oMath>
                </a14:m>
                <a:r>
                  <a:rPr lang="en-GB" sz="5400" i="1" dirty="0">
                    <a:latin typeface="Cambria Math" panose="02040503050406030204" pitchFamily="18" charset="0"/>
                  </a:rPr>
                  <a:t>  </a:t>
                </a:r>
              </a:p>
            </p:txBody>
          </p:sp>
        </mc:Choice>
        <mc:Fallback xmlns="">
          <p:sp>
            <p:nvSpPr>
              <p:cNvPr id="272" name="TextBox 271">
                <a:extLst>
                  <a:ext uri="{FF2B5EF4-FFF2-40B4-BE49-F238E27FC236}">
                    <a16:creationId xmlns:a16="http://schemas.microsoft.com/office/drawing/2014/main" id="{2FCC1582-6D9D-1D98-6675-870B536F5226}"/>
                  </a:ext>
                </a:extLst>
              </p:cNvPr>
              <p:cNvSpPr txBox="1">
                <a:spLocks noRot="1" noChangeAspect="1" noMove="1" noResize="1" noEditPoints="1" noAdjustHandles="1" noChangeArrowheads="1" noChangeShapeType="1" noTextEdit="1"/>
              </p:cNvSpPr>
              <p:nvPr/>
            </p:nvSpPr>
            <p:spPr>
              <a:xfrm>
                <a:off x="6245720" y="3946505"/>
                <a:ext cx="5965515" cy="1569725"/>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4" name="Ink 3">
                <a:extLst>
                  <a:ext uri="{FF2B5EF4-FFF2-40B4-BE49-F238E27FC236}">
                    <a16:creationId xmlns:a16="http://schemas.microsoft.com/office/drawing/2014/main" id="{174CE4D8-0F1E-0442-1837-A33FEEBB904A}"/>
                  </a:ext>
                </a:extLst>
              </p14:cNvPr>
              <p14:cNvContentPartPr/>
              <p14:nvPr>
                <p:extLst>
                  <p:ext uri="{42D2F446-02D8-4167-A562-619A0277C38B}">
                    <p15:isNarration xmlns:p15="http://schemas.microsoft.com/office/powerpoint/2012/main" val="1"/>
                  </p:ext>
                </p:extLst>
              </p14:nvPr>
            </p14:nvContentPartPr>
            <p14:xfrm>
              <a:off x="441360" y="2565000"/>
              <a:ext cx="11358720" cy="4134960"/>
            </p14:xfrm>
          </p:contentPart>
        </mc:Choice>
        <mc:Fallback xmlns="">
          <p:pic>
            <p:nvPicPr>
              <p:cNvPr id="4" name="Ink 3">
                <a:extLst>
                  <a:ext uri="{FF2B5EF4-FFF2-40B4-BE49-F238E27FC236}">
                    <a16:creationId xmlns:a16="http://schemas.microsoft.com/office/drawing/2014/main" id="{174CE4D8-0F1E-0442-1837-A33FEEBB904A}"/>
                  </a:ext>
                </a:extLst>
              </p:cNvPr>
              <p:cNvPicPr>
                <a:picLocks noGrp="1" noRot="1" noChangeAspect="1" noMove="1" noResize="1" noEditPoints="1" noAdjustHandles="1" noChangeArrowheads="1" noChangeShapeType="1"/>
              </p:cNvPicPr>
              <p:nvPr/>
            </p:nvPicPr>
            <p:blipFill>
              <a:blip r:embed="rId10"/>
              <a:stretch>
                <a:fillRect/>
              </a:stretch>
            </p:blipFill>
            <p:spPr>
              <a:xfrm>
                <a:off x="432000" y="2555640"/>
                <a:ext cx="11377440" cy="4153680"/>
              </a:xfrm>
              <a:prstGeom prst="rect">
                <a:avLst/>
              </a:prstGeom>
            </p:spPr>
          </p:pic>
        </mc:Fallback>
      </mc:AlternateContent>
      <p:grpSp>
        <p:nvGrpSpPr>
          <p:cNvPr id="39" name="Group 38">
            <a:extLst>
              <a:ext uri="{FF2B5EF4-FFF2-40B4-BE49-F238E27FC236}">
                <a16:creationId xmlns:a16="http://schemas.microsoft.com/office/drawing/2014/main" id="{B0B9BC39-3EF2-0A02-93A6-D7E2635D3577}"/>
              </a:ext>
            </a:extLst>
          </p:cNvPr>
          <p:cNvGrpSpPr/>
          <p:nvPr/>
        </p:nvGrpSpPr>
        <p:grpSpPr>
          <a:xfrm>
            <a:off x="813601" y="5343644"/>
            <a:ext cx="3876937" cy="1165107"/>
            <a:chOff x="1055404" y="5307147"/>
            <a:chExt cx="3651555" cy="1590622"/>
          </a:xfrm>
        </p:grpSpPr>
        <p:cxnSp>
          <p:nvCxnSpPr>
            <p:cNvPr id="42" name="Straight Arrow Connector 41">
              <a:extLst>
                <a:ext uri="{FF2B5EF4-FFF2-40B4-BE49-F238E27FC236}">
                  <a16:creationId xmlns:a16="http://schemas.microsoft.com/office/drawing/2014/main" id="{B274B8F9-6554-5AE6-661A-F00A377AAA3D}"/>
                </a:ext>
              </a:extLst>
            </p:cNvPr>
            <p:cNvCxnSpPr>
              <a:cxnSpLocks/>
            </p:cNvCxnSpPr>
            <p:nvPr/>
          </p:nvCxnSpPr>
          <p:spPr>
            <a:xfrm flipV="1">
              <a:off x="1055404" y="5307147"/>
              <a:ext cx="398746" cy="159062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1035E57-2184-FA3D-D637-F5A7023F1A49}"/>
                </a:ext>
              </a:extLst>
            </p:cNvPr>
            <p:cNvCxnSpPr>
              <a:cxnSpLocks/>
            </p:cNvCxnSpPr>
            <p:nvPr/>
          </p:nvCxnSpPr>
          <p:spPr>
            <a:xfrm flipV="1">
              <a:off x="2297510" y="5391400"/>
              <a:ext cx="569796" cy="147723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762EABF-D6B2-8C47-3F67-D846F175CC42}"/>
                </a:ext>
              </a:extLst>
            </p:cNvPr>
            <p:cNvCxnSpPr>
              <a:cxnSpLocks/>
            </p:cNvCxnSpPr>
            <p:nvPr/>
          </p:nvCxnSpPr>
          <p:spPr>
            <a:xfrm flipV="1">
              <a:off x="4009095" y="5449544"/>
              <a:ext cx="697864" cy="1419095"/>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BC7AC673-0506-EC5D-BE40-B1BE34ECB04D}"/>
              </a:ext>
            </a:extLst>
          </p:cNvPr>
          <p:cNvGrpSpPr/>
          <p:nvPr/>
        </p:nvGrpSpPr>
        <p:grpSpPr>
          <a:xfrm>
            <a:off x="622528" y="2954798"/>
            <a:ext cx="5911622" cy="1136052"/>
            <a:chOff x="577558" y="3029748"/>
            <a:chExt cx="5911622" cy="1136052"/>
          </a:xfrm>
        </p:grpSpPr>
        <p:cxnSp>
          <p:nvCxnSpPr>
            <p:cNvPr id="52" name="Straight Arrow Connector 51">
              <a:extLst>
                <a:ext uri="{FF2B5EF4-FFF2-40B4-BE49-F238E27FC236}">
                  <a16:creationId xmlns:a16="http://schemas.microsoft.com/office/drawing/2014/main" id="{43BCDA07-4414-F5AF-B291-5B4CBAA3FB9B}"/>
                </a:ext>
              </a:extLst>
            </p:cNvPr>
            <p:cNvCxnSpPr>
              <a:cxnSpLocks/>
            </p:cNvCxnSpPr>
            <p:nvPr/>
          </p:nvCxnSpPr>
          <p:spPr>
            <a:xfrm flipV="1">
              <a:off x="5712239" y="3114391"/>
              <a:ext cx="776941" cy="1040776"/>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4936CA-8DFD-6800-A065-D842DA10546C}"/>
                </a:ext>
              </a:extLst>
            </p:cNvPr>
            <p:cNvCxnSpPr>
              <a:cxnSpLocks/>
            </p:cNvCxnSpPr>
            <p:nvPr/>
          </p:nvCxnSpPr>
          <p:spPr>
            <a:xfrm flipV="1">
              <a:off x="577558" y="3056077"/>
              <a:ext cx="356927" cy="110972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D5C4F75-8ED9-A730-435A-4944A6BF4CC9}"/>
                </a:ext>
              </a:extLst>
            </p:cNvPr>
            <p:cNvCxnSpPr>
              <a:cxnSpLocks/>
            </p:cNvCxnSpPr>
            <p:nvPr/>
          </p:nvCxnSpPr>
          <p:spPr>
            <a:xfrm flipV="1">
              <a:off x="1771587" y="3036741"/>
              <a:ext cx="606715" cy="111020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219FC7C-77B5-4CD8-0B33-F79891482EF6}"/>
                </a:ext>
              </a:extLst>
            </p:cNvPr>
            <p:cNvCxnSpPr>
              <a:cxnSpLocks/>
            </p:cNvCxnSpPr>
            <p:nvPr/>
          </p:nvCxnSpPr>
          <p:spPr>
            <a:xfrm flipV="1">
              <a:off x="3565010" y="3029748"/>
              <a:ext cx="753218" cy="112541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4399125A-82E5-ECCC-C8D0-B472054BE1E1}"/>
              </a:ext>
            </a:extLst>
          </p:cNvPr>
          <p:cNvGrpSpPr/>
          <p:nvPr/>
        </p:nvGrpSpPr>
        <p:grpSpPr>
          <a:xfrm>
            <a:off x="1443095" y="709886"/>
            <a:ext cx="6926205" cy="1115321"/>
            <a:chOff x="2347089" y="926001"/>
            <a:chExt cx="6523557" cy="1522654"/>
          </a:xfrm>
        </p:grpSpPr>
        <p:cxnSp>
          <p:nvCxnSpPr>
            <p:cNvPr id="59" name="Straight Arrow Connector 58">
              <a:extLst>
                <a:ext uri="{FF2B5EF4-FFF2-40B4-BE49-F238E27FC236}">
                  <a16:creationId xmlns:a16="http://schemas.microsoft.com/office/drawing/2014/main" id="{DDCFCFF1-C6BA-A43D-B17E-78C69B18A213}"/>
                </a:ext>
              </a:extLst>
            </p:cNvPr>
            <p:cNvCxnSpPr>
              <a:cxnSpLocks/>
            </p:cNvCxnSpPr>
            <p:nvPr/>
          </p:nvCxnSpPr>
          <p:spPr>
            <a:xfrm flipV="1">
              <a:off x="8076586" y="952011"/>
              <a:ext cx="794060" cy="144850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E855928-46B0-87E0-37E4-A7675F9BA3AF}"/>
                </a:ext>
              </a:extLst>
            </p:cNvPr>
            <p:cNvCxnSpPr>
              <a:cxnSpLocks/>
            </p:cNvCxnSpPr>
            <p:nvPr/>
          </p:nvCxnSpPr>
          <p:spPr>
            <a:xfrm flipV="1">
              <a:off x="2347089" y="926001"/>
              <a:ext cx="532455" cy="1522654"/>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5AFC95D-CAB9-C2FA-3921-3B74F31BF982}"/>
                </a:ext>
              </a:extLst>
            </p:cNvPr>
            <p:cNvCxnSpPr>
              <a:cxnSpLocks/>
            </p:cNvCxnSpPr>
            <p:nvPr/>
          </p:nvCxnSpPr>
          <p:spPr>
            <a:xfrm flipV="1">
              <a:off x="3901479" y="993729"/>
              <a:ext cx="651283" cy="1441841"/>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0AF7470-CCC3-4434-0C03-2B56CC3415B2}"/>
                </a:ext>
              </a:extLst>
            </p:cNvPr>
            <p:cNvCxnSpPr>
              <a:cxnSpLocks/>
            </p:cNvCxnSpPr>
            <p:nvPr/>
          </p:nvCxnSpPr>
          <p:spPr>
            <a:xfrm flipV="1">
              <a:off x="5923240" y="952011"/>
              <a:ext cx="752437" cy="1410896"/>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23877342"/>
      </p:ext>
    </p:extLst>
  </p:cSld>
  <p:clrMapOvr>
    <a:masterClrMapping/>
  </p:clrMapOvr>
  <mc:AlternateContent xmlns:mc="http://schemas.openxmlformats.org/markup-compatibility/2006" xmlns:p14="http://schemas.microsoft.com/office/powerpoint/2010/main">
    <mc:Choice Requires="p14">
      <p:transition spd="slow" p14:dur="2000" advTm="30586"/>
    </mc:Choice>
    <mc:Fallback xmlns="">
      <p:transition spd="slow" advTm="30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1000"/>
                                        <p:tgtEl>
                                          <p:spTgt spid="272"/>
                                        </p:tgtEl>
                                      </p:cBhvr>
                                    </p:animEffect>
                                    <p:anim calcmode="lin" valueType="num">
                                      <p:cBhvr>
                                        <p:cTn id="13" dur="1000" fill="hold"/>
                                        <p:tgtEl>
                                          <p:spTgt spid="272"/>
                                        </p:tgtEl>
                                        <p:attrNameLst>
                                          <p:attrName>ppt_x</p:attrName>
                                        </p:attrNameLst>
                                      </p:cBhvr>
                                      <p:tavLst>
                                        <p:tav tm="0">
                                          <p:val>
                                            <p:strVal val="#ppt_x"/>
                                          </p:val>
                                        </p:tav>
                                        <p:tav tm="100000">
                                          <p:val>
                                            <p:strVal val="#ppt_x"/>
                                          </p:val>
                                        </p:tav>
                                      </p:tavLst>
                                    </p:anim>
                                    <p:anim calcmode="lin" valueType="num">
                                      <p:cBhvr>
                                        <p:cTn id="14"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par>
                                <p:cTn id="23" presetID="22" presetClass="entr" presetSubtype="4"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down)">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build="p"/>
      <p:bldP spid="27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F816F4-7305-9A5B-1AAD-6F77083A5E71}"/>
                  </a:ext>
                </a:extLst>
              </p:cNvPr>
              <p:cNvSpPr txBox="1"/>
              <p:nvPr/>
            </p:nvSpPr>
            <p:spPr>
              <a:xfrm>
                <a:off x="6633017" y="88491"/>
                <a:ext cx="5460194" cy="1569725"/>
              </a:xfrm>
              <a:prstGeom prst="rect">
                <a:avLst/>
              </a:prstGeom>
              <a:noFill/>
              <a:ln w="38100">
                <a:solidFill>
                  <a:schemeClr val="tx1"/>
                </a:solidFill>
              </a:ln>
            </p:spPr>
            <p:txBody>
              <a:bodyPr wrap="square">
                <a:spAutoFit/>
              </a:bodyPr>
              <a:lstStyle/>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f>
                      <m:fPr>
                        <m:ctrlPr>
                          <a:rPr lang="en-CA" sz="5400" b="0" i="1" smtClean="0">
                            <a:latin typeface="Cambria Math" panose="02040503050406030204" pitchFamily="18" charset="0"/>
                          </a:rPr>
                        </m:ctrlPr>
                      </m:fPr>
                      <m:num>
                        <m:r>
                          <a:rPr lang="en-CA" sz="5400" b="0" i="1" smtClean="0">
                            <a:latin typeface="Cambria Math" panose="02040503050406030204" pitchFamily="18" charset="0"/>
                          </a:rPr>
                          <m:t>1</m:t>
                        </m:r>
                      </m:num>
                      <m:den>
                        <m:r>
                          <a:rPr lang="en-GB" sz="5400" i="1">
                            <a:latin typeface="Cambria Math" panose="02040503050406030204" pitchFamily="18" charset="0"/>
                          </a:rPr>
                          <m:t>1−</m:t>
                        </m:r>
                        <m:f>
                          <m:fPr>
                            <m:ctrlPr>
                              <a:rPr lang="en-GB" sz="5400" i="1">
                                <a:latin typeface="Cambria Math" panose="02040503050406030204" pitchFamily="18" charset="0"/>
                              </a:rPr>
                            </m:ctrlPr>
                          </m:fPr>
                          <m:num>
                            <m:sSub>
                              <m:sSubPr>
                                <m:ctrlPr>
                                  <a:rPr lang="en-GB" sz="5400" i="1">
                                    <a:latin typeface="Cambria Math" panose="02040503050406030204" pitchFamily="18" charset="0"/>
                                  </a:rPr>
                                </m:ctrlPr>
                              </m:sSubPr>
                              <m:e>
                                <m:r>
                                  <a:rPr lang="en-GB" sz="5400" i="1">
                                    <a:latin typeface="Cambria Math" panose="02040503050406030204" pitchFamily="18" charset="0"/>
                                  </a:rPr>
                                  <m:t>𝑟</m:t>
                                </m:r>
                              </m:e>
                              <m:sub>
                                <m:r>
                                  <a:rPr lang="en-GB" sz="5400" i="1">
                                    <a:latin typeface="Cambria Math" panose="02040503050406030204" pitchFamily="18" charset="0"/>
                                  </a:rPr>
                                  <m:t>𝑠</m:t>
                                </m:r>
                              </m:sub>
                            </m:sSub>
                          </m:num>
                          <m:den>
                            <m:r>
                              <a:rPr lang="en-GB" sz="5400" i="1">
                                <a:solidFill>
                                  <a:srgbClr val="0070C0"/>
                                </a:solidFill>
                                <a:latin typeface="Cambria Math" panose="02040503050406030204" pitchFamily="18" charset="0"/>
                              </a:rPr>
                              <m:t>𝑟</m:t>
                            </m:r>
                          </m:den>
                        </m:f>
                      </m:den>
                    </m:f>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𝑡</m:t>
                            </m:r>
                          </m:sub>
                        </m:sSub>
                      </m:e>
                    </m:acc>
                    <m:r>
                      <a:rPr lang="en-CA" sz="5400" i="1">
                        <a:latin typeface="Cambria Math" panose="02040503050406030204" pitchFamily="18" charset="0"/>
                      </a:rPr>
                      <m:t>+</m:t>
                    </m:r>
                    <m:r>
                      <a:rPr lang="en-CA" sz="5400" b="0" i="1" smtClean="0">
                        <a:latin typeface="Cambria Math" panose="02040503050406030204" pitchFamily="18" charset="0"/>
                      </a:rPr>
                      <m:t>1</m:t>
                    </m:r>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𝑟</m:t>
                            </m:r>
                          </m:sub>
                        </m:sSub>
                      </m:e>
                    </m:acc>
                  </m:oMath>
                </a14:m>
                <a:r>
                  <a:rPr lang="en-GB" sz="54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CCF816F4-7305-9A5B-1AAD-6F77083A5E71}"/>
                  </a:ext>
                </a:extLst>
              </p:cNvPr>
              <p:cNvSpPr txBox="1">
                <a:spLocks noRot="1" noChangeAspect="1" noMove="1" noResize="1" noEditPoints="1" noAdjustHandles="1" noChangeArrowheads="1" noChangeShapeType="1" noTextEdit="1"/>
              </p:cNvSpPr>
              <p:nvPr/>
            </p:nvSpPr>
            <p:spPr>
              <a:xfrm>
                <a:off x="6633017" y="88491"/>
                <a:ext cx="5460194" cy="1569725"/>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87F6AF-20A8-97E3-A771-60C9C8F84151}"/>
                  </a:ext>
                </a:extLst>
              </p:cNvPr>
              <p:cNvSpPr txBox="1"/>
              <p:nvPr/>
            </p:nvSpPr>
            <p:spPr>
              <a:xfrm>
                <a:off x="60689" y="50391"/>
                <a:ext cx="7864112" cy="6797951"/>
              </a:xfrm>
              <a:prstGeom prst="rect">
                <a:avLst/>
              </a:prstGeom>
              <a:noFill/>
              <a:ln w="38100">
                <a:noFill/>
              </a:ln>
            </p:spPr>
            <p:txBody>
              <a:bodyPr wrap="square">
                <a:spAutoFit/>
              </a:bodyPr>
              <a:lstStyle/>
              <a:p>
                <a:pPr>
                  <a:spcAft>
                    <a:spcPts val="1200"/>
                  </a:spcAft>
                </a:pPr>
                <a14:m>
                  <m:oMath xmlns:m="http://schemas.openxmlformats.org/officeDocument/2006/math">
                    <m:r>
                      <a:rPr lang="en-CA" sz="6000" b="0" i="1" smtClean="0">
                        <a:latin typeface="Cambria Math" panose="02040503050406030204" pitchFamily="18" charset="0"/>
                      </a:rPr>
                      <m:t>0=</m:t>
                    </m:r>
                    <m:r>
                      <a:rPr lang="en-CA" sz="6000" b="0" i="1" smtClean="0">
                        <a:latin typeface="Cambria Math" panose="02040503050406030204" pitchFamily="18" charset="0"/>
                      </a:rPr>
                      <m:t>𝜅</m:t>
                    </m:r>
                    <m:d>
                      <m:dPr>
                        <m:ctrlPr>
                          <a:rPr lang="en-CA" sz="6000" b="0" i="1" smtClean="0">
                            <a:latin typeface="Cambria Math" panose="02040503050406030204" pitchFamily="18" charset="0"/>
                          </a:rPr>
                        </m:ctrlPr>
                      </m:dPr>
                      <m:e>
                        <m:f>
                          <m:fPr>
                            <m:ctrlPr>
                              <a:rPr lang="en-GB" sz="6000" i="1">
                                <a:latin typeface="Cambria Math" panose="02040503050406030204" pitchFamily="18" charset="0"/>
                              </a:rPr>
                            </m:ctrlPr>
                          </m:fPr>
                          <m:num>
                            <m:r>
                              <a:rPr lang="en-GB" sz="6000" i="1">
                                <a:latin typeface="Cambria Math" panose="02040503050406030204" pitchFamily="18" charset="0"/>
                              </a:rPr>
                              <m:t>𝑑</m:t>
                            </m:r>
                          </m:num>
                          <m:den>
                            <m:r>
                              <a:rPr lang="en-GB" sz="6000" i="1">
                                <a:latin typeface="Cambria Math" panose="02040503050406030204" pitchFamily="18" charset="0"/>
                              </a:rPr>
                              <m:t>𝑑</m:t>
                            </m:r>
                            <m:r>
                              <a:rPr lang="en-GB" sz="6000" i="1">
                                <a:solidFill>
                                  <a:srgbClr val="FFC000"/>
                                </a:solidFill>
                                <a:latin typeface="Cambria Math" panose="02040503050406030204" pitchFamily="18" charset="0"/>
                              </a:rPr>
                              <m:t>𝜆</m:t>
                            </m:r>
                          </m:den>
                        </m:f>
                      </m:e>
                    </m:d>
                  </m:oMath>
                </a14:m>
                <a:r>
                  <a:rPr lang="en-GB" sz="6000" i="1" dirty="0">
                    <a:latin typeface="Cambria Math" panose="02040503050406030204" pitchFamily="18" charset="0"/>
                  </a:rPr>
                  <a:t> </a:t>
                </a:r>
              </a:p>
              <a:p>
                <a:pPr>
                  <a:spcAft>
                    <a:spcPts val="1200"/>
                  </a:spcAft>
                </a:pPr>
                <a14:m>
                  <m:oMath xmlns:m="http://schemas.openxmlformats.org/officeDocument/2006/math">
                    <m:r>
                      <a:rPr lang="en-CA" sz="6000" b="0" i="1" smtClean="0">
                        <a:latin typeface="Cambria Math" panose="02040503050406030204" pitchFamily="18" charset="0"/>
                      </a:rPr>
                      <m:t>0=</m:t>
                    </m:r>
                    <m:r>
                      <a:rPr lang="en-CA" sz="6000" b="0" i="1" smtClean="0">
                        <a:latin typeface="Cambria Math" panose="02040503050406030204" pitchFamily="18" charset="0"/>
                      </a:rPr>
                      <m:t>𝜅</m:t>
                    </m:r>
                    <m:d>
                      <m:dPr>
                        <m:ctrlPr>
                          <a:rPr lang="en-CA" sz="6000" b="0" i="1" smtClean="0">
                            <a:latin typeface="Cambria Math" panose="02040503050406030204" pitchFamily="18" charset="0"/>
                          </a:rPr>
                        </m:ctrlPr>
                      </m:dPr>
                      <m:e>
                        <m:f>
                          <m:fPr>
                            <m:ctrlPr>
                              <a:rPr lang="en-CA" sz="6000" i="1">
                                <a:latin typeface="Cambria Math" panose="02040503050406030204" pitchFamily="18" charset="0"/>
                              </a:rPr>
                            </m:ctrlPr>
                          </m:fPr>
                          <m:num>
                            <m:r>
                              <a:rPr lang="en-CA" sz="6000" i="1">
                                <a:latin typeface="Cambria Math" panose="02040503050406030204" pitchFamily="18" charset="0"/>
                              </a:rPr>
                              <m:t>1</m:t>
                            </m:r>
                          </m:num>
                          <m:den>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den>
                        </m:f>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𝑡</m:t>
                                </m:r>
                              </m:sub>
                            </m:sSub>
                          </m:e>
                        </m:acc>
                        <m:r>
                          <a:rPr lang="en-CA" sz="6000" i="1">
                            <a:latin typeface="Cambria Math" panose="02040503050406030204" pitchFamily="18" charset="0"/>
                          </a:rPr>
                          <m:t>+1</m:t>
                        </m:r>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𝑟</m:t>
                                </m:r>
                              </m:sub>
                            </m:sSub>
                          </m:e>
                        </m:acc>
                      </m:e>
                    </m:d>
                  </m:oMath>
                </a14:m>
                <a:r>
                  <a:rPr lang="en-GB" sz="6000" i="1" dirty="0">
                    <a:latin typeface="Cambria Math" panose="02040503050406030204" pitchFamily="18" charset="0"/>
                  </a:rPr>
                  <a:t> </a:t>
                </a:r>
              </a:p>
              <a:p>
                <a:pPr>
                  <a:spcAft>
                    <a:spcPts val="1200"/>
                  </a:spcAft>
                </a:pPr>
                <a14:m>
                  <m:oMath xmlns:m="http://schemas.openxmlformats.org/officeDocument/2006/math">
                    <m:r>
                      <a:rPr lang="en-CA" sz="6000" b="0" i="1" smtClean="0">
                        <a:latin typeface="Cambria Math" panose="02040503050406030204" pitchFamily="18" charset="0"/>
                      </a:rPr>
                      <m:t>0=</m:t>
                    </m:r>
                    <m:f>
                      <m:fPr>
                        <m:ctrlPr>
                          <a:rPr lang="en-CA" sz="6000" i="1">
                            <a:latin typeface="Cambria Math" panose="02040503050406030204" pitchFamily="18" charset="0"/>
                          </a:rPr>
                        </m:ctrlPr>
                      </m:fPr>
                      <m:num>
                        <m:r>
                          <a:rPr lang="en-CA" sz="6000" i="1">
                            <a:latin typeface="Cambria Math" panose="02040503050406030204" pitchFamily="18" charset="0"/>
                          </a:rPr>
                          <m:t>1</m:t>
                        </m:r>
                      </m:num>
                      <m:den>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den>
                    </m:f>
                    <m:r>
                      <a:rPr lang="en-CA" sz="6000" b="0" i="1" smtClean="0">
                        <a:latin typeface="Cambria Math" panose="02040503050406030204" pitchFamily="18" charset="0"/>
                      </a:rPr>
                      <m:t>𝜅</m:t>
                    </m:r>
                    <m:d>
                      <m:dPr>
                        <m:ctrlPr>
                          <a:rPr lang="en-CA" sz="6000" b="0" i="1" smtClean="0">
                            <a:latin typeface="Cambria Math" panose="02040503050406030204" pitchFamily="18" charset="0"/>
                          </a:rPr>
                        </m:ctrlPr>
                      </m:dPr>
                      <m:e>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𝑡</m:t>
                                </m:r>
                              </m:sub>
                            </m:sSub>
                          </m:e>
                        </m:acc>
                      </m:e>
                    </m:d>
                    <m:r>
                      <a:rPr lang="en-CA" sz="6000" b="0" i="1" smtClean="0">
                        <a:solidFill>
                          <a:schemeClr val="tx1"/>
                        </a:solidFill>
                        <a:latin typeface="Cambria Math" panose="02040503050406030204" pitchFamily="18" charset="0"/>
                      </a:rPr>
                      <m:t>+</m:t>
                    </m:r>
                    <m:r>
                      <a:rPr lang="en-CA" sz="6000" i="1">
                        <a:latin typeface="Cambria Math" panose="02040503050406030204" pitchFamily="18" charset="0"/>
                      </a:rPr>
                      <m:t>1</m:t>
                    </m:r>
                    <m:r>
                      <a:rPr lang="en-CA" sz="6000" i="1">
                        <a:latin typeface="Cambria Math" panose="02040503050406030204" pitchFamily="18" charset="0"/>
                      </a:rPr>
                      <m:t>𝜅</m:t>
                    </m:r>
                    <m:d>
                      <m:dPr>
                        <m:ctrlPr>
                          <a:rPr lang="en-CA" sz="6000" i="1">
                            <a:latin typeface="Cambria Math" panose="02040503050406030204" pitchFamily="18" charset="0"/>
                          </a:rPr>
                        </m:ctrlPr>
                      </m:dPr>
                      <m:e>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𝑟</m:t>
                                </m:r>
                              </m:sub>
                            </m:sSub>
                          </m:e>
                        </m:acc>
                      </m:e>
                    </m:d>
                  </m:oMath>
                </a14:m>
                <a:r>
                  <a:rPr lang="en-GB" sz="6000" i="1" dirty="0">
                    <a:latin typeface="Cambria Math" panose="02040503050406030204" pitchFamily="18" charset="0"/>
                  </a:rPr>
                  <a:t> </a:t>
                </a:r>
              </a:p>
              <a:p>
                <a:pPr>
                  <a:spcAft>
                    <a:spcPts val="1200"/>
                  </a:spcAft>
                </a:pPr>
                <a14:m>
                  <m:oMath xmlns:m="http://schemas.openxmlformats.org/officeDocument/2006/math">
                    <m:r>
                      <a:rPr lang="en-CA" sz="6000" b="0" i="1" smtClean="0">
                        <a:latin typeface="Cambria Math" panose="02040503050406030204" pitchFamily="18" charset="0"/>
                      </a:rPr>
                      <m:t>0=</m:t>
                    </m:r>
                    <m:f>
                      <m:fPr>
                        <m:ctrlPr>
                          <a:rPr lang="en-CA" sz="6000" i="1">
                            <a:latin typeface="Cambria Math" panose="02040503050406030204" pitchFamily="18" charset="0"/>
                          </a:rPr>
                        </m:ctrlPr>
                      </m:fPr>
                      <m:num>
                        <m:r>
                          <a:rPr lang="en-CA" sz="6000" i="1">
                            <a:latin typeface="Cambria Math" panose="02040503050406030204" pitchFamily="18" charset="0"/>
                          </a:rPr>
                          <m:t>1</m:t>
                        </m:r>
                      </m:num>
                      <m:den>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den>
                    </m:f>
                    <m:sSub>
                      <m:sSubPr>
                        <m:ctrlPr>
                          <a:rPr lang="en-CA" sz="6000" i="1">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𝜅</m:t>
                        </m:r>
                      </m:e>
                      <m:sub>
                        <m:r>
                          <a:rPr lang="en-CA" sz="6000" b="0" i="1" smtClean="0">
                            <a:solidFill>
                              <a:srgbClr val="0070C0"/>
                            </a:solidFill>
                            <a:latin typeface="Cambria Math" panose="02040503050406030204" pitchFamily="18" charset="0"/>
                          </a:rPr>
                          <m:t>𝑡</m:t>
                        </m:r>
                      </m:sub>
                    </m:sSub>
                    <m:r>
                      <a:rPr lang="en-CA" sz="6000" b="0" i="1" smtClean="0">
                        <a:solidFill>
                          <a:schemeClr val="tx1"/>
                        </a:solidFill>
                        <a:latin typeface="Cambria Math" panose="02040503050406030204" pitchFamily="18" charset="0"/>
                      </a:rPr>
                      <m:t>+</m:t>
                    </m:r>
                    <m:sSub>
                      <m:sSubPr>
                        <m:ctrlPr>
                          <a:rPr lang="en-CA" sz="6000" b="0" i="1" smtClean="0">
                            <a:solidFill>
                              <a:srgbClr val="0070C0"/>
                            </a:solidFill>
                            <a:latin typeface="Cambria Math" panose="02040503050406030204" pitchFamily="18" charset="0"/>
                          </a:rPr>
                        </m:ctrlPr>
                      </m:sSubPr>
                      <m:e>
                        <m:r>
                          <a:rPr lang="en-CA" sz="6000" b="0" i="1" smtClean="0">
                            <a:solidFill>
                              <a:srgbClr val="0070C0"/>
                            </a:solidFill>
                            <a:latin typeface="Cambria Math" panose="02040503050406030204" pitchFamily="18" charset="0"/>
                          </a:rPr>
                          <m:t>𝜅</m:t>
                        </m:r>
                      </m:e>
                      <m:sub>
                        <m:r>
                          <a:rPr lang="en-CA" sz="6000" b="0" i="1" smtClean="0">
                            <a:solidFill>
                              <a:srgbClr val="0070C0"/>
                            </a:solidFill>
                            <a:latin typeface="Cambria Math" panose="02040503050406030204" pitchFamily="18" charset="0"/>
                          </a:rPr>
                          <m:t>𝑟</m:t>
                        </m:r>
                      </m:sub>
                    </m:sSub>
                  </m:oMath>
                </a14:m>
                <a:r>
                  <a:rPr lang="en-GB" sz="6000" i="1" dirty="0">
                    <a:latin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4F87F6AF-20A8-97E3-A771-60C9C8F84151}"/>
                  </a:ext>
                </a:extLst>
              </p:cNvPr>
              <p:cNvSpPr txBox="1">
                <a:spLocks noRot="1" noChangeAspect="1" noMove="1" noResize="1" noEditPoints="1" noAdjustHandles="1" noChangeArrowheads="1" noChangeShapeType="1" noTextEdit="1"/>
              </p:cNvSpPr>
              <p:nvPr/>
            </p:nvSpPr>
            <p:spPr>
              <a:xfrm>
                <a:off x="60689" y="50391"/>
                <a:ext cx="7864112" cy="6797951"/>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EE6738-7D67-50B9-F211-3A705FA6C043}"/>
                  </a:ext>
                </a:extLst>
              </p:cNvPr>
              <p:cNvSpPr txBox="1"/>
              <p:nvPr/>
            </p:nvSpPr>
            <p:spPr>
              <a:xfrm>
                <a:off x="7059872" y="4535185"/>
                <a:ext cx="5033339" cy="2253374"/>
              </a:xfrm>
              <a:prstGeom prst="rect">
                <a:avLst/>
              </a:prstGeom>
              <a:noFill/>
              <a:ln w="38100">
                <a:solidFill>
                  <a:schemeClr val="tx1"/>
                </a:solidFill>
              </a:ln>
            </p:spPr>
            <p:txBody>
              <a:bodyPr wrap="square">
                <a:spAutoFit/>
              </a:bodyPr>
              <a:lstStyle/>
              <a:p>
                <a:pPr>
                  <a:spcAft>
                    <a:spcPts val="1200"/>
                  </a:spcAft>
                </a:pPr>
                <a14:m>
                  <m:oMath xmlns:m="http://schemas.openxmlformats.org/officeDocument/2006/math">
                    <m:f>
                      <m:fPr>
                        <m:ctrlPr>
                          <a:rPr lang="en-CA" sz="8000" b="0" i="1" smtClean="0">
                            <a:solidFill>
                              <a:schemeClr val="tx1"/>
                            </a:solidFill>
                            <a:latin typeface="Cambria Math" panose="02040503050406030204" pitchFamily="18" charset="0"/>
                          </a:rPr>
                        </m:ctrlPr>
                      </m:fPr>
                      <m:num>
                        <m:sSub>
                          <m:sSubPr>
                            <m:ctrlPr>
                              <a:rPr lang="en-CA" sz="8000" i="1">
                                <a:solidFill>
                                  <a:srgbClr val="0070C0"/>
                                </a:solidFill>
                                <a:latin typeface="Cambria Math" panose="02040503050406030204" pitchFamily="18" charset="0"/>
                              </a:rPr>
                            </m:ctrlPr>
                          </m:sSubPr>
                          <m:e>
                            <m:r>
                              <a:rPr lang="en-CA" sz="8000" i="1">
                                <a:solidFill>
                                  <a:srgbClr val="0070C0"/>
                                </a:solidFill>
                                <a:latin typeface="Cambria Math" panose="02040503050406030204" pitchFamily="18" charset="0"/>
                              </a:rPr>
                              <m:t>𝜅</m:t>
                            </m:r>
                          </m:e>
                          <m:sub>
                            <m:r>
                              <a:rPr lang="en-CA" sz="8000" i="1">
                                <a:solidFill>
                                  <a:srgbClr val="0070C0"/>
                                </a:solidFill>
                                <a:latin typeface="Cambria Math" panose="02040503050406030204" pitchFamily="18" charset="0"/>
                              </a:rPr>
                              <m:t>𝑟</m:t>
                            </m:r>
                          </m:sub>
                        </m:sSub>
                      </m:num>
                      <m:den>
                        <m:sSub>
                          <m:sSubPr>
                            <m:ctrlPr>
                              <a:rPr lang="en-CA" sz="8000" i="1">
                                <a:solidFill>
                                  <a:srgbClr val="0070C0"/>
                                </a:solidFill>
                                <a:latin typeface="Cambria Math" panose="02040503050406030204" pitchFamily="18" charset="0"/>
                              </a:rPr>
                            </m:ctrlPr>
                          </m:sSubPr>
                          <m:e>
                            <m:r>
                              <a:rPr lang="en-CA" sz="8000" i="1">
                                <a:solidFill>
                                  <a:srgbClr val="0070C0"/>
                                </a:solidFill>
                                <a:latin typeface="Cambria Math" panose="02040503050406030204" pitchFamily="18" charset="0"/>
                              </a:rPr>
                              <m:t>𝜅</m:t>
                            </m:r>
                          </m:e>
                          <m:sub>
                            <m:r>
                              <a:rPr lang="en-CA" sz="8000" i="1">
                                <a:solidFill>
                                  <a:srgbClr val="0070C0"/>
                                </a:solidFill>
                                <a:latin typeface="Cambria Math" panose="02040503050406030204" pitchFamily="18" charset="0"/>
                              </a:rPr>
                              <m:t>𝑡</m:t>
                            </m:r>
                          </m:sub>
                        </m:sSub>
                      </m:den>
                    </m:f>
                    <m:r>
                      <a:rPr lang="en-CA" sz="8000" b="0" i="1" smtClean="0">
                        <a:latin typeface="Cambria Math" panose="02040503050406030204" pitchFamily="18" charset="0"/>
                      </a:rPr>
                      <m:t>=−</m:t>
                    </m:r>
                    <m:f>
                      <m:fPr>
                        <m:ctrlPr>
                          <a:rPr lang="en-CA" sz="8000" i="1">
                            <a:latin typeface="Cambria Math" panose="02040503050406030204" pitchFamily="18" charset="0"/>
                          </a:rPr>
                        </m:ctrlPr>
                      </m:fPr>
                      <m:num>
                        <m:r>
                          <a:rPr lang="en-CA" sz="8000" i="1">
                            <a:latin typeface="Cambria Math" panose="02040503050406030204" pitchFamily="18" charset="0"/>
                          </a:rPr>
                          <m:t>1</m:t>
                        </m:r>
                      </m:num>
                      <m:den>
                        <m:r>
                          <a:rPr lang="en-GB" sz="8000" i="1">
                            <a:latin typeface="Cambria Math" panose="02040503050406030204" pitchFamily="18" charset="0"/>
                          </a:rPr>
                          <m:t>1−</m:t>
                        </m:r>
                        <m:f>
                          <m:fPr>
                            <m:ctrlPr>
                              <a:rPr lang="en-GB" sz="8000" i="1">
                                <a:latin typeface="Cambria Math" panose="02040503050406030204" pitchFamily="18" charset="0"/>
                              </a:rPr>
                            </m:ctrlPr>
                          </m:fPr>
                          <m:num>
                            <m:sSub>
                              <m:sSubPr>
                                <m:ctrlPr>
                                  <a:rPr lang="en-GB" sz="8000" i="1">
                                    <a:latin typeface="Cambria Math" panose="02040503050406030204" pitchFamily="18" charset="0"/>
                                  </a:rPr>
                                </m:ctrlPr>
                              </m:sSubPr>
                              <m:e>
                                <m:r>
                                  <a:rPr lang="en-GB" sz="8000" i="1">
                                    <a:latin typeface="Cambria Math" panose="02040503050406030204" pitchFamily="18" charset="0"/>
                                  </a:rPr>
                                  <m:t>𝑟</m:t>
                                </m:r>
                              </m:e>
                              <m:sub>
                                <m:r>
                                  <a:rPr lang="en-GB" sz="8000" i="1">
                                    <a:latin typeface="Cambria Math" panose="02040503050406030204" pitchFamily="18" charset="0"/>
                                  </a:rPr>
                                  <m:t>𝑠</m:t>
                                </m:r>
                              </m:sub>
                            </m:sSub>
                          </m:num>
                          <m:den>
                            <m:r>
                              <a:rPr lang="en-GB" sz="8000" i="1">
                                <a:solidFill>
                                  <a:srgbClr val="0070C0"/>
                                </a:solidFill>
                                <a:latin typeface="Cambria Math" panose="02040503050406030204" pitchFamily="18" charset="0"/>
                              </a:rPr>
                              <m:t>𝑟</m:t>
                            </m:r>
                          </m:den>
                        </m:f>
                      </m:den>
                    </m:f>
                  </m:oMath>
                </a14:m>
                <a:r>
                  <a:rPr lang="en-GB" sz="8000" i="1" dirty="0">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D8EE6738-7D67-50B9-F211-3A705FA6C043}"/>
                  </a:ext>
                </a:extLst>
              </p:cNvPr>
              <p:cNvSpPr txBox="1">
                <a:spLocks noRot="1" noChangeAspect="1" noMove="1" noResize="1" noEditPoints="1" noAdjustHandles="1" noChangeArrowheads="1" noChangeShapeType="1" noTextEdit="1"/>
              </p:cNvSpPr>
              <p:nvPr/>
            </p:nvSpPr>
            <p:spPr>
              <a:xfrm>
                <a:off x="7059872" y="4535185"/>
                <a:ext cx="5033339" cy="2253374"/>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F20E881C-2C87-9D7E-5625-AA81DDAF0C49}"/>
                  </a:ext>
                </a:extLst>
              </p14:cNvPr>
              <p14:cNvContentPartPr/>
              <p14:nvPr>
                <p:extLst>
                  <p:ext uri="{42D2F446-02D8-4167-A562-619A0277C38B}">
                    <p15:isNarration xmlns:p15="http://schemas.microsoft.com/office/powerpoint/2012/main" val="1"/>
                  </p:ext>
                </p:extLst>
              </p14:nvPr>
            </p14:nvContentPartPr>
            <p14:xfrm>
              <a:off x="-162720" y="67680"/>
              <a:ext cx="12113280" cy="6693480"/>
            </p14:xfrm>
          </p:contentPart>
        </mc:Choice>
        <mc:Fallback xmlns="">
          <p:pic>
            <p:nvPicPr>
              <p:cNvPr id="7" name="Ink 6">
                <a:extLst>
                  <a:ext uri="{FF2B5EF4-FFF2-40B4-BE49-F238E27FC236}">
                    <a16:creationId xmlns:a16="http://schemas.microsoft.com/office/drawing/2014/main" id="{F20E881C-2C87-9D7E-5625-AA81DDAF0C49}"/>
                  </a:ext>
                </a:extLst>
              </p:cNvPr>
              <p:cNvPicPr>
                <a:picLocks noGrp="1" noRot="1" noChangeAspect="1" noMove="1" noResize="1" noEditPoints="1" noAdjustHandles="1" noChangeArrowheads="1" noChangeShapeType="1"/>
              </p:cNvPicPr>
              <p:nvPr/>
            </p:nvPicPr>
            <p:blipFill>
              <a:blip r:embed="rId7"/>
              <a:stretch>
                <a:fillRect/>
              </a:stretch>
            </p:blipFill>
            <p:spPr>
              <a:xfrm>
                <a:off x="-172080" y="58320"/>
                <a:ext cx="12132000" cy="6712200"/>
              </a:xfrm>
              <a:prstGeom prst="rect">
                <a:avLst/>
              </a:prstGeom>
            </p:spPr>
          </p:pic>
        </mc:Fallback>
      </mc:AlternateContent>
    </p:spTree>
    <p:custDataLst>
      <p:tags r:id="rId1"/>
    </p:custDataLst>
    <p:extLst>
      <p:ext uri="{BB962C8B-B14F-4D97-AF65-F5344CB8AC3E}">
        <p14:creationId xmlns:p14="http://schemas.microsoft.com/office/powerpoint/2010/main" val="2485291566"/>
      </p:ext>
    </p:extLst>
  </p:cSld>
  <p:clrMapOvr>
    <a:masterClrMapping/>
  </p:clrMapOvr>
  <mc:AlternateContent xmlns:mc="http://schemas.openxmlformats.org/markup-compatibility/2006" xmlns:p14="http://schemas.microsoft.com/office/powerpoint/2010/main">
    <mc:Choice Requires="p14">
      <p:transition spd="slow" p14:dur="2000" advTm="41760"/>
    </mc:Choice>
    <mc:Fallback xmlns="">
      <p:transition spd="slow" advTm="4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218">
            <a:extLst>
              <a:ext uri="{FF2B5EF4-FFF2-40B4-BE49-F238E27FC236}">
                <a16:creationId xmlns:a16="http://schemas.microsoft.com/office/drawing/2014/main" id="{7C1DE3B4-0766-320F-1AC5-AB742B269033}"/>
              </a:ext>
            </a:extLst>
          </p:cNvPr>
          <p:cNvPicPr>
            <a:picLocks noChangeAspect="1"/>
          </p:cNvPicPr>
          <p:nvPr/>
        </p:nvPicPr>
        <p:blipFill rotWithShape="1">
          <a:blip r:embed="rId3"/>
          <a:srcRect l="2475"/>
          <a:stretch/>
        </p:blipFill>
        <p:spPr>
          <a:xfrm>
            <a:off x="-8904" y="-23482"/>
            <a:ext cx="9707437" cy="6881481"/>
          </a:xfrm>
          <a:prstGeom prst="rect">
            <a:avLst/>
          </a:prstGeom>
        </p:spPr>
      </p:pic>
      <p:sp>
        <p:nvSpPr>
          <p:cNvPr id="554" name="Rectangle 553">
            <a:extLst>
              <a:ext uri="{FF2B5EF4-FFF2-40B4-BE49-F238E27FC236}">
                <a16:creationId xmlns:a16="http://schemas.microsoft.com/office/drawing/2014/main" id="{723A9A5A-7B7D-50A0-25D2-7A4531C37C77}"/>
              </a:ext>
            </a:extLst>
          </p:cNvPr>
          <p:cNvSpPr/>
          <p:nvPr/>
        </p:nvSpPr>
        <p:spPr>
          <a:xfrm>
            <a:off x="-320747" y="-61289"/>
            <a:ext cx="10808968"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E9B7DAE4-B0D5-5B20-6538-DEAB469287FD}"/>
              </a:ext>
            </a:extLst>
          </p:cNvPr>
          <p:cNvGrpSpPr/>
          <p:nvPr/>
        </p:nvGrpSpPr>
        <p:grpSpPr>
          <a:xfrm>
            <a:off x="1502738" y="489661"/>
            <a:ext cx="6897172" cy="1535971"/>
            <a:chOff x="1502738" y="5192362"/>
            <a:chExt cx="6897172" cy="1535971"/>
          </a:xfrm>
        </p:grpSpPr>
        <p:grpSp>
          <p:nvGrpSpPr>
            <p:cNvPr id="221" name="Group 220">
              <a:extLst>
                <a:ext uri="{FF2B5EF4-FFF2-40B4-BE49-F238E27FC236}">
                  <a16:creationId xmlns:a16="http://schemas.microsoft.com/office/drawing/2014/main" id="{3EF2DA7A-202D-2B6E-7AB6-677951D007C4}"/>
                </a:ext>
              </a:extLst>
            </p:cNvPr>
            <p:cNvGrpSpPr/>
            <p:nvPr/>
          </p:nvGrpSpPr>
          <p:grpSpPr>
            <a:xfrm rot="18536821">
              <a:off x="7218762" y="5547185"/>
              <a:ext cx="1484718" cy="877578"/>
              <a:chOff x="4647411" y="3527585"/>
              <a:chExt cx="2905616" cy="1307924"/>
            </a:xfrm>
          </p:grpSpPr>
          <p:sp>
            <p:nvSpPr>
              <p:cNvPr id="249" name="Oval 248">
                <a:extLst>
                  <a:ext uri="{FF2B5EF4-FFF2-40B4-BE49-F238E27FC236}">
                    <a16:creationId xmlns:a16="http://schemas.microsoft.com/office/drawing/2014/main" id="{A9B045BF-A19F-4C7B-B345-3D1FBB3939F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0" name="Group 249">
                <a:extLst>
                  <a:ext uri="{FF2B5EF4-FFF2-40B4-BE49-F238E27FC236}">
                    <a16:creationId xmlns:a16="http://schemas.microsoft.com/office/drawing/2014/main" id="{A86B9F28-11F0-00E8-B545-FFCC550CFE58}"/>
                  </a:ext>
                </a:extLst>
              </p:cNvPr>
              <p:cNvGrpSpPr/>
              <p:nvPr/>
            </p:nvGrpSpPr>
            <p:grpSpPr>
              <a:xfrm>
                <a:off x="4647411" y="3527585"/>
                <a:ext cx="2905616" cy="1307924"/>
                <a:chOff x="4647411" y="3660598"/>
                <a:chExt cx="2905616" cy="999187"/>
              </a:xfrm>
            </p:grpSpPr>
            <p:grpSp>
              <p:nvGrpSpPr>
                <p:cNvPr id="251" name="Group 250">
                  <a:extLst>
                    <a:ext uri="{FF2B5EF4-FFF2-40B4-BE49-F238E27FC236}">
                      <a16:creationId xmlns:a16="http://schemas.microsoft.com/office/drawing/2014/main" id="{A197BDC1-3CB1-1A64-606D-79FC29A5D1F0}"/>
                    </a:ext>
                  </a:extLst>
                </p:cNvPr>
                <p:cNvGrpSpPr/>
                <p:nvPr/>
              </p:nvGrpSpPr>
              <p:grpSpPr>
                <a:xfrm>
                  <a:off x="4647411" y="3660598"/>
                  <a:ext cx="2905616" cy="999187"/>
                  <a:chOff x="1061731" y="2411525"/>
                  <a:chExt cx="4065263" cy="2042687"/>
                </a:xfrm>
              </p:grpSpPr>
              <p:cxnSp>
                <p:nvCxnSpPr>
                  <p:cNvPr id="254" name="Straight Connector 253">
                    <a:extLst>
                      <a:ext uri="{FF2B5EF4-FFF2-40B4-BE49-F238E27FC236}">
                        <a16:creationId xmlns:a16="http://schemas.microsoft.com/office/drawing/2014/main" id="{2AD8EF88-60FE-C43D-11E6-5D7EE230F348}"/>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332A046-A3E2-3AB9-F371-29F603C5C79D}"/>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44189E1-CCC0-D673-BFA7-CE411F9B0D29}"/>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2" name="Straight Arrow Connector 251">
                  <a:extLst>
                    <a:ext uri="{FF2B5EF4-FFF2-40B4-BE49-F238E27FC236}">
                      <a16:creationId xmlns:a16="http://schemas.microsoft.com/office/drawing/2014/main" id="{BC3870F5-1240-191C-216B-73EBE384CBE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B09F02EE-91C6-AAD9-C1DD-1C988A2664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2" name="Group 221">
              <a:extLst>
                <a:ext uri="{FF2B5EF4-FFF2-40B4-BE49-F238E27FC236}">
                  <a16:creationId xmlns:a16="http://schemas.microsoft.com/office/drawing/2014/main" id="{9DAA1E6E-BBDF-0B36-18A7-DFFEA2FAD7AD}"/>
                </a:ext>
              </a:extLst>
            </p:cNvPr>
            <p:cNvGrpSpPr/>
            <p:nvPr/>
          </p:nvGrpSpPr>
          <p:grpSpPr>
            <a:xfrm rot="18449719">
              <a:off x="4863407" y="5506010"/>
              <a:ext cx="1510958" cy="883661"/>
              <a:chOff x="4582296" y="3317017"/>
              <a:chExt cx="2956968" cy="1618840"/>
            </a:xfrm>
          </p:grpSpPr>
          <p:sp>
            <p:nvSpPr>
              <p:cNvPr id="241" name="Oval 240">
                <a:extLst>
                  <a:ext uri="{FF2B5EF4-FFF2-40B4-BE49-F238E27FC236}">
                    <a16:creationId xmlns:a16="http://schemas.microsoft.com/office/drawing/2014/main" id="{4460C8E3-7F9A-4BCC-FAB4-EBFDE3A50BCC}"/>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2" name="Group 241">
                <a:extLst>
                  <a:ext uri="{FF2B5EF4-FFF2-40B4-BE49-F238E27FC236}">
                    <a16:creationId xmlns:a16="http://schemas.microsoft.com/office/drawing/2014/main" id="{1EB8C8FA-434D-D7DA-56E6-65128E0666CA}"/>
                  </a:ext>
                </a:extLst>
              </p:cNvPr>
              <p:cNvGrpSpPr/>
              <p:nvPr/>
            </p:nvGrpSpPr>
            <p:grpSpPr>
              <a:xfrm>
                <a:off x="4582296" y="3317017"/>
                <a:ext cx="2956968" cy="1618840"/>
                <a:chOff x="4582296" y="3499738"/>
                <a:chExt cx="2956968" cy="1236712"/>
              </a:xfrm>
            </p:grpSpPr>
            <p:grpSp>
              <p:nvGrpSpPr>
                <p:cNvPr id="243" name="Group 242">
                  <a:extLst>
                    <a:ext uri="{FF2B5EF4-FFF2-40B4-BE49-F238E27FC236}">
                      <a16:creationId xmlns:a16="http://schemas.microsoft.com/office/drawing/2014/main" id="{DA6F8698-8ABC-F281-F6F7-F7DF36FF7FE1}"/>
                    </a:ext>
                  </a:extLst>
                </p:cNvPr>
                <p:cNvGrpSpPr/>
                <p:nvPr/>
              </p:nvGrpSpPr>
              <p:grpSpPr>
                <a:xfrm>
                  <a:off x="4582296" y="3499738"/>
                  <a:ext cx="2956968" cy="1236712"/>
                  <a:chOff x="970629" y="2082671"/>
                  <a:chExt cx="4137109" cy="2528274"/>
                </a:xfrm>
              </p:grpSpPr>
              <p:cxnSp>
                <p:nvCxnSpPr>
                  <p:cNvPr id="246" name="Straight Connector 245">
                    <a:extLst>
                      <a:ext uri="{FF2B5EF4-FFF2-40B4-BE49-F238E27FC236}">
                        <a16:creationId xmlns:a16="http://schemas.microsoft.com/office/drawing/2014/main" id="{7CD77BD4-CD32-F0C2-B539-4E3E8056483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AC7E06B-C357-E9AB-1B65-B5AAB17F1B12}"/>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3FA1A3D-DAC9-B20E-6806-D68C255FCFD4}"/>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4" name="Straight Arrow Connector 243">
                  <a:extLst>
                    <a:ext uri="{FF2B5EF4-FFF2-40B4-BE49-F238E27FC236}">
                      <a16:creationId xmlns:a16="http://schemas.microsoft.com/office/drawing/2014/main" id="{A7962B74-0E3C-21EA-D80D-CD27361516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8BF681D8-227A-F332-DE77-77E4E423356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3" name="Group 222">
              <a:extLst>
                <a:ext uri="{FF2B5EF4-FFF2-40B4-BE49-F238E27FC236}">
                  <a16:creationId xmlns:a16="http://schemas.microsoft.com/office/drawing/2014/main" id="{8CA00DA3-C99E-ED93-1EC8-CD9F01466F4A}"/>
                </a:ext>
              </a:extLst>
            </p:cNvPr>
            <p:cNvGrpSpPr/>
            <p:nvPr/>
          </p:nvGrpSpPr>
          <p:grpSpPr>
            <a:xfrm rot="18220508">
              <a:off x="2735811" y="5575364"/>
              <a:ext cx="1473188" cy="795832"/>
              <a:chOff x="4646455" y="3258739"/>
              <a:chExt cx="2883050" cy="1837847"/>
            </a:xfrm>
          </p:grpSpPr>
          <p:sp>
            <p:nvSpPr>
              <p:cNvPr id="233" name="Oval 232">
                <a:extLst>
                  <a:ext uri="{FF2B5EF4-FFF2-40B4-BE49-F238E27FC236}">
                    <a16:creationId xmlns:a16="http://schemas.microsoft.com/office/drawing/2014/main" id="{33FE28A2-A254-E5BD-5856-50F10C830957}"/>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4" name="Group 233">
                <a:extLst>
                  <a:ext uri="{FF2B5EF4-FFF2-40B4-BE49-F238E27FC236}">
                    <a16:creationId xmlns:a16="http://schemas.microsoft.com/office/drawing/2014/main" id="{07AE7CDE-2CFC-A984-EEF6-369B8E207B7F}"/>
                  </a:ext>
                </a:extLst>
              </p:cNvPr>
              <p:cNvGrpSpPr/>
              <p:nvPr/>
            </p:nvGrpSpPr>
            <p:grpSpPr>
              <a:xfrm>
                <a:off x="4646455" y="3258739"/>
                <a:ext cx="2883050" cy="1837847"/>
                <a:chOff x="4646455" y="3455216"/>
                <a:chExt cx="2883050" cy="1404022"/>
              </a:xfrm>
            </p:grpSpPr>
            <p:grpSp>
              <p:nvGrpSpPr>
                <p:cNvPr id="235" name="Group 234">
                  <a:extLst>
                    <a:ext uri="{FF2B5EF4-FFF2-40B4-BE49-F238E27FC236}">
                      <a16:creationId xmlns:a16="http://schemas.microsoft.com/office/drawing/2014/main" id="{7D1738CF-8410-1216-32E3-05C864615490}"/>
                    </a:ext>
                  </a:extLst>
                </p:cNvPr>
                <p:cNvGrpSpPr/>
                <p:nvPr/>
              </p:nvGrpSpPr>
              <p:grpSpPr>
                <a:xfrm>
                  <a:off x="4646455" y="3455216"/>
                  <a:ext cx="2883050" cy="1404022"/>
                  <a:chOff x="1060394" y="1991650"/>
                  <a:chExt cx="4033691" cy="2870313"/>
                </a:xfrm>
              </p:grpSpPr>
              <p:cxnSp>
                <p:nvCxnSpPr>
                  <p:cNvPr id="238" name="Straight Connector 237">
                    <a:extLst>
                      <a:ext uri="{FF2B5EF4-FFF2-40B4-BE49-F238E27FC236}">
                        <a16:creationId xmlns:a16="http://schemas.microsoft.com/office/drawing/2014/main" id="{A29B848C-4A0E-D217-2239-917452522AE7}"/>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CDA08D8-BD1A-01E2-2B3E-2FE7FCF8879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AD4AB98-87DA-B0FF-DBD9-D97A7AB5C24F}"/>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82A349B8-8C99-361A-919B-8828A69492B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77B7D6-CB76-E630-22C0-8D6302D3AB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4" name="Group 223">
              <a:extLst>
                <a:ext uri="{FF2B5EF4-FFF2-40B4-BE49-F238E27FC236}">
                  <a16:creationId xmlns:a16="http://schemas.microsoft.com/office/drawing/2014/main" id="{1754C4D4-B424-3071-9719-B2D103085916}"/>
                </a:ext>
              </a:extLst>
            </p:cNvPr>
            <p:cNvGrpSpPr/>
            <p:nvPr/>
          </p:nvGrpSpPr>
          <p:grpSpPr>
            <a:xfrm rot="17753132">
              <a:off x="1013253" y="5702186"/>
              <a:ext cx="1473186" cy="494215"/>
              <a:chOff x="4646458" y="3258740"/>
              <a:chExt cx="2883047" cy="1837843"/>
            </a:xfrm>
          </p:grpSpPr>
          <p:sp>
            <p:nvSpPr>
              <p:cNvPr id="225" name="Oval 224">
                <a:extLst>
                  <a:ext uri="{FF2B5EF4-FFF2-40B4-BE49-F238E27FC236}">
                    <a16:creationId xmlns:a16="http://schemas.microsoft.com/office/drawing/2014/main" id="{180E4E54-B646-9BEE-5307-8C08C4443429}"/>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6" name="Group 225">
                <a:extLst>
                  <a:ext uri="{FF2B5EF4-FFF2-40B4-BE49-F238E27FC236}">
                    <a16:creationId xmlns:a16="http://schemas.microsoft.com/office/drawing/2014/main" id="{C5E403F6-F0DC-322E-1368-135B9C64207D}"/>
                  </a:ext>
                </a:extLst>
              </p:cNvPr>
              <p:cNvGrpSpPr/>
              <p:nvPr/>
            </p:nvGrpSpPr>
            <p:grpSpPr>
              <a:xfrm>
                <a:off x="4646458" y="3258740"/>
                <a:ext cx="2883047" cy="1837843"/>
                <a:chOff x="4646458" y="3455217"/>
                <a:chExt cx="2883047" cy="1404019"/>
              </a:xfrm>
            </p:grpSpPr>
            <p:grpSp>
              <p:nvGrpSpPr>
                <p:cNvPr id="227" name="Group 226">
                  <a:extLst>
                    <a:ext uri="{FF2B5EF4-FFF2-40B4-BE49-F238E27FC236}">
                      <a16:creationId xmlns:a16="http://schemas.microsoft.com/office/drawing/2014/main" id="{7D8E34AE-DD21-73A8-2B91-0017D34AECE4}"/>
                    </a:ext>
                  </a:extLst>
                </p:cNvPr>
                <p:cNvGrpSpPr/>
                <p:nvPr/>
              </p:nvGrpSpPr>
              <p:grpSpPr>
                <a:xfrm>
                  <a:off x="4646458" y="3455217"/>
                  <a:ext cx="2883047" cy="1404019"/>
                  <a:chOff x="1060398" y="1991653"/>
                  <a:chExt cx="4033687" cy="2870306"/>
                </a:xfrm>
              </p:grpSpPr>
              <p:cxnSp>
                <p:nvCxnSpPr>
                  <p:cNvPr id="230" name="Straight Connector 229">
                    <a:extLst>
                      <a:ext uri="{FF2B5EF4-FFF2-40B4-BE49-F238E27FC236}">
                        <a16:creationId xmlns:a16="http://schemas.microsoft.com/office/drawing/2014/main" id="{99F97BF1-FCD0-B0CC-9869-08DB81244C59}"/>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3A98C0E-B976-28A2-52BA-7D4841C74AC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AFE7806-0674-A790-E612-1B722F937F6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8" name="Straight Arrow Connector 227">
                  <a:extLst>
                    <a:ext uri="{FF2B5EF4-FFF2-40B4-BE49-F238E27FC236}">
                      <a16:creationId xmlns:a16="http://schemas.microsoft.com/office/drawing/2014/main" id="{9C1BAA27-6D30-690F-AC79-04FE713DC1A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55D3F8F-B6AB-01AC-5592-ED7DD676900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2BD39560-C5EA-0965-DAFD-571EB6914590}"/>
              </a:ext>
            </a:extLst>
          </p:cNvPr>
          <p:cNvGrpSpPr/>
          <p:nvPr/>
        </p:nvGrpSpPr>
        <p:grpSpPr>
          <a:xfrm>
            <a:off x="611060" y="2756299"/>
            <a:ext cx="5979755" cy="1531265"/>
            <a:chOff x="611060" y="2930470"/>
            <a:chExt cx="5979755" cy="1531265"/>
          </a:xfrm>
        </p:grpSpPr>
        <p:grpSp>
          <p:nvGrpSpPr>
            <p:cNvPr id="258" name="Group 257">
              <a:extLst>
                <a:ext uri="{FF2B5EF4-FFF2-40B4-BE49-F238E27FC236}">
                  <a16:creationId xmlns:a16="http://schemas.microsoft.com/office/drawing/2014/main" id="{2481C636-5F58-6EBE-C322-192BAB92A494}"/>
                </a:ext>
              </a:extLst>
            </p:cNvPr>
            <p:cNvGrpSpPr/>
            <p:nvPr/>
          </p:nvGrpSpPr>
          <p:grpSpPr>
            <a:xfrm rot="18455927">
              <a:off x="5409667" y="3280587"/>
              <a:ext cx="1484718" cy="877578"/>
              <a:chOff x="4647411" y="3527585"/>
              <a:chExt cx="2905616" cy="1307924"/>
            </a:xfrm>
          </p:grpSpPr>
          <p:sp>
            <p:nvSpPr>
              <p:cNvPr id="286" name="Oval 285">
                <a:extLst>
                  <a:ext uri="{FF2B5EF4-FFF2-40B4-BE49-F238E27FC236}">
                    <a16:creationId xmlns:a16="http://schemas.microsoft.com/office/drawing/2014/main" id="{F14646BE-0A5E-D5EC-870B-0E0C197EC47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7" name="Group 286">
                <a:extLst>
                  <a:ext uri="{FF2B5EF4-FFF2-40B4-BE49-F238E27FC236}">
                    <a16:creationId xmlns:a16="http://schemas.microsoft.com/office/drawing/2014/main" id="{ADDC7730-292A-378F-278C-0BF209B3B109}"/>
                  </a:ext>
                </a:extLst>
              </p:cNvPr>
              <p:cNvGrpSpPr/>
              <p:nvPr/>
            </p:nvGrpSpPr>
            <p:grpSpPr>
              <a:xfrm>
                <a:off x="4647411" y="3527585"/>
                <a:ext cx="2905616" cy="1307924"/>
                <a:chOff x="4647411" y="3660598"/>
                <a:chExt cx="2905616" cy="999187"/>
              </a:xfrm>
            </p:grpSpPr>
            <p:grpSp>
              <p:nvGrpSpPr>
                <p:cNvPr id="288" name="Group 287">
                  <a:extLst>
                    <a:ext uri="{FF2B5EF4-FFF2-40B4-BE49-F238E27FC236}">
                      <a16:creationId xmlns:a16="http://schemas.microsoft.com/office/drawing/2014/main" id="{5CE6A899-37F5-C01E-35E2-7D07F3F423C2}"/>
                    </a:ext>
                  </a:extLst>
                </p:cNvPr>
                <p:cNvGrpSpPr/>
                <p:nvPr/>
              </p:nvGrpSpPr>
              <p:grpSpPr>
                <a:xfrm>
                  <a:off x="4647411" y="3660598"/>
                  <a:ext cx="2905616" cy="999187"/>
                  <a:chOff x="1061731" y="2411525"/>
                  <a:chExt cx="4065263" cy="2042687"/>
                </a:xfrm>
              </p:grpSpPr>
              <p:cxnSp>
                <p:nvCxnSpPr>
                  <p:cNvPr id="291" name="Straight Connector 290">
                    <a:extLst>
                      <a:ext uri="{FF2B5EF4-FFF2-40B4-BE49-F238E27FC236}">
                        <a16:creationId xmlns:a16="http://schemas.microsoft.com/office/drawing/2014/main" id="{AF1C1685-F7BF-EDE2-91A6-ED9256E72ED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59B31C5-C2EF-E4CC-497B-8E15070F76E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7334FD9-1B14-0A52-CBD2-055633E8996B}"/>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9" name="Straight Arrow Connector 288">
                  <a:extLst>
                    <a:ext uri="{FF2B5EF4-FFF2-40B4-BE49-F238E27FC236}">
                      <a16:creationId xmlns:a16="http://schemas.microsoft.com/office/drawing/2014/main" id="{08559C81-E882-D14F-F95A-E407E675835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D88D7142-7D33-98C8-51F5-0DFD0D851C1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A60E105-AAC2-6158-9EC7-C4C7EEBCFC5A}"/>
                </a:ext>
              </a:extLst>
            </p:cNvPr>
            <p:cNvGrpSpPr/>
            <p:nvPr/>
          </p:nvGrpSpPr>
          <p:grpSpPr>
            <a:xfrm rot="18248827">
              <a:off x="3206748" y="3247242"/>
              <a:ext cx="1510958" cy="877414"/>
              <a:chOff x="4582296" y="3317017"/>
              <a:chExt cx="2956968" cy="1618840"/>
            </a:xfrm>
          </p:grpSpPr>
          <p:sp>
            <p:nvSpPr>
              <p:cNvPr id="278" name="Oval 277">
                <a:extLst>
                  <a:ext uri="{FF2B5EF4-FFF2-40B4-BE49-F238E27FC236}">
                    <a16:creationId xmlns:a16="http://schemas.microsoft.com/office/drawing/2014/main" id="{4147F372-5794-029D-1826-41755BB1D6F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9" name="Group 278">
                <a:extLst>
                  <a:ext uri="{FF2B5EF4-FFF2-40B4-BE49-F238E27FC236}">
                    <a16:creationId xmlns:a16="http://schemas.microsoft.com/office/drawing/2014/main" id="{68228059-B0D5-9B65-A32D-030F070BE33F}"/>
                  </a:ext>
                </a:extLst>
              </p:cNvPr>
              <p:cNvGrpSpPr/>
              <p:nvPr/>
            </p:nvGrpSpPr>
            <p:grpSpPr>
              <a:xfrm>
                <a:off x="4582296" y="3317017"/>
                <a:ext cx="2956968" cy="1618840"/>
                <a:chOff x="4582296" y="3499738"/>
                <a:chExt cx="2956968" cy="1236712"/>
              </a:xfrm>
            </p:grpSpPr>
            <p:grpSp>
              <p:nvGrpSpPr>
                <p:cNvPr id="280" name="Group 279">
                  <a:extLst>
                    <a:ext uri="{FF2B5EF4-FFF2-40B4-BE49-F238E27FC236}">
                      <a16:creationId xmlns:a16="http://schemas.microsoft.com/office/drawing/2014/main" id="{2C038F24-1A6B-724C-62F1-BF084031D4B4}"/>
                    </a:ext>
                  </a:extLst>
                </p:cNvPr>
                <p:cNvGrpSpPr/>
                <p:nvPr/>
              </p:nvGrpSpPr>
              <p:grpSpPr>
                <a:xfrm>
                  <a:off x="4582296" y="3499738"/>
                  <a:ext cx="2956968" cy="1236712"/>
                  <a:chOff x="970629" y="2082671"/>
                  <a:chExt cx="4137109" cy="2528274"/>
                </a:xfrm>
              </p:grpSpPr>
              <p:cxnSp>
                <p:nvCxnSpPr>
                  <p:cNvPr id="283" name="Straight Connector 282">
                    <a:extLst>
                      <a:ext uri="{FF2B5EF4-FFF2-40B4-BE49-F238E27FC236}">
                        <a16:creationId xmlns:a16="http://schemas.microsoft.com/office/drawing/2014/main" id="{46ABF595-4C6C-151A-8A44-D4FBF7CBA9E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A73907E-3A0B-5B65-527F-A40C3D75A1D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1BD7CDD-122C-13DB-D772-162DFB40C949}"/>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1" name="Straight Arrow Connector 280">
                  <a:extLst>
                    <a:ext uri="{FF2B5EF4-FFF2-40B4-BE49-F238E27FC236}">
                      <a16:creationId xmlns:a16="http://schemas.microsoft.com/office/drawing/2014/main" id="{B948FD29-CB8F-B5F2-79D9-0023FFFFD44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9091170-25E0-211B-7917-CCA527C6AA6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0" name="Group 259">
              <a:extLst>
                <a:ext uri="{FF2B5EF4-FFF2-40B4-BE49-F238E27FC236}">
                  <a16:creationId xmlns:a16="http://schemas.microsoft.com/office/drawing/2014/main" id="{26CDE7C1-3EA7-29A5-D554-165C8165FA13}"/>
                </a:ext>
              </a:extLst>
            </p:cNvPr>
            <p:cNvGrpSpPr/>
            <p:nvPr/>
          </p:nvGrpSpPr>
          <p:grpSpPr>
            <a:xfrm rot="17897189">
              <a:off x="1368696" y="3372820"/>
              <a:ext cx="1473188" cy="667724"/>
              <a:chOff x="4646455" y="3258739"/>
              <a:chExt cx="2883050" cy="1837847"/>
            </a:xfrm>
          </p:grpSpPr>
          <p:sp>
            <p:nvSpPr>
              <p:cNvPr id="270" name="Oval 269">
                <a:extLst>
                  <a:ext uri="{FF2B5EF4-FFF2-40B4-BE49-F238E27FC236}">
                    <a16:creationId xmlns:a16="http://schemas.microsoft.com/office/drawing/2014/main" id="{EB019B9F-16BB-5E65-8E4C-2373EE453840}"/>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1" name="Group 270">
                <a:extLst>
                  <a:ext uri="{FF2B5EF4-FFF2-40B4-BE49-F238E27FC236}">
                    <a16:creationId xmlns:a16="http://schemas.microsoft.com/office/drawing/2014/main" id="{8F078807-C07B-261E-10DB-5DE1B1B9B6BC}"/>
                  </a:ext>
                </a:extLst>
              </p:cNvPr>
              <p:cNvGrpSpPr/>
              <p:nvPr/>
            </p:nvGrpSpPr>
            <p:grpSpPr>
              <a:xfrm>
                <a:off x="4646455" y="3258739"/>
                <a:ext cx="2883050" cy="1837847"/>
                <a:chOff x="4646455" y="3455216"/>
                <a:chExt cx="2883050" cy="1404022"/>
              </a:xfrm>
            </p:grpSpPr>
            <p:grpSp>
              <p:nvGrpSpPr>
                <p:cNvPr id="272" name="Group 271">
                  <a:extLst>
                    <a:ext uri="{FF2B5EF4-FFF2-40B4-BE49-F238E27FC236}">
                      <a16:creationId xmlns:a16="http://schemas.microsoft.com/office/drawing/2014/main" id="{3B4CA8C4-79A3-0AA1-75A3-62D7AD590666}"/>
                    </a:ext>
                  </a:extLst>
                </p:cNvPr>
                <p:cNvGrpSpPr/>
                <p:nvPr/>
              </p:nvGrpSpPr>
              <p:grpSpPr>
                <a:xfrm>
                  <a:off x="4646455" y="3455216"/>
                  <a:ext cx="2883050" cy="1404022"/>
                  <a:chOff x="1060394" y="1991650"/>
                  <a:chExt cx="4033691" cy="2870313"/>
                </a:xfrm>
              </p:grpSpPr>
              <p:cxnSp>
                <p:nvCxnSpPr>
                  <p:cNvPr id="275" name="Straight Connector 274">
                    <a:extLst>
                      <a:ext uri="{FF2B5EF4-FFF2-40B4-BE49-F238E27FC236}">
                        <a16:creationId xmlns:a16="http://schemas.microsoft.com/office/drawing/2014/main" id="{B5E68713-9F0C-2254-3990-FD3DAA2AE3A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255B538-78F7-2A05-0E65-2BDB6CD5449A}"/>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9243BA6-29DD-D307-EB15-F2D8B310F75E}"/>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3" name="Straight Arrow Connector 272">
                  <a:extLst>
                    <a:ext uri="{FF2B5EF4-FFF2-40B4-BE49-F238E27FC236}">
                      <a16:creationId xmlns:a16="http://schemas.microsoft.com/office/drawing/2014/main" id="{46268EE4-FBBB-5D20-8C0E-C9E88414EA5F}"/>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B3A5276-E282-5447-03EF-FBA49DA19D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5C5F7AD5-F774-CD9D-698D-70AB4077B026}"/>
                </a:ext>
              </a:extLst>
            </p:cNvPr>
            <p:cNvGrpSpPr/>
            <p:nvPr/>
          </p:nvGrpSpPr>
          <p:grpSpPr>
            <a:xfrm rot="17238368">
              <a:off x="74843" y="3482320"/>
              <a:ext cx="1473186" cy="400752"/>
              <a:chOff x="4646458" y="3258740"/>
              <a:chExt cx="2883047" cy="1837843"/>
            </a:xfrm>
          </p:grpSpPr>
          <p:sp>
            <p:nvSpPr>
              <p:cNvPr id="262" name="Oval 261">
                <a:extLst>
                  <a:ext uri="{FF2B5EF4-FFF2-40B4-BE49-F238E27FC236}">
                    <a16:creationId xmlns:a16="http://schemas.microsoft.com/office/drawing/2014/main" id="{CF5001F0-743B-A9CB-2FB6-C3499816016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3" name="Group 262">
                <a:extLst>
                  <a:ext uri="{FF2B5EF4-FFF2-40B4-BE49-F238E27FC236}">
                    <a16:creationId xmlns:a16="http://schemas.microsoft.com/office/drawing/2014/main" id="{9F81C4C2-77A7-BE58-5588-4C28F0343C79}"/>
                  </a:ext>
                </a:extLst>
              </p:cNvPr>
              <p:cNvGrpSpPr/>
              <p:nvPr/>
            </p:nvGrpSpPr>
            <p:grpSpPr>
              <a:xfrm>
                <a:off x="4646458" y="3258740"/>
                <a:ext cx="2883047" cy="1837843"/>
                <a:chOff x="4646458" y="3455217"/>
                <a:chExt cx="2883047" cy="1404019"/>
              </a:xfrm>
            </p:grpSpPr>
            <p:grpSp>
              <p:nvGrpSpPr>
                <p:cNvPr id="264" name="Group 263">
                  <a:extLst>
                    <a:ext uri="{FF2B5EF4-FFF2-40B4-BE49-F238E27FC236}">
                      <a16:creationId xmlns:a16="http://schemas.microsoft.com/office/drawing/2014/main" id="{D232AD5A-73AB-8702-0806-D1F006A91B83}"/>
                    </a:ext>
                  </a:extLst>
                </p:cNvPr>
                <p:cNvGrpSpPr/>
                <p:nvPr/>
              </p:nvGrpSpPr>
              <p:grpSpPr>
                <a:xfrm>
                  <a:off x="4646458" y="3455217"/>
                  <a:ext cx="2883047" cy="1404019"/>
                  <a:chOff x="1060398" y="1991653"/>
                  <a:chExt cx="4033687" cy="2870306"/>
                </a:xfrm>
              </p:grpSpPr>
              <p:cxnSp>
                <p:nvCxnSpPr>
                  <p:cNvPr id="267" name="Straight Connector 266">
                    <a:extLst>
                      <a:ext uri="{FF2B5EF4-FFF2-40B4-BE49-F238E27FC236}">
                        <a16:creationId xmlns:a16="http://schemas.microsoft.com/office/drawing/2014/main" id="{DD335D21-BFCC-B541-CB81-5469DF1EEDF5}"/>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1A58607-3385-DA8B-C62A-F1D92BD9399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1DDFE04-4151-BE3C-7CA7-38ADECE8E3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5" name="Straight Arrow Connector 264">
                  <a:extLst>
                    <a:ext uri="{FF2B5EF4-FFF2-40B4-BE49-F238E27FC236}">
                      <a16:creationId xmlns:a16="http://schemas.microsoft.com/office/drawing/2014/main" id="{6EEF9E1D-B751-431D-F078-BE79AC550C5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DDD77C8E-932E-0D71-0894-659F677CBF0F}"/>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4" name="Group 3">
            <a:extLst>
              <a:ext uri="{FF2B5EF4-FFF2-40B4-BE49-F238E27FC236}">
                <a16:creationId xmlns:a16="http://schemas.microsoft.com/office/drawing/2014/main" id="{BCDA2426-ACDB-FC6E-2233-21C38BFF87D1}"/>
              </a:ext>
            </a:extLst>
          </p:cNvPr>
          <p:cNvGrpSpPr/>
          <p:nvPr/>
        </p:nvGrpSpPr>
        <p:grpSpPr>
          <a:xfrm>
            <a:off x="779132" y="5155527"/>
            <a:ext cx="3970545" cy="1535971"/>
            <a:chOff x="779132" y="524770"/>
            <a:chExt cx="3970545" cy="1535971"/>
          </a:xfrm>
        </p:grpSpPr>
        <p:grpSp>
          <p:nvGrpSpPr>
            <p:cNvPr id="295" name="Group 294">
              <a:extLst>
                <a:ext uri="{FF2B5EF4-FFF2-40B4-BE49-F238E27FC236}">
                  <a16:creationId xmlns:a16="http://schemas.microsoft.com/office/drawing/2014/main" id="{E18B9202-3D59-73EE-DD08-D20627087479}"/>
                </a:ext>
              </a:extLst>
            </p:cNvPr>
            <p:cNvGrpSpPr/>
            <p:nvPr/>
          </p:nvGrpSpPr>
          <p:grpSpPr>
            <a:xfrm rot="18318502">
              <a:off x="3608190" y="919254"/>
              <a:ext cx="1484718" cy="798256"/>
              <a:chOff x="4647411" y="3527585"/>
              <a:chExt cx="2905616" cy="1307924"/>
            </a:xfrm>
          </p:grpSpPr>
          <p:sp>
            <p:nvSpPr>
              <p:cNvPr id="314" name="Oval 313">
                <a:extLst>
                  <a:ext uri="{FF2B5EF4-FFF2-40B4-BE49-F238E27FC236}">
                    <a16:creationId xmlns:a16="http://schemas.microsoft.com/office/drawing/2014/main" id="{814660FC-07E6-995C-090C-3D200A87627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5" name="Group 314">
                <a:extLst>
                  <a:ext uri="{FF2B5EF4-FFF2-40B4-BE49-F238E27FC236}">
                    <a16:creationId xmlns:a16="http://schemas.microsoft.com/office/drawing/2014/main" id="{9FBFC154-9698-7C4C-22A2-52EC037C97DB}"/>
                  </a:ext>
                </a:extLst>
              </p:cNvPr>
              <p:cNvGrpSpPr/>
              <p:nvPr/>
            </p:nvGrpSpPr>
            <p:grpSpPr>
              <a:xfrm>
                <a:off x="4647411" y="3527585"/>
                <a:ext cx="2905616" cy="1307924"/>
                <a:chOff x="4647411" y="3660598"/>
                <a:chExt cx="2905616" cy="999187"/>
              </a:xfrm>
            </p:grpSpPr>
            <p:grpSp>
              <p:nvGrpSpPr>
                <p:cNvPr id="316" name="Group 315">
                  <a:extLst>
                    <a:ext uri="{FF2B5EF4-FFF2-40B4-BE49-F238E27FC236}">
                      <a16:creationId xmlns:a16="http://schemas.microsoft.com/office/drawing/2014/main" id="{D26C2A57-B245-7EA4-3044-06CDCF46DAC6}"/>
                    </a:ext>
                  </a:extLst>
                </p:cNvPr>
                <p:cNvGrpSpPr/>
                <p:nvPr/>
              </p:nvGrpSpPr>
              <p:grpSpPr>
                <a:xfrm>
                  <a:off x="4647411" y="3660598"/>
                  <a:ext cx="2905616" cy="999187"/>
                  <a:chOff x="1061731" y="2411525"/>
                  <a:chExt cx="4065263" cy="2042687"/>
                </a:xfrm>
              </p:grpSpPr>
              <p:cxnSp>
                <p:nvCxnSpPr>
                  <p:cNvPr id="319" name="Straight Connector 318">
                    <a:extLst>
                      <a:ext uri="{FF2B5EF4-FFF2-40B4-BE49-F238E27FC236}">
                        <a16:creationId xmlns:a16="http://schemas.microsoft.com/office/drawing/2014/main" id="{61C27422-60A0-853A-CDDB-33FA9490C2B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813C0E2-2B20-4645-33DA-919A6593EBE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949C5A0-C87B-6DE6-D505-88B7CA2C0DCA}"/>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7" name="Straight Arrow Connector 316">
                  <a:extLst>
                    <a:ext uri="{FF2B5EF4-FFF2-40B4-BE49-F238E27FC236}">
                      <a16:creationId xmlns:a16="http://schemas.microsoft.com/office/drawing/2014/main" id="{8E0BC74F-889A-18D2-2A35-888766E0E9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C050F29-AAEE-2868-9749-5F6231F2F6BA}"/>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6" name="Group 295">
              <a:extLst>
                <a:ext uri="{FF2B5EF4-FFF2-40B4-BE49-F238E27FC236}">
                  <a16:creationId xmlns:a16="http://schemas.microsoft.com/office/drawing/2014/main" id="{F1DBEE1D-4DD2-7AEF-106D-185309634E56}"/>
                </a:ext>
              </a:extLst>
            </p:cNvPr>
            <p:cNvGrpSpPr/>
            <p:nvPr/>
          </p:nvGrpSpPr>
          <p:grpSpPr>
            <a:xfrm rot="17991952">
              <a:off x="1686097" y="910519"/>
              <a:ext cx="1510958" cy="739460"/>
              <a:chOff x="4582296" y="3317017"/>
              <a:chExt cx="2956968" cy="1618840"/>
            </a:xfrm>
          </p:grpSpPr>
          <p:sp>
            <p:nvSpPr>
              <p:cNvPr id="306" name="Oval 305">
                <a:extLst>
                  <a:ext uri="{FF2B5EF4-FFF2-40B4-BE49-F238E27FC236}">
                    <a16:creationId xmlns:a16="http://schemas.microsoft.com/office/drawing/2014/main" id="{B68A5DC9-D003-D763-15E0-7C46F23F064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7" name="Group 306">
                <a:extLst>
                  <a:ext uri="{FF2B5EF4-FFF2-40B4-BE49-F238E27FC236}">
                    <a16:creationId xmlns:a16="http://schemas.microsoft.com/office/drawing/2014/main" id="{C005FA92-A39C-1FA7-A167-F5E836FA66EB}"/>
                  </a:ext>
                </a:extLst>
              </p:cNvPr>
              <p:cNvGrpSpPr/>
              <p:nvPr/>
            </p:nvGrpSpPr>
            <p:grpSpPr>
              <a:xfrm>
                <a:off x="4582296" y="3317017"/>
                <a:ext cx="2956968" cy="1618840"/>
                <a:chOff x="4582296" y="3499738"/>
                <a:chExt cx="2956968" cy="1236712"/>
              </a:xfrm>
            </p:grpSpPr>
            <p:grpSp>
              <p:nvGrpSpPr>
                <p:cNvPr id="308" name="Group 307">
                  <a:extLst>
                    <a:ext uri="{FF2B5EF4-FFF2-40B4-BE49-F238E27FC236}">
                      <a16:creationId xmlns:a16="http://schemas.microsoft.com/office/drawing/2014/main" id="{FD8E4213-B76B-14BA-08AA-9AF64221AE07}"/>
                    </a:ext>
                  </a:extLst>
                </p:cNvPr>
                <p:cNvGrpSpPr/>
                <p:nvPr/>
              </p:nvGrpSpPr>
              <p:grpSpPr>
                <a:xfrm>
                  <a:off x="4582296" y="3499738"/>
                  <a:ext cx="2956968" cy="1236712"/>
                  <a:chOff x="970629" y="2082671"/>
                  <a:chExt cx="4137109" cy="2528274"/>
                </a:xfrm>
              </p:grpSpPr>
              <p:cxnSp>
                <p:nvCxnSpPr>
                  <p:cNvPr id="311" name="Straight Connector 310">
                    <a:extLst>
                      <a:ext uri="{FF2B5EF4-FFF2-40B4-BE49-F238E27FC236}">
                        <a16:creationId xmlns:a16="http://schemas.microsoft.com/office/drawing/2014/main" id="{F0A412A7-DD6C-AEEC-6A05-65886723F674}"/>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7327B9A-87DF-DBBB-1A76-3F3DD6699E3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C62EC2D-B095-3877-C039-30A067FFB3D7}"/>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9" name="Straight Arrow Connector 308">
                  <a:extLst>
                    <a:ext uri="{FF2B5EF4-FFF2-40B4-BE49-F238E27FC236}">
                      <a16:creationId xmlns:a16="http://schemas.microsoft.com/office/drawing/2014/main" id="{C391E300-51AD-36D1-4912-92D460384AA7}"/>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484CE6A8-67D1-C253-AED1-0B2247C0D31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BC4D1971-62F1-15A7-F62D-CC7B8800EC5F}"/>
                </a:ext>
              </a:extLst>
            </p:cNvPr>
            <p:cNvGrpSpPr/>
            <p:nvPr/>
          </p:nvGrpSpPr>
          <p:grpSpPr>
            <a:xfrm rot="17415323">
              <a:off x="275484" y="1072742"/>
              <a:ext cx="1473188" cy="465892"/>
              <a:chOff x="4646455" y="3258739"/>
              <a:chExt cx="2883050" cy="1837847"/>
            </a:xfrm>
          </p:grpSpPr>
          <p:sp>
            <p:nvSpPr>
              <p:cNvPr id="298" name="Oval 297">
                <a:extLst>
                  <a:ext uri="{FF2B5EF4-FFF2-40B4-BE49-F238E27FC236}">
                    <a16:creationId xmlns:a16="http://schemas.microsoft.com/office/drawing/2014/main" id="{E6496E59-710E-3DF9-B9E1-4736CB9B019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9" name="Group 298">
                <a:extLst>
                  <a:ext uri="{FF2B5EF4-FFF2-40B4-BE49-F238E27FC236}">
                    <a16:creationId xmlns:a16="http://schemas.microsoft.com/office/drawing/2014/main" id="{C029B3F5-046B-2DB4-D167-A2E920359587}"/>
                  </a:ext>
                </a:extLst>
              </p:cNvPr>
              <p:cNvGrpSpPr/>
              <p:nvPr/>
            </p:nvGrpSpPr>
            <p:grpSpPr>
              <a:xfrm>
                <a:off x="4646455" y="3258739"/>
                <a:ext cx="2883050" cy="1837847"/>
                <a:chOff x="4646455" y="3455216"/>
                <a:chExt cx="2883050" cy="1404022"/>
              </a:xfrm>
            </p:grpSpPr>
            <p:grpSp>
              <p:nvGrpSpPr>
                <p:cNvPr id="300" name="Group 299">
                  <a:extLst>
                    <a:ext uri="{FF2B5EF4-FFF2-40B4-BE49-F238E27FC236}">
                      <a16:creationId xmlns:a16="http://schemas.microsoft.com/office/drawing/2014/main" id="{DD6C1E1C-9358-3600-09A2-1A8E0EC6B554}"/>
                    </a:ext>
                  </a:extLst>
                </p:cNvPr>
                <p:cNvGrpSpPr/>
                <p:nvPr/>
              </p:nvGrpSpPr>
              <p:grpSpPr>
                <a:xfrm>
                  <a:off x="4646455" y="3455216"/>
                  <a:ext cx="2883050" cy="1404022"/>
                  <a:chOff x="1060394" y="1991650"/>
                  <a:chExt cx="4033691" cy="2870313"/>
                </a:xfrm>
              </p:grpSpPr>
              <p:cxnSp>
                <p:nvCxnSpPr>
                  <p:cNvPr id="303" name="Straight Connector 302">
                    <a:extLst>
                      <a:ext uri="{FF2B5EF4-FFF2-40B4-BE49-F238E27FC236}">
                        <a16:creationId xmlns:a16="http://schemas.microsoft.com/office/drawing/2014/main" id="{0B09D94D-C103-4F71-C5EF-9C03FC0307F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F5FDDCD-5E80-E5CF-A98B-DB0AC9C08E1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DEFD7AA3-C91D-98D6-ABD5-C2122F91ABC6}"/>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7A291FE0-0F7A-823B-2B0D-6AF4ED4A893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B3D46C37-642C-5FA7-983A-850F7A06408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DA5B56B3-868D-C15A-388A-5F2A79256CA4}"/>
                  </a:ext>
                </a:extLst>
              </p:cNvPr>
              <p:cNvSpPr txBox="1"/>
              <p:nvPr/>
            </p:nvSpPr>
            <p:spPr>
              <a:xfrm>
                <a:off x="8314070" y="-18130"/>
                <a:ext cx="3877930" cy="1015663"/>
              </a:xfrm>
              <a:prstGeom prst="rect">
                <a:avLst/>
              </a:prstGeom>
              <a:solidFill>
                <a:schemeClr val="bg1"/>
              </a:solidFill>
              <a:ln>
                <a:noFill/>
              </a:ln>
              <a:effectLst>
                <a:softEdge rad="127000"/>
              </a:effectLst>
            </p:spPr>
            <p:txBody>
              <a:bodyPr wrap="square" rtlCol="0">
                <a:spAutoFit/>
              </a:bodyPr>
              <a:lstStyle/>
              <a:p>
                <a:pPr algn="r"/>
                <a:r>
                  <a:rPr lang="en-CA" sz="6000" dirty="0" err="1"/>
                  <a:t>Covectors</a:t>
                </a:r>
                <a:r>
                  <a:rPr lang="en-CA" sz="6000" dirty="0"/>
                  <a:t> </a:t>
                </a:r>
                <a14:m>
                  <m:oMath xmlns:m="http://schemas.openxmlformats.org/officeDocument/2006/math">
                    <m:r>
                      <a:rPr lang="en-CA" sz="6000" b="0" i="1" smtClean="0">
                        <a:latin typeface="Cambria Math" panose="02040503050406030204" pitchFamily="18" charset="0"/>
                      </a:rPr>
                      <m:t>𝜅</m:t>
                    </m:r>
                  </m:oMath>
                </a14:m>
                <a:endParaRPr lang="en-CA" sz="6000" dirty="0"/>
              </a:p>
            </p:txBody>
          </p:sp>
        </mc:Choice>
        <mc:Fallback xmlns="">
          <p:sp>
            <p:nvSpPr>
              <p:cNvPr id="155" name="TextBox 154">
                <a:extLst>
                  <a:ext uri="{FF2B5EF4-FFF2-40B4-BE49-F238E27FC236}">
                    <a16:creationId xmlns:a16="http://schemas.microsoft.com/office/drawing/2014/main" id="{DA5B56B3-868D-C15A-388A-5F2A79256CA4}"/>
                  </a:ext>
                </a:extLst>
              </p:cNvPr>
              <p:cNvSpPr txBox="1">
                <a:spLocks noRot="1" noChangeAspect="1" noMove="1" noResize="1" noEditPoints="1" noAdjustHandles="1" noChangeArrowheads="1" noChangeShapeType="1" noTextEdit="1"/>
              </p:cNvSpPr>
              <p:nvPr/>
            </p:nvSpPr>
            <p:spPr>
              <a:xfrm>
                <a:off x="8314070" y="-18130"/>
                <a:ext cx="3877930" cy="1015663"/>
              </a:xfrm>
              <a:prstGeom prst="rect">
                <a:avLst/>
              </a:prstGeom>
              <a:blipFill>
                <a:blip r:embed="rId4"/>
                <a:stretch>
                  <a:fillRect l="-8491" t="-17964" b="-39521"/>
                </a:stretch>
              </a:blipFill>
              <a:ln>
                <a:noFill/>
              </a:ln>
              <a:effectLst>
                <a:softEdge rad="127000"/>
              </a:effectLst>
            </p:spPr>
            <p:txBody>
              <a:bodyPr/>
              <a:lstStyle/>
              <a:p>
                <a:r>
                  <a:rPr lang="en-CA">
                    <a:noFill/>
                  </a:rPr>
                  <a:t> </a:t>
                </a:r>
              </a:p>
            </p:txBody>
          </p:sp>
        </mc:Fallback>
      </mc:AlternateContent>
      <p:grpSp>
        <p:nvGrpSpPr>
          <p:cNvPr id="156" name="Group 155">
            <a:extLst>
              <a:ext uri="{FF2B5EF4-FFF2-40B4-BE49-F238E27FC236}">
                <a16:creationId xmlns:a16="http://schemas.microsoft.com/office/drawing/2014/main" id="{418B0E25-1AF1-8148-6690-2D0B4E7540C4}"/>
              </a:ext>
            </a:extLst>
          </p:cNvPr>
          <p:cNvGrpSpPr/>
          <p:nvPr/>
        </p:nvGrpSpPr>
        <p:grpSpPr>
          <a:xfrm>
            <a:off x="9234829" y="2734877"/>
            <a:ext cx="1167378" cy="1118097"/>
            <a:chOff x="4639650" y="2794635"/>
            <a:chExt cx="2889855" cy="2767861"/>
          </a:xfrm>
          <a:solidFill>
            <a:srgbClr val="002060"/>
          </a:solidFill>
        </p:grpSpPr>
        <p:sp>
          <p:nvSpPr>
            <p:cNvPr id="157" name="Oval 156">
              <a:extLst>
                <a:ext uri="{FF2B5EF4-FFF2-40B4-BE49-F238E27FC236}">
                  <a16:creationId xmlns:a16="http://schemas.microsoft.com/office/drawing/2014/main" id="{BE70ABF8-2552-1280-C667-8757FF5A6D8E}"/>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8" name="Group 157">
              <a:extLst>
                <a:ext uri="{FF2B5EF4-FFF2-40B4-BE49-F238E27FC236}">
                  <a16:creationId xmlns:a16="http://schemas.microsoft.com/office/drawing/2014/main" id="{872ED52B-5651-7722-0C8F-179FA711042A}"/>
                </a:ext>
              </a:extLst>
            </p:cNvPr>
            <p:cNvGrpSpPr/>
            <p:nvPr/>
          </p:nvGrpSpPr>
          <p:grpSpPr>
            <a:xfrm>
              <a:off x="4639650" y="2794635"/>
              <a:ext cx="2889855" cy="2767861"/>
              <a:chOff x="4639650" y="3100665"/>
              <a:chExt cx="2889855" cy="2114506"/>
            </a:xfrm>
            <a:grpFill/>
          </p:grpSpPr>
          <p:grpSp>
            <p:nvGrpSpPr>
              <p:cNvPr id="159" name="Group 158">
                <a:extLst>
                  <a:ext uri="{FF2B5EF4-FFF2-40B4-BE49-F238E27FC236}">
                    <a16:creationId xmlns:a16="http://schemas.microsoft.com/office/drawing/2014/main" id="{0F18359C-2D95-6956-D6AB-1E9E57099D27}"/>
                  </a:ext>
                </a:extLst>
              </p:cNvPr>
              <p:cNvGrpSpPr/>
              <p:nvPr/>
            </p:nvGrpSpPr>
            <p:grpSpPr>
              <a:xfrm>
                <a:off x="4639650" y="3100665"/>
                <a:ext cx="2889855" cy="2114506"/>
                <a:chOff x="1050873" y="1266825"/>
                <a:chExt cx="4043212" cy="4322790"/>
              </a:xfrm>
              <a:grpFill/>
            </p:grpSpPr>
            <p:cxnSp>
              <p:nvCxnSpPr>
                <p:cNvPr id="162" name="Straight Connector 161">
                  <a:extLst>
                    <a:ext uri="{FF2B5EF4-FFF2-40B4-BE49-F238E27FC236}">
                      <a16:creationId xmlns:a16="http://schemas.microsoft.com/office/drawing/2014/main" id="{135B9AA0-F7DD-7E0A-7D15-4B48C1A92C95}"/>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6F548F9-5EF5-F373-5648-25C67953DC9B}"/>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FF904CE-C89E-12D0-BF11-03B8A80FECD5}"/>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60" name="Straight Arrow Connector 159">
                <a:extLst>
                  <a:ext uri="{FF2B5EF4-FFF2-40B4-BE49-F238E27FC236}">
                    <a16:creationId xmlns:a16="http://schemas.microsoft.com/office/drawing/2014/main" id="{79892427-AAE1-53B3-7462-32202D3C345F}"/>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C1802A6-D432-5F29-C43C-6272AFB87178}"/>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5" name="Group 164">
            <a:extLst>
              <a:ext uri="{FF2B5EF4-FFF2-40B4-BE49-F238E27FC236}">
                <a16:creationId xmlns:a16="http://schemas.microsoft.com/office/drawing/2014/main" id="{FBC4B2BE-ADFC-AA68-D79E-4BA7D0F1C07C}"/>
              </a:ext>
            </a:extLst>
          </p:cNvPr>
          <p:cNvGrpSpPr/>
          <p:nvPr/>
        </p:nvGrpSpPr>
        <p:grpSpPr>
          <a:xfrm rot="5400000">
            <a:off x="10835388" y="2698280"/>
            <a:ext cx="1167378" cy="1118097"/>
            <a:chOff x="4639650" y="2794635"/>
            <a:chExt cx="2889855" cy="2767861"/>
          </a:xfrm>
          <a:solidFill>
            <a:srgbClr val="002060"/>
          </a:solidFill>
        </p:grpSpPr>
        <p:sp>
          <p:nvSpPr>
            <p:cNvPr id="166" name="Oval 165">
              <a:extLst>
                <a:ext uri="{FF2B5EF4-FFF2-40B4-BE49-F238E27FC236}">
                  <a16:creationId xmlns:a16="http://schemas.microsoft.com/office/drawing/2014/main" id="{539C3DC5-5DFE-7877-45EB-6B9B5092EEDF}"/>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7" name="Group 166">
              <a:extLst>
                <a:ext uri="{FF2B5EF4-FFF2-40B4-BE49-F238E27FC236}">
                  <a16:creationId xmlns:a16="http://schemas.microsoft.com/office/drawing/2014/main" id="{72D13B29-61D0-1699-2304-8F13ECDEFB9D}"/>
                </a:ext>
              </a:extLst>
            </p:cNvPr>
            <p:cNvGrpSpPr/>
            <p:nvPr/>
          </p:nvGrpSpPr>
          <p:grpSpPr>
            <a:xfrm>
              <a:off x="4639650" y="2794635"/>
              <a:ext cx="2889855" cy="2767861"/>
              <a:chOff x="4639650" y="3100665"/>
              <a:chExt cx="2889855" cy="2114506"/>
            </a:xfrm>
            <a:grpFill/>
          </p:grpSpPr>
          <p:grpSp>
            <p:nvGrpSpPr>
              <p:cNvPr id="168" name="Group 167">
                <a:extLst>
                  <a:ext uri="{FF2B5EF4-FFF2-40B4-BE49-F238E27FC236}">
                    <a16:creationId xmlns:a16="http://schemas.microsoft.com/office/drawing/2014/main" id="{C40390C3-1ADB-D468-5726-E5FE212939D1}"/>
                  </a:ext>
                </a:extLst>
              </p:cNvPr>
              <p:cNvGrpSpPr/>
              <p:nvPr/>
            </p:nvGrpSpPr>
            <p:grpSpPr>
              <a:xfrm>
                <a:off x="4639650" y="3100665"/>
                <a:ext cx="2889855" cy="2114506"/>
                <a:chOff x="1050873" y="1266825"/>
                <a:chExt cx="4043212" cy="4322790"/>
              </a:xfrm>
              <a:grpFill/>
            </p:grpSpPr>
            <p:cxnSp>
              <p:nvCxnSpPr>
                <p:cNvPr id="171" name="Straight Connector 170">
                  <a:extLst>
                    <a:ext uri="{FF2B5EF4-FFF2-40B4-BE49-F238E27FC236}">
                      <a16:creationId xmlns:a16="http://schemas.microsoft.com/office/drawing/2014/main" id="{33C90EFD-ED0D-8C4E-461C-D370186FDDE8}"/>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99FF899-8E1B-711B-45DD-1CC66EC481BB}"/>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D07A748-FD6F-4812-4B0A-6536AC99F401}"/>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69" name="Straight Arrow Connector 168">
                <a:extLst>
                  <a:ext uri="{FF2B5EF4-FFF2-40B4-BE49-F238E27FC236}">
                    <a16:creationId xmlns:a16="http://schemas.microsoft.com/office/drawing/2014/main" id="{A03D0861-5273-5DEF-311A-D3D90C6178C3}"/>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C78D2CC2-9A05-DC5C-980B-0710EB3C0B80}"/>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B6C0D724-6FEA-A1EB-190D-5D97301E62B8}"/>
                  </a:ext>
                </a:extLst>
              </p:cNvPr>
              <p:cNvSpPr txBox="1"/>
              <p:nvPr/>
            </p:nvSpPr>
            <p:spPr>
              <a:xfrm>
                <a:off x="9480485" y="1944068"/>
                <a:ext cx="87020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𝑡</m:t>
                          </m:r>
                        </m:sup>
                      </m:sSup>
                    </m:oMath>
                  </m:oMathPara>
                </a14:m>
                <a:endParaRPr lang="en-CA" sz="4800" dirty="0"/>
              </a:p>
            </p:txBody>
          </p:sp>
        </mc:Choice>
        <mc:Fallback xmlns="">
          <p:sp>
            <p:nvSpPr>
              <p:cNvPr id="174" name="TextBox 173">
                <a:extLst>
                  <a:ext uri="{FF2B5EF4-FFF2-40B4-BE49-F238E27FC236}">
                    <a16:creationId xmlns:a16="http://schemas.microsoft.com/office/drawing/2014/main" id="{B6C0D724-6FEA-A1EB-190D-5D97301E62B8}"/>
                  </a:ext>
                </a:extLst>
              </p:cNvPr>
              <p:cNvSpPr txBox="1">
                <a:spLocks noRot="1" noChangeAspect="1" noMove="1" noResize="1" noEditPoints="1" noAdjustHandles="1" noChangeArrowheads="1" noChangeShapeType="1" noTextEdit="1"/>
              </p:cNvSpPr>
              <p:nvPr/>
            </p:nvSpPr>
            <p:spPr>
              <a:xfrm>
                <a:off x="9480485" y="1944068"/>
                <a:ext cx="870207"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A4E8992E-E704-8615-4C62-8DA53CEDD0D6}"/>
                  </a:ext>
                </a:extLst>
              </p:cNvPr>
              <p:cNvSpPr txBox="1"/>
              <p:nvPr/>
            </p:nvSpPr>
            <p:spPr>
              <a:xfrm>
                <a:off x="11143443" y="1943079"/>
                <a:ext cx="87020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𝑟</m:t>
                          </m:r>
                        </m:sup>
                      </m:sSup>
                    </m:oMath>
                  </m:oMathPara>
                </a14:m>
                <a:endParaRPr lang="en-CA" sz="4800" dirty="0"/>
              </a:p>
            </p:txBody>
          </p:sp>
        </mc:Choice>
        <mc:Fallback xmlns="">
          <p:sp>
            <p:nvSpPr>
              <p:cNvPr id="175" name="TextBox 174">
                <a:extLst>
                  <a:ext uri="{FF2B5EF4-FFF2-40B4-BE49-F238E27FC236}">
                    <a16:creationId xmlns:a16="http://schemas.microsoft.com/office/drawing/2014/main" id="{A4E8992E-E704-8615-4C62-8DA53CEDD0D6}"/>
                  </a:ext>
                </a:extLst>
              </p:cNvPr>
              <p:cNvSpPr txBox="1">
                <a:spLocks noRot="1" noChangeAspect="1" noMove="1" noResize="1" noEditPoints="1" noAdjustHandles="1" noChangeArrowheads="1" noChangeShapeType="1" noTextEdit="1"/>
              </p:cNvSpPr>
              <p:nvPr/>
            </p:nvSpPr>
            <p:spPr>
              <a:xfrm>
                <a:off x="11143443" y="1943079"/>
                <a:ext cx="870207" cy="830997"/>
              </a:xfrm>
              <a:prstGeom prst="rect">
                <a:avLst/>
              </a:prstGeom>
              <a:blipFill>
                <a:blip r:embed="rId6"/>
                <a:stretch>
                  <a:fillRect/>
                </a:stretch>
              </a:blipFill>
            </p:spPr>
            <p:txBody>
              <a:bodyPr/>
              <a:lstStyle/>
              <a:p>
                <a:r>
                  <a:rPr lang="en-CA">
                    <a:noFill/>
                  </a:rPr>
                  <a:t> </a:t>
                </a:r>
              </a:p>
            </p:txBody>
          </p:sp>
        </mc:Fallback>
      </mc:AlternateContent>
      <p:grpSp>
        <p:nvGrpSpPr>
          <p:cNvPr id="176" name="Group 175">
            <a:extLst>
              <a:ext uri="{FF2B5EF4-FFF2-40B4-BE49-F238E27FC236}">
                <a16:creationId xmlns:a16="http://schemas.microsoft.com/office/drawing/2014/main" id="{5AB56725-9610-BCF6-427D-8F59606BFB8C}"/>
              </a:ext>
            </a:extLst>
          </p:cNvPr>
          <p:cNvGrpSpPr/>
          <p:nvPr/>
        </p:nvGrpSpPr>
        <p:grpSpPr>
          <a:xfrm>
            <a:off x="6949082" y="4669932"/>
            <a:ext cx="5327545" cy="1713033"/>
            <a:chOff x="6949082" y="4669932"/>
            <a:chExt cx="5327545" cy="1713033"/>
          </a:xfrm>
        </p:grpSpPr>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86472062-454E-6968-0283-E8AA2A39D67E}"/>
                    </a:ext>
                  </a:extLst>
                </p:cNvPr>
                <p:cNvSpPr txBox="1"/>
                <p:nvPr/>
              </p:nvSpPr>
              <p:spPr>
                <a:xfrm>
                  <a:off x="6949082" y="4669932"/>
                  <a:ext cx="5327545" cy="1713033"/>
                </a:xfrm>
                <a:prstGeom prst="rect">
                  <a:avLst/>
                </a:prstGeom>
                <a:solidFill>
                  <a:schemeClr val="bg1"/>
                </a:solidFill>
                <a:effectLst>
                  <a:softEdge rad="127000"/>
                </a:effectLst>
              </p:spPr>
              <p:txBody>
                <a:bodyPr wrap="square">
                  <a:spAutoFit/>
                </a:bodyPr>
                <a:lstStyle/>
                <a:p>
                  <a:pPr>
                    <a:spcAft>
                      <a:spcPts val="1200"/>
                    </a:spcAft>
                  </a:pPr>
                  <a14:m>
                    <m:oMath xmlns:m="http://schemas.openxmlformats.org/officeDocument/2006/math">
                      <m:r>
                        <a:rPr lang="en-CA" sz="6000" i="1" smtClean="0">
                          <a:latin typeface="Cambria Math" panose="02040503050406030204" pitchFamily="18" charset="0"/>
                        </a:rPr>
                        <m:t>𝜅</m:t>
                      </m:r>
                      <m:r>
                        <a:rPr lang="en-CA" sz="6000" b="0" i="1" smtClean="0">
                          <a:latin typeface="Cambria Math" panose="02040503050406030204" pitchFamily="18" charset="0"/>
                        </a:rPr>
                        <m:t>~1</m:t>
                      </m:r>
                      <m:sSup>
                        <m:sSupPr>
                          <m:ctrlPr>
                            <a:rPr lang="en-CA" sz="6000" b="0" i="1" smtClean="0">
                              <a:solidFill>
                                <a:srgbClr val="002060"/>
                              </a:solidFill>
                              <a:latin typeface="Cambria Math" panose="02040503050406030204" pitchFamily="18" charset="0"/>
                            </a:rPr>
                          </m:ctrlPr>
                        </m:sSupPr>
                        <m:e>
                          <m:r>
                            <a:rPr lang="en-CA" sz="6000" b="0" i="1" smtClean="0">
                              <a:solidFill>
                                <a:srgbClr val="002060"/>
                              </a:solidFill>
                              <a:latin typeface="Cambria Math" panose="02040503050406030204" pitchFamily="18" charset="0"/>
                            </a:rPr>
                            <m:t>𝜖</m:t>
                          </m:r>
                        </m:e>
                        <m:sup>
                          <m:r>
                            <a:rPr lang="en-CA" sz="6000" b="0" i="1" smtClean="0">
                              <a:solidFill>
                                <a:srgbClr val="002060"/>
                              </a:solidFill>
                              <a:latin typeface="Cambria Math" panose="02040503050406030204" pitchFamily="18" charset="0"/>
                            </a:rPr>
                            <m:t>𝑡</m:t>
                          </m:r>
                        </m:sup>
                      </m:sSup>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1</m:t>
                          </m:r>
                        </m:num>
                        <m:den>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den>
                      </m:f>
                      <m:sSup>
                        <m:sSupPr>
                          <m:ctrlPr>
                            <a:rPr lang="en-CA" sz="6000" i="1">
                              <a:solidFill>
                                <a:srgbClr val="002060"/>
                              </a:solidFill>
                              <a:latin typeface="Cambria Math" panose="02040503050406030204" pitchFamily="18" charset="0"/>
                            </a:rPr>
                          </m:ctrlPr>
                        </m:sSupPr>
                        <m:e>
                          <m:r>
                            <a:rPr lang="en-CA" sz="6000" i="1">
                              <a:solidFill>
                                <a:srgbClr val="002060"/>
                              </a:solidFill>
                              <a:latin typeface="Cambria Math" panose="02040503050406030204" pitchFamily="18" charset="0"/>
                            </a:rPr>
                            <m:t>𝜖</m:t>
                          </m:r>
                        </m:e>
                        <m:sup>
                          <m:r>
                            <a:rPr lang="en-CA" sz="6000" b="0" i="1" smtClean="0">
                              <a:solidFill>
                                <a:srgbClr val="002060"/>
                              </a:solidFill>
                              <a:latin typeface="Cambria Math" panose="02040503050406030204" pitchFamily="18" charset="0"/>
                            </a:rPr>
                            <m:t>𝑟</m:t>
                          </m:r>
                        </m:sup>
                      </m:sSup>
                    </m:oMath>
                  </a14:m>
                  <a:r>
                    <a:rPr lang="en-GB" sz="6000" i="1" dirty="0">
                      <a:latin typeface="Cambria Math" panose="02040503050406030204" pitchFamily="18" charset="0"/>
                    </a:rPr>
                    <a:t> </a:t>
                  </a:r>
                </a:p>
              </p:txBody>
            </p:sp>
          </mc:Choice>
          <mc:Fallback xmlns="">
            <p:sp>
              <p:nvSpPr>
                <p:cNvPr id="528" name="TextBox 527">
                  <a:extLst>
                    <a:ext uri="{FF2B5EF4-FFF2-40B4-BE49-F238E27FC236}">
                      <a16:creationId xmlns:a16="http://schemas.microsoft.com/office/drawing/2014/main" id="{0191348E-2CDE-AB9C-F4CA-3BB419F7D595}"/>
                    </a:ext>
                  </a:extLst>
                </p:cNvPr>
                <p:cNvSpPr txBox="1">
                  <a:spLocks noRot="1" noChangeAspect="1" noMove="1" noResize="1" noEditPoints="1" noAdjustHandles="1" noChangeArrowheads="1" noChangeShapeType="1" noTextEdit="1"/>
                </p:cNvSpPr>
                <p:nvPr/>
              </p:nvSpPr>
              <p:spPr>
                <a:xfrm>
                  <a:off x="6949082" y="4669932"/>
                  <a:ext cx="5327545" cy="1713033"/>
                </a:xfrm>
                <a:prstGeom prst="rect">
                  <a:avLst/>
                </a:prstGeom>
                <a:blipFill>
                  <a:blip r:embed="rId7"/>
                  <a:stretch>
                    <a:fillRect/>
                  </a:stretch>
                </a:blipFill>
                <a:effectLst>
                  <a:softEdge rad="127000"/>
                </a:effectLst>
              </p:spPr>
              <p:txBody>
                <a:bodyPr/>
                <a:lstStyle/>
                <a:p>
                  <a:r>
                    <a:rPr lang="en-CA">
                      <a:noFill/>
                    </a:rPr>
                    <a:t> </a:t>
                  </a:r>
                </a:p>
              </p:txBody>
            </p:sp>
          </mc:Fallback>
        </mc:AlternateContent>
        <p:sp>
          <p:nvSpPr>
            <p:cNvPr id="178" name="TextBox 177">
              <a:extLst>
                <a:ext uri="{FF2B5EF4-FFF2-40B4-BE49-F238E27FC236}">
                  <a16:creationId xmlns:a16="http://schemas.microsoft.com/office/drawing/2014/main" id="{1E0B7AB1-394B-E4EB-19E1-4F43B0076AA5}"/>
                </a:ext>
              </a:extLst>
            </p:cNvPr>
            <p:cNvSpPr txBox="1"/>
            <p:nvPr/>
          </p:nvSpPr>
          <p:spPr>
            <a:xfrm>
              <a:off x="7076010" y="5831488"/>
              <a:ext cx="1506631" cy="369332"/>
            </a:xfrm>
            <a:prstGeom prst="rect">
              <a:avLst/>
            </a:prstGeom>
            <a:noFill/>
          </p:spPr>
          <p:txBody>
            <a:bodyPr wrap="none" rtlCol="0">
              <a:spAutoFit/>
            </a:bodyPr>
            <a:lstStyle/>
            <a:p>
              <a:r>
                <a:rPr lang="en-CA" dirty="0"/>
                <a:t>(proportional)</a:t>
              </a:r>
            </a:p>
          </p:txBody>
        </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79" name="Ink 178">
                <a:extLst>
                  <a:ext uri="{FF2B5EF4-FFF2-40B4-BE49-F238E27FC236}">
                    <a16:creationId xmlns:a16="http://schemas.microsoft.com/office/drawing/2014/main" id="{8E85B13A-BA53-16E6-1421-104B4DC147D0}"/>
                  </a:ext>
                </a:extLst>
              </p14:cNvPr>
              <p14:cNvContentPartPr/>
              <p14:nvPr>
                <p:extLst>
                  <p:ext uri="{42D2F446-02D8-4167-A562-619A0277C38B}">
                    <p15:isNarration xmlns:p15="http://schemas.microsoft.com/office/powerpoint/2012/main" val="1"/>
                  </p:ext>
                </p:extLst>
              </p14:nvPr>
            </p14:nvContentPartPr>
            <p14:xfrm>
              <a:off x="196560" y="757080"/>
              <a:ext cx="11273040" cy="5607360"/>
            </p14:xfrm>
          </p:contentPart>
        </mc:Choice>
        <mc:Fallback xmlns="">
          <p:pic>
            <p:nvPicPr>
              <p:cNvPr id="179" name="Ink 178">
                <a:extLst>
                  <a:ext uri="{FF2B5EF4-FFF2-40B4-BE49-F238E27FC236}">
                    <a16:creationId xmlns:a16="http://schemas.microsoft.com/office/drawing/2014/main" id="{8E85B13A-BA53-16E6-1421-104B4DC147D0}"/>
                  </a:ext>
                </a:extLst>
              </p:cNvPr>
              <p:cNvPicPr>
                <a:picLocks noGrp="1" noRot="1" noChangeAspect="1" noMove="1" noResize="1" noEditPoints="1" noAdjustHandles="1" noChangeArrowheads="1" noChangeShapeType="1"/>
              </p:cNvPicPr>
              <p:nvPr/>
            </p:nvPicPr>
            <p:blipFill>
              <a:blip r:embed="rId9"/>
              <a:stretch>
                <a:fillRect/>
              </a:stretch>
            </p:blipFill>
            <p:spPr>
              <a:xfrm>
                <a:off x="187200" y="747720"/>
                <a:ext cx="11291760" cy="5626080"/>
              </a:xfrm>
              <a:prstGeom prst="rect">
                <a:avLst/>
              </a:prstGeom>
            </p:spPr>
          </p:pic>
        </mc:Fallback>
      </mc:AlternateContent>
    </p:spTree>
    <p:custDataLst>
      <p:tags r:id="rId1"/>
    </p:custDataLst>
    <p:extLst>
      <p:ext uri="{BB962C8B-B14F-4D97-AF65-F5344CB8AC3E}">
        <p14:creationId xmlns:p14="http://schemas.microsoft.com/office/powerpoint/2010/main" val="1866493299"/>
      </p:ext>
    </p:extLst>
  </p:cSld>
  <p:clrMapOvr>
    <a:masterClrMapping/>
  </p:clrMapOvr>
  <mc:AlternateContent xmlns:mc="http://schemas.openxmlformats.org/markup-compatibility/2006" xmlns:p14="http://schemas.microsoft.com/office/powerpoint/2010/main">
    <mc:Choice Requires="p14">
      <p:transition spd="slow" p14:dur="2000" advTm="10407"/>
    </mc:Choice>
    <mc:Fallback xmlns="">
      <p:transition spd="slow" advTm="10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cmd type="call" cmd="playFrom(0.0)">
                                      <p:cBhvr>
                                        <p:cTn id="7" dur="1" fill="hold"/>
                                        <p:tgtEl>
                                          <p:spTgt spid="17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anim calcmode="lin" valueType="num">
                                      <p:cBhvr>
                                        <p:cTn id="29" dur="500" fill="hold"/>
                                        <p:tgtEl>
                                          <p:spTgt spid="2"/>
                                        </p:tgtEl>
                                        <p:attrNameLst>
                                          <p:attrName>ppt_x</p:attrName>
                                        </p:attrNameLst>
                                      </p:cBhvr>
                                      <p:tavLst>
                                        <p:tav tm="0">
                                          <p:val>
                                            <p:strVal val="#ppt_x"/>
                                          </p:val>
                                        </p:tav>
                                        <p:tav tm="100000">
                                          <p:val>
                                            <p:strVal val="#ppt_x"/>
                                          </p:val>
                                        </p:tav>
                                      </p:tavLst>
                                    </p:anim>
                                    <p:anim calcmode="lin" valueType="num">
                                      <p:cBhvr>
                                        <p:cTn id="30"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0473592-7E35-0C83-23B2-13BEFBA5D710}"/>
                  </a:ext>
                </a:extLst>
              </p:cNvPr>
              <p:cNvSpPr txBox="1"/>
              <p:nvPr/>
            </p:nvSpPr>
            <p:spPr>
              <a:xfrm>
                <a:off x="220923" y="210835"/>
                <a:ext cx="4693978" cy="2037096"/>
              </a:xfrm>
              <a:prstGeom prst="rect">
                <a:avLst/>
              </a:prstGeom>
              <a:noFill/>
              <a:ln w="38100">
                <a:solidFill>
                  <a:schemeClr val="tx1"/>
                </a:solidFill>
              </a:ln>
            </p:spPr>
            <p:txBody>
              <a:bodyPr wrap="square">
                <a:spAutoFit/>
              </a:bodyPr>
              <a:lstStyle/>
              <a:p>
                <a:pPr>
                  <a:spcAft>
                    <a:spcPts val="1200"/>
                  </a:spcAft>
                </a:pPr>
                <a14:m>
                  <m:oMath xmlns:m="http://schemas.openxmlformats.org/officeDocument/2006/math">
                    <m:f>
                      <m:fPr>
                        <m:ctrlPr>
                          <a:rPr lang="en-CA" sz="7200" b="0" i="1" smtClean="0">
                            <a:solidFill>
                              <a:schemeClr val="tx1"/>
                            </a:solidFill>
                            <a:latin typeface="Cambria Math" panose="02040503050406030204" pitchFamily="18" charset="0"/>
                          </a:rPr>
                        </m:ctrlPr>
                      </m:fPr>
                      <m:num>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𝜅</m:t>
                            </m:r>
                          </m:e>
                          <m:sub>
                            <m:r>
                              <a:rPr lang="en-CA" sz="7200" i="1">
                                <a:solidFill>
                                  <a:srgbClr val="0070C0"/>
                                </a:solidFill>
                                <a:latin typeface="Cambria Math" panose="02040503050406030204" pitchFamily="18" charset="0"/>
                              </a:rPr>
                              <m:t>𝑟</m:t>
                            </m:r>
                          </m:sub>
                        </m:sSub>
                      </m:num>
                      <m:den>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𝜅</m:t>
                            </m:r>
                          </m:e>
                          <m:sub>
                            <m:r>
                              <a:rPr lang="en-CA" sz="7200" i="1">
                                <a:solidFill>
                                  <a:srgbClr val="0070C0"/>
                                </a:solidFill>
                                <a:latin typeface="Cambria Math" panose="02040503050406030204" pitchFamily="18" charset="0"/>
                              </a:rPr>
                              <m:t>𝑡</m:t>
                            </m:r>
                          </m:sub>
                        </m:sSub>
                      </m:den>
                    </m:f>
                    <m:r>
                      <a:rPr lang="en-CA" sz="7200" b="0" i="1" smtClean="0">
                        <a:latin typeface="Cambria Math" panose="02040503050406030204" pitchFamily="18" charset="0"/>
                      </a:rPr>
                      <m:t>=−</m:t>
                    </m:r>
                    <m:f>
                      <m:fPr>
                        <m:ctrlPr>
                          <a:rPr lang="en-CA" sz="7200" i="1">
                            <a:latin typeface="Cambria Math" panose="02040503050406030204" pitchFamily="18" charset="0"/>
                          </a:rPr>
                        </m:ctrlPr>
                      </m:fPr>
                      <m:num>
                        <m:r>
                          <a:rPr lang="en-CA" sz="7200" i="1">
                            <a:latin typeface="Cambria Math" panose="02040503050406030204" pitchFamily="18" charset="0"/>
                          </a:rPr>
                          <m:t>1</m:t>
                        </m:r>
                      </m:num>
                      <m:den>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r>
                              <a:rPr lang="en-GB" sz="7200" i="1">
                                <a:solidFill>
                                  <a:srgbClr val="0070C0"/>
                                </a:solidFill>
                                <a:latin typeface="Cambria Math" panose="02040503050406030204" pitchFamily="18" charset="0"/>
                              </a:rPr>
                              <m:t>𝑟</m:t>
                            </m:r>
                          </m:den>
                        </m:f>
                      </m:den>
                    </m:f>
                  </m:oMath>
                </a14:m>
                <a:r>
                  <a:rPr lang="en-GB" sz="72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D0473592-7E35-0C83-23B2-13BEFBA5D710}"/>
                  </a:ext>
                </a:extLst>
              </p:cNvPr>
              <p:cNvSpPr txBox="1">
                <a:spLocks noRot="1" noChangeAspect="1" noMove="1" noResize="1" noEditPoints="1" noAdjustHandles="1" noChangeArrowheads="1" noChangeShapeType="1" noTextEdit="1"/>
              </p:cNvSpPr>
              <p:nvPr/>
            </p:nvSpPr>
            <p:spPr>
              <a:xfrm>
                <a:off x="220923" y="210835"/>
                <a:ext cx="4693978" cy="2037096"/>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015B5-CF2F-212C-94AD-B0C85EC6F940}"/>
                  </a:ext>
                </a:extLst>
              </p:cNvPr>
              <p:cNvSpPr txBox="1"/>
              <p:nvPr/>
            </p:nvSpPr>
            <p:spPr>
              <a:xfrm>
                <a:off x="5231073" y="303010"/>
                <a:ext cx="6789477" cy="1874680"/>
              </a:xfrm>
              <a:prstGeom prst="rect">
                <a:avLst/>
              </a:prstGeom>
              <a:noFill/>
              <a:effectLst>
                <a:softEdge rad="127000"/>
              </a:effectLst>
            </p:spPr>
            <p:txBody>
              <a:bodyPr wrap="square">
                <a:spAutoFit/>
              </a:bodyPr>
              <a:lstStyle/>
              <a:p>
                <a:pPr>
                  <a:spcAft>
                    <a:spcPts val="1200"/>
                  </a:spcAft>
                </a:pPr>
                <a14:m>
                  <m:oMath xmlns:m="http://schemas.openxmlformats.org/officeDocument/2006/math">
                    <m:r>
                      <a:rPr lang="en-CA" sz="6600" b="0" i="1" smtClean="0">
                        <a:latin typeface="Cambria Math" panose="02040503050406030204" pitchFamily="18" charset="0"/>
                      </a:rPr>
                      <m:t>⇒</m:t>
                    </m:r>
                    <m:r>
                      <a:rPr lang="en-CA" sz="6600" i="1" smtClean="0">
                        <a:latin typeface="Cambria Math" panose="02040503050406030204" pitchFamily="18" charset="0"/>
                      </a:rPr>
                      <m:t>𝜅</m:t>
                    </m:r>
                    <m:r>
                      <a:rPr lang="en-CA" sz="6600" b="0" i="1" smtClean="0">
                        <a:latin typeface="Cambria Math" panose="02040503050406030204" pitchFamily="18" charset="0"/>
                      </a:rPr>
                      <m:t>~1</m:t>
                    </m:r>
                    <m:sSup>
                      <m:sSupPr>
                        <m:ctrlPr>
                          <a:rPr lang="en-CA" sz="6600" b="0" i="1" smtClean="0">
                            <a:solidFill>
                              <a:srgbClr val="002060"/>
                            </a:solidFill>
                            <a:latin typeface="Cambria Math" panose="02040503050406030204" pitchFamily="18" charset="0"/>
                          </a:rPr>
                        </m:ctrlPr>
                      </m:sSupPr>
                      <m:e>
                        <m:r>
                          <a:rPr lang="en-CA" sz="6600" b="0" i="1" smtClean="0">
                            <a:solidFill>
                              <a:srgbClr val="002060"/>
                            </a:solidFill>
                            <a:latin typeface="Cambria Math" panose="02040503050406030204" pitchFamily="18" charset="0"/>
                          </a:rPr>
                          <m:t>𝜖</m:t>
                        </m:r>
                      </m:e>
                      <m:sup>
                        <m:r>
                          <a:rPr lang="en-CA" sz="6600" b="0" i="1" smtClean="0">
                            <a:solidFill>
                              <a:srgbClr val="002060"/>
                            </a:solidFill>
                            <a:latin typeface="Cambria Math" panose="02040503050406030204" pitchFamily="18" charset="0"/>
                          </a:rPr>
                          <m:t>𝑡</m:t>
                        </m:r>
                      </m:sup>
                    </m:sSup>
                    <m:r>
                      <a:rPr lang="en-CA" sz="6600" i="1">
                        <a:latin typeface="Cambria Math" panose="02040503050406030204" pitchFamily="18" charset="0"/>
                      </a:rPr>
                      <m:t>−</m:t>
                    </m:r>
                    <m:f>
                      <m:fPr>
                        <m:ctrlPr>
                          <a:rPr lang="en-CA" sz="6600" i="1">
                            <a:latin typeface="Cambria Math" panose="02040503050406030204" pitchFamily="18" charset="0"/>
                          </a:rPr>
                        </m:ctrlPr>
                      </m:fPr>
                      <m:num>
                        <m:r>
                          <a:rPr lang="en-CA" sz="6600" i="1">
                            <a:latin typeface="Cambria Math" panose="02040503050406030204" pitchFamily="18" charset="0"/>
                          </a:rPr>
                          <m:t>1</m:t>
                        </m:r>
                      </m:num>
                      <m:den>
                        <m:r>
                          <a:rPr lang="en-GB" sz="6600" i="1">
                            <a:latin typeface="Cambria Math" panose="02040503050406030204" pitchFamily="18" charset="0"/>
                          </a:rPr>
                          <m:t>1−</m:t>
                        </m:r>
                        <m:f>
                          <m:fPr>
                            <m:ctrlPr>
                              <a:rPr lang="en-GB" sz="6600" i="1">
                                <a:latin typeface="Cambria Math" panose="02040503050406030204" pitchFamily="18" charset="0"/>
                              </a:rPr>
                            </m:ctrlPr>
                          </m:fPr>
                          <m:num>
                            <m:sSub>
                              <m:sSubPr>
                                <m:ctrlPr>
                                  <a:rPr lang="en-GB" sz="6600" i="1">
                                    <a:latin typeface="Cambria Math" panose="02040503050406030204" pitchFamily="18" charset="0"/>
                                  </a:rPr>
                                </m:ctrlPr>
                              </m:sSubPr>
                              <m:e>
                                <m:r>
                                  <a:rPr lang="en-GB" sz="6600" i="1">
                                    <a:latin typeface="Cambria Math" panose="02040503050406030204" pitchFamily="18" charset="0"/>
                                  </a:rPr>
                                  <m:t>𝑟</m:t>
                                </m:r>
                              </m:e>
                              <m:sub>
                                <m:r>
                                  <a:rPr lang="en-GB" sz="6600" i="1">
                                    <a:latin typeface="Cambria Math" panose="02040503050406030204" pitchFamily="18" charset="0"/>
                                  </a:rPr>
                                  <m:t>𝑠</m:t>
                                </m:r>
                              </m:sub>
                            </m:sSub>
                          </m:num>
                          <m:den>
                            <m:r>
                              <a:rPr lang="en-GB" sz="6600" i="1">
                                <a:solidFill>
                                  <a:srgbClr val="0070C0"/>
                                </a:solidFill>
                                <a:latin typeface="Cambria Math" panose="02040503050406030204" pitchFamily="18" charset="0"/>
                              </a:rPr>
                              <m:t>𝑟</m:t>
                            </m:r>
                          </m:den>
                        </m:f>
                      </m:den>
                    </m:f>
                    <m:sSup>
                      <m:sSupPr>
                        <m:ctrlPr>
                          <a:rPr lang="en-CA" sz="6600" i="1">
                            <a:solidFill>
                              <a:srgbClr val="002060"/>
                            </a:solidFill>
                            <a:latin typeface="Cambria Math" panose="02040503050406030204" pitchFamily="18" charset="0"/>
                          </a:rPr>
                        </m:ctrlPr>
                      </m:sSupPr>
                      <m:e>
                        <m:r>
                          <a:rPr lang="en-CA" sz="6600" i="1">
                            <a:solidFill>
                              <a:srgbClr val="002060"/>
                            </a:solidFill>
                            <a:latin typeface="Cambria Math" panose="02040503050406030204" pitchFamily="18" charset="0"/>
                          </a:rPr>
                          <m:t>𝜖</m:t>
                        </m:r>
                      </m:e>
                      <m:sup>
                        <m:r>
                          <a:rPr lang="en-CA" sz="6600" b="0" i="1" smtClean="0">
                            <a:solidFill>
                              <a:srgbClr val="002060"/>
                            </a:solidFill>
                            <a:latin typeface="Cambria Math" panose="02040503050406030204" pitchFamily="18" charset="0"/>
                          </a:rPr>
                          <m:t>𝑟</m:t>
                        </m:r>
                      </m:sup>
                    </m:sSup>
                  </m:oMath>
                </a14:m>
                <a:r>
                  <a:rPr lang="en-GB" sz="6600" i="1" dirty="0">
                    <a:latin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CBC015B5-CF2F-212C-94AD-B0C85EC6F940}"/>
                  </a:ext>
                </a:extLst>
              </p:cNvPr>
              <p:cNvSpPr txBox="1">
                <a:spLocks noRot="1" noChangeAspect="1" noMove="1" noResize="1" noEditPoints="1" noAdjustHandles="1" noChangeArrowheads="1" noChangeShapeType="1" noTextEdit="1"/>
              </p:cNvSpPr>
              <p:nvPr/>
            </p:nvSpPr>
            <p:spPr>
              <a:xfrm>
                <a:off x="5231073" y="303010"/>
                <a:ext cx="6789477" cy="1874680"/>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443B-8C62-9A77-1B9A-CADC50FE7526}"/>
                  </a:ext>
                </a:extLst>
              </p:cNvPr>
              <p:cNvSpPr txBox="1"/>
              <p:nvPr/>
            </p:nvSpPr>
            <p:spPr>
              <a:xfrm>
                <a:off x="220923" y="2788575"/>
                <a:ext cx="6427527" cy="2117824"/>
              </a:xfrm>
              <a:prstGeom prst="rect">
                <a:avLst/>
              </a:prstGeom>
              <a:noFill/>
              <a:ln w="38100">
                <a:solidFill>
                  <a:schemeClr val="tx1"/>
                </a:solidFill>
              </a:ln>
            </p:spPr>
            <p:txBody>
              <a:bodyPr wrap="square">
                <a:spAutoFit/>
              </a:bodyPr>
              <a:lstStyle/>
              <a:p>
                <a:pPr>
                  <a:spcAft>
                    <a:spcPts val="1200"/>
                  </a:spcAft>
                </a:pPr>
                <a14:m>
                  <m:oMath xmlns:m="http://schemas.openxmlformats.org/officeDocument/2006/math">
                    <m:f>
                      <m:fPr>
                        <m:ctrlPr>
                          <a:rPr lang="en-CA" sz="7200" b="0" i="1" smtClean="0">
                            <a:solidFill>
                              <a:schemeClr val="tx1"/>
                            </a:solidFill>
                            <a:latin typeface="Cambria Math" panose="02040503050406030204" pitchFamily="18" charset="0"/>
                          </a:rPr>
                        </m:ctrlPr>
                      </m:fPr>
                      <m:num>
                        <m:r>
                          <a:rPr lang="en-CA" sz="7200" b="0" i="1" smtClean="0">
                            <a:solidFill>
                              <a:srgbClr val="FF0000"/>
                            </a:solidFill>
                            <a:latin typeface="Cambria Math" panose="02040503050406030204" pitchFamily="18" charset="0"/>
                          </a:rPr>
                          <m:t>𝛼</m:t>
                        </m:r>
                        <m:d>
                          <m:dPr>
                            <m:ctrlPr>
                              <a:rPr lang="en-CA" sz="7200" b="0" i="1" smtClean="0">
                                <a:solidFill>
                                  <a:srgbClr val="FF0000"/>
                                </a:solidFill>
                                <a:latin typeface="Cambria Math" panose="02040503050406030204" pitchFamily="18" charset="0"/>
                              </a:rPr>
                            </m:ctrlPr>
                          </m:dPr>
                          <m:e>
                            <m:r>
                              <a:rPr lang="en-CA" sz="7200" b="0" i="1" smtClean="0">
                                <a:solidFill>
                                  <a:srgbClr val="FF0000"/>
                                </a:solidFill>
                                <a:latin typeface="Cambria Math" panose="02040503050406030204" pitchFamily="18" charset="0"/>
                              </a:rPr>
                              <m:t>𝑡</m:t>
                            </m:r>
                            <m:r>
                              <a:rPr lang="en-CA" sz="7200" b="0" i="1" smtClean="0">
                                <a:solidFill>
                                  <a:srgbClr val="FF0000"/>
                                </a:solidFill>
                                <a:latin typeface="Cambria Math" panose="02040503050406030204" pitchFamily="18" charset="0"/>
                              </a:rPr>
                              <m:t>,</m:t>
                            </m:r>
                            <m:r>
                              <a:rPr lang="en-CA" sz="7200" b="0" i="1" smtClean="0">
                                <a:solidFill>
                                  <a:srgbClr val="FF0000"/>
                                </a:solidFill>
                                <a:latin typeface="Cambria Math" panose="02040503050406030204" pitchFamily="18" charset="0"/>
                              </a:rPr>
                              <m:t>𝑟</m:t>
                            </m:r>
                          </m:e>
                        </m:d>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𝜅</m:t>
                            </m:r>
                          </m:e>
                          <m:sub>
                            <m:r>
                              <a:rPr lang="en-CA" sz="7200" i="1">
                                <a:solidFill>
                                  <a:srgbClr val="0070C0"/>
                                </a:solidFill>
                                <a:latin typeface="Cambria Math" panose="02040503050406030204" pitchFamily="18" charset="0"/>
                              </a:rPr>
                              <m:t>𝑟</m:t>
                            </m:r>
                          </m:sub>
                        </m:sSub>
                      </m:num>
                      <m:den>
                        <m:r>
                          <a:rPr lang="en-CA" sz="7200" i="1" smtClean="0">
                            <a:solidFill>
                              <a:srgbClr val="FF0000"/>
                            </a:solidFill>
                            <a:latin typeface="Cambria Math" panose="02040503050406030204" pitchFamily="18" charset="0"/>
                          </a:rPr>
                          <m:t>𝛼</m:t>
                        </m:r>
                        <m:d>
                          <m:dPr>
                            <m:ctrlPr>
                              <a:rPr lang="en-CA" sz="7200" i="1">
                                <a:solidFill>
                                  <a:srgbClr val="FF0000"/>
                                </a:solidFill>
                                <a:latin typeface="Cambria Math" panose="02040503050406030204" pitchFamily="18" charset="0"/>
                              </a:rPr>
                            </m:ctrlPr>
                          </m:dPr>
                          <m:e>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𝑟</m:t>
                            </m:r>
                          </m:e>
                        </m:d>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𝜅</m:t>
                            </m:r>
                          </m:e>
                          <m:sub>
                            <m:r>
                              <a:rPr lang="en-CA" sz="7200" i="1">
                                <a:solidFill>
                                  <a:srgbClr val="0070C0"/>
                                </a:solidFill>
                                <a:latin typeface="Cambria Math" panose="02040503050406030204" pitchFamily="18" charset="0"/>
                              </a:rPr>
                              <m:t>𝑡</m:t>
                            </m:r>
                          </m:sub>
                        </m:sSub>
                      </m:den>
                    </m:f>
                    <m:r>
                      <a:rPr lang="en-CA" sz="7200" b="0" i="1" smtClean="0">
                        <a:latin typeface="Cambria Math" panose="02040503050406030204" pitchFamily="18" charset="0"/>
                      </a:rPr>
                      <m:t>=−</m:t>
                    </m:r>
                    <m:f>
                      <m:fPr>
                        <m:ctrlPr>
                          <a:rPr lang="en-CA" sz="7200" i="1">
                            <a:latin typeface="Cambria Math" panose="02040503050406030204" pitchFamily="18" charset="0"/>
                          </a:rPr>
                        </m:ctrlPr>
                      </m:fPr>
                      <m:num>
                        <m:r>
                          <a:rPr lang="en-CA" sz="7200" i="1">
                            <a:latin typeface="Cambria Math" panose="02040503050406030204" pitchFamily="18" charset="0"/>
                          </a:rPr>
                          <m:t>1</m:t>
                        </m:r>
                      </m:num>
                      <m:den>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r>
                              <a:rPr lang="en-GB" sz="7200" i="1">
                                <a:solidFill>
                                  <a:srgbClr val="0070C0"/>
                                </a:solidFill>
                                <a:latin typeface="Cambria Math" panose="02040503050406030204" pitchFamily="18" charset="0"/>
                              </a:rPr>
                              <m:t>𝑟</m:t>
                            </m:r>
                          </m:den>
                        </m:f>
                      </m:den>
                    </m:f>
                  </m:oMath>
                </a14:m>
                <a:r>
                  <a:rPr lang="en-GB" sz="7200" i="1" dirty="0">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569B443B-8C62-9A77-1B9A-CADC50FE7526}"/>
                  </a:ext>
                </a:extLst>
              </p:cNvPr>
              <p:cNvSpPr txBox="1">
                <a:spLocks noRot="1" noChangeAspect="1" noMove="1" noResize="1" noEditPoints="1" noAdjustHandles="1" noChangeArrowheads="1" noChangeShapeType="1" noTextEdit="1"/>
              </p:cNvSpPr>
              <p:nvPr/>
            </p:nvSpPr>
            <p:spPr>
              <a:xfrm>
                <a:off x="220923" y="2788575"/>
                <a:ext cx="6427527" cy="2117824"/>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F48C8E-135C-8981-0FAB-A016B8AA2783}"/>
                  </a:ext>
                </a:extLst>
              </p:cNvPr>
              <p:cNvSpPr txBox="1"/>
              <p:nvPr/>
            </p:nvSpPr>
            <p:spPr>
              <a:xfrm>
                <a:off x="2613689" y="4850890"/>
                <a:ext cx="9475529" cy="1948675"/>
              </a:xfrm>
              <a:prstGeom prst="rect">
                <a:avLst/>
              </a:prstGeom>
              <a:noFill/>
              <a:effectLst>
                <a:softEdge rad="127000"/>
              </a:effectLst>
            </p:spPr>
            <p:txBody>
              <a:bodyPr wrap="square">
                <a:spAutoFit/>
              </a:bodyPr>
              <a:lstStyle/>
              <a:p>
                <a:pPr>
                  <a:spcAft>
                    <a:spcPts val="1200"/>
                  </a:spcAft>
                </a:pPr>
                <a14:m>
                  <m:oMath xmlns:m="http://schemas.openxmlformats.org/officeDocument/2006/math">
                    <m:r>
                      <a:rPr lang="en-CA" sz="6600" b="0" i="1" smtClean="0">
                        <a:latin typeface="Cambria Math" panose="02040503050406030204" pitchFamily="18" charset="0"/>
                      </a:rPr>
                      <m:t>⇒</m:t>
                    </m:r>
                    <m:r>
                      <a:rPr lang="en-CA" sz="6600" i="1" smtClean="0">
                        <a:latin typeface="Cambria Math" panose="02040503050406030204" pitchFamily="18" charset="0"/>
                      </a:rPr>
                      <m:t>𝜅</m:t>
                    </m:r>
                    <m:r>
                      <a:rPr lang="en-CA" sz="6600" b="0" i="1" smtClean="0">
                        <a:latin typeface="Cambria Math" panose="02040503050406030204" pitchFamily="18" charset="0"/>
                      </a:rPr>
                      <m:t>=</m:t>
                    </m:r>
                    <m:r>
                      <a:rPr lang="en-CA" sz="6600" i="1">
                        <a:solidFill>
                          <a:srgbClr val="FF0000"/>
                        </a:solidFill>
                        <a:latin typeface="Cambria Math" panose="02040503050406030204" pitchFamily="18" charset="0"/>
                      </a:rPr>
                      <m:t>𝛼</m:t>
                    </m:r>
                    <m:d>
                      <m:dPr>
                        <m:ctrlPr>
                          <a:rPr lang="en-CA" sz="6600" i="1">
                            <a:solidFill>
                              <a:srgbClr val="FF0000"/>
                            </a:solidFill>
                            <a:latin typeface="Cambria Math" panose="02040503050406030204" pitchFamily="18" charset="0"/>
                          </a:rPr>
                        </m:ctrlPr>
                      </m:dPr>
                      <m:e>
                        <m:r>
                          <a:rPr lang="en-CA" sz="6600" i="1">
                            <a:solidFill>
                              <a:srgbClr val="FF0000"/>
                            </a:solidFill>
                            <a:latin typeface="Cambria Math" panose="02040503050406030204" pitchFamily="18" charset="0"/>
                          </a:rPr>
                          <m:t>𝑡</m:t>
                        </m:r>
                        <m:r>
                          <a:rPr lang="en-CA" sz="6600" i="1">
                            <a:solidFill>
                              <a:srgbClr val="FF0000"/>
                            </a:solidFill>
                            <a:latin typeface="Cambria Math" panose="02040503050406030204" pitchFamily="18" charset="0"/>
                          </a:rPr>
                          <m:t>,</m:t>
                        </m:r>
                        <m:r>
                          <a:rPr lang="en-CA" sz="6600" i="1">
                            <a:solidFill>
                              <a:srgbClr val="FF0000"/>
                            </a:solidFill>
                            <a:latin typeface="Cambria Math" panose="02040503050406030204" pitchFamily="18" charset="0"/>
                          </a:rPr>
                          <m:t>𝑟</m:t>
                        </m:r>
                      </m:e>
                    </m:d>
                    <m:sSup>
                      <m:sSupPr>
                        <m:ctrlPr>
                          <a:rPr lang="en-CA" sz="6600" b="0" i="1" smtClean="0">
                            <a:solidFill>
                              <a:srgbClr val="002060"/>
                            </a:solidFill>
                            <a:latin typeface="Cambria Math" panose="02040503050406030204" pitchFamily="18" charset="0"/>
                          </a:rPr>
                        </m:ctrlPr>
                      </m:sSupPr>
                      <m:e>
                        <m:r>
                          <a:rPr lang="en-CA" sz="6600" b="0" i="1" smtClean="0">
                            <a:solidFill>
                              <a:srgbClr val="002060"/>
                            </a:solidFill>
                            <a:latin typeface="Cambria Math" panose="02040503050406030204" pitchFamily="18" charset="0"/>
                          </a:rPr>
                          <m:t>𝜖</m:t>
                        </m:r>
                      </m:e>
                      <m:sup>
                        <m:r>
                          <a:rPr lang="en-CA" sz="6600" b="0" i="1" smtClean="0">
                            <a:solidFill>
                              <a:srgbClr val="002060"/>
                            </a:solidFill>
                            <a:latin typeface="Cambria Math" panose="02040503050406030204" pitchFamily="18" charset="0"/>
                          </a:rPr>
                          <m:t>𝑡</m:t>
                        </m:r>
                      </m:sup>
                    </m:sSup>
                    <m:r>
                      <a:rPr lang="en-CA" sz="6600" i="1">
                        <a:latin typeface="Cambria Math" panose="02040503050406030204" pitchFamily="18" charset="0"/>
                      </a:rPr>
                      <m:t>−</m:t>
                    </m:r>
                    <m:f>
                      <m:fPr>
                        <m:ctrlPr>
                          <a:rPr lang="en-CA" sz="6600" i="1">
                            <a:latin typeface="Cambria Math" panose="02040503050406030204" pitchFamily="18" charset="0"/>
                          </a:rPr>
                        </m:ctrlPr>
                      </m:fPr>
                      <m:num>
                        <m:r>
                          <a:rPr lang="en-CA" sz="6600" i="1">
                            <a:solidFill>
                              <a:srgbClr val="FF0000"/>
                            </a:solidFill>
                            <a:latin typeface="Cambria Math" panose="02040503050406030204" pitchFamily="18" charset="0"/>
                          </a:rPr>
                          <m:t>𝛼</m:t>
                        </m:r>
                        <m:d>
                          <m:dPr>
                            <m:ctrlPr>
                              <a:rPr lang="en-CA" sz="6600" i="1">
                                <a:solidFill>
                                  <a:srgbClr val="FF0000"/>
                                </a:solidFill>
                                <a:latin typeface="Cambria Math" panose="02040503050406030204" pitchFamily="18" charset="0"/>
                              </a:rPr>
                            </m:ctrlPr>
                          </m:dPr>
                          <m:e>
                            <m:r>
                              <a:rPr lang="en-CA" sz="6600" i="1">
                                <a:solidFill>
                                  <a:srgbClr val="FF0000"/>
                                </a:solidFill>
                                <a:latin typeface="Cambria Math" panose="02040503050406030204" pitchFamily="18" charset="0"/>
                              </a:rPr>
                              <m:t>𝑡</m:t>
                            </m:r>
                            <m:r>
                              <a:rPr lang="en-CA" sz="6600" i="1">
                                <a:solidFill>
                                  <a:srgbClr val="FF0000"/>
                                </a:solidFill>
                                <a:latin typeface="Cambria Math" panose="02040503050406030204" pitchFamily="18" charset="0"/>
                              </a:rPr>
                              <m:t>,</m:t>
                            </m:r>
                            <m:r>
                              <a:rPr lang="en-CA" sz="6600" i="1">
                                <a:solidFill>
                                  <a:srgbClr val="FF0000"/>
                                </a:solidFill>
                                <a:latin typeface="Cambria Math" panose="02040503050406030204" pitchFamily="18" charset="0"/>
                              </a:rPr>
                              <m:t>𝑟</m:t>
                            </m:r>
                          </m:e>
                        </m:d>
                      </m:num>
                      <m:den>
                        <m:r>
                          <a:rPr lang="en-GB" sz="6600" i="1">
                            <a:latin typeface="Cambria Math" panose="02040503050406030204" pitchFamily="18" charset="0"/>
                          </a:rPr>
                          <m:t>1−</m:t>
                        </m:r>
                        <m:f>
                          <m:fPr>
                            <m:ctrlPr>
                              <a:rPr lang="en-GB" sz="6600" i="1">
                                <a:latin typeface="Cambria Math" panose="02040503050406030204" pitchFamily="18" charset="0"/>
                              </a:rPr>
                            </m:ctrlPr>
                          </m:fPr>
                          <m:num>
                            <m:sSub>
                              <m:sSubPr>
                                <m:ctrlPr>
                                  <a:rPr lang="en-GB" sz="6600" i="1">
                                    <a:latin typeface="Cambria Math" panose="02040503050406030204" pitchFamily="18" charset="0"/>
                                  </a:rPr>
                                </m:ctrlPr>
                              </m:sSubPr>
                              <m:e>
                                <m:r>
                                  <a:rPr lang="en-GB" sz="6600" i="1">
                                    <a:latin typeface="Cambria Math" panose="02040503050406030204" pitchFamily="18" charset="0"/>
                                  </a:rPr>
                                  <m:t>𝑟</m:t>
                                </m:r>
                              </m:e>
                              <m:sub>
                                <m:r>
                                  <a:rPr lang="en-GB" sz="6600" i="1">
                                    <a:latin typeface="Cambria Math" panose="02040503050406030204" pitchFamily="18" charset="0"/>
                                  </a:rPr>
                                  <m:t>𝑠</m:t>
                                </m:r>
                              </m:sub>
                            </m:sSub>
                          </m:num>
                          <m:den>
                            <m:r>
                              <a:rPr lang="en-GB" sz="6600" i="1">
                                <a:solidFill>
                                  <a:srgbClr val="0070C0"/>
                                </a:solidFill>
                                <a:latin typeface="Cambria Math" panose="02040503050406030204" pitchFamily="18" charset="0"/>
                              </a:rPr>
                              <m:t>𝑟</m:t>
                            </m:r>
                          </m:den>
                        </m:f>
                      </m:den>
                    </m:f>
                    <m:sSup>
                      <m:sSupPr>
                        <m:ctrlPr>
                          <a:rPr lang="en-CA" sz="6600" i="1">
                            <a:solidFill>
                              <a:srgbClr val="002060"/>
                            </a:solidFill>
                            <a:latin typeface="Cambria Math" panose="02040503050406030204" pitchFamily="18" charset="0"/>
                          </a:rPr>
                        </m:ctrlPr>
                      </m:sSupPr>
                      <m:e>
                        <m:r>
                          <a:rPr lang="en-CA" sz="6600" i="1">
                            <a:solidFill>
                              <a:srgbClr val="002060"/>
                            </a:solidFill>
                            <a:latin typeface="Cambria Math" panose="02040503050406030204" pitchFamily="18" charset="0"/>
                          </a:rPr>
                          <m:t>𝜖</m:t>
                        </m:r>
                      </m:e>
                      <m:sup>
                        <m:r>
                          <a:rPr lang="en-CA" sz="6600" b="0" i="1" smtClean="0">
                            <a:solidFill>
                              <a:srgbClr val="002060"/>
                            </a:solidFill>
                            <a:latin typeface="Cambria Math" panose="02040503050406030204" pitchFamily="18" charset="0"/>
                          </a:rPr>
                          <m:t>𝑟</m:t>
                        </m:r>
                      </m:sup>
                    </m:sSup>
                  </m:oMath>
                </a14:m>
                <a:r>
                  <a:rPr lang="en-GB" sz="6600" i="1" dirty="0">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F5F48C8E-135C-8981-0FAB-A016B8AA2783}"/>
                  </a:ext>
                </a:extLst>
              </p:cNvPr>
              <p:cNvSpPr txBox="1">
                <a:spLocks noRot="1" noChangeAspect="1" noMove="1" noResize="1" noEditPoints="1" noAdjustHandles="1" noChangeArrowheads="1" noChangeShapeType="1" noTextEdit="1"/>
              </p:cNvSpPr>
              <p:nvPr/>
            </p:nvSpPr>
            <p:spPr>
              <a:xfrm>
                <a:off x="2613689" y="4850890"/>
                <a:ext cx="9475529" cy="1948675"/>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D48F6D-C848-255C-CC0E-39C6B2DDDA09}"/>
                  </a:ext>
                </a:extLst>
              </p:cNvPr>
              <p:cNvSpPr txBox="1"/>
              <p:nvPr/>
            </p:nvSpPr>
            <p:spPr>
              <a:xfrm>
                <a:off x="255185" y="-2425699"/>
                <a:ext cx="6427527" cy="2117824"/>
              </a:xfrm>
              <a:prstGeom prst="rect">
                <a:avLst/>
              </a:prstGeom>
              <a:noFill/>
              <a:ln w="38100">
                <a:solidFill>
                  <a:schemeClr val="tx1"/>
                </a:solidFill>
              </a:ln>
            </p:spPr>
            <p:txBody>
              <a:bodyPr wrap="square">
                <a:spAutoFit/>
              </a:bodyPr>
              <a:lstStyle/>
              <a:p>
                <a:pPr>
                  <a:spcAft>
                    <a:spcPts val="1200"/>
                  </a:spcAft>
                </a:pPr>
                <a14:m>
                  <m:oMath xmlns:m="http://schemas.openxmlformats.org/officeDocument/2006/math">
                    <m:f>
                      <m:fPr>
                        <m:ctrlPr>
                          <a:rPr lang="en-CA" sz="7200" b="0" i="1" smtClean="0">
                            <a:solidFill>
                              <a:schemeClr val="tx1"/>
                            </a:solidFill>
                            <a:latin typeface="Cambria Math" panose="02040503050406030204" pitchFamily="18" charset="0"/>
                          </a:rPr>
                        </m:ctrlPr>
                      </m:fPr>
                      <m:num>
                        <m:r>
                          <a:rPr lang="en-CA" sz="7200" b="0" i="1" smtClean="0">
                            <a:solidFill>
                              <a:schemeClr val="tx1"/>
                            </a:solidFill>
                            <a:latin typeface="Cambria Math" panose="02040503050406030204" pitchFamily="18" charset="0"/>
                          </a:rPr>
                          <m:t>𝛼</m:t>
                        </m:r>
                        <m:d>
                          <m:dPr>
                            <m:ctrlPr>
                              <a:rPr lang="en-CA" sz="7200" b="0" i="1" smtClean="0">
                                <a:solidFill>
                                  <a:schemeClr val="tx1"/>
                                </a:solidFill>
                                <a:latin typeface="Cambria Math" panose="02040503050406030204" pitchFamily="18" charset="0"/>
                              </a:rPr>
                            </m:ctrlPr>
                          </m:dPr>
                          <m:e>
                            <m:r>
                              <a:rPr lang="en-CA" sz="7200" b="0" i="1" smtClean="0">
                                <a:solidFill>
                                  <a:srgbClr val="0070C0"/>
                                </a:solidFill>
                                <a:latin typeface="Cambria Math" panose="02040503050406030204" pitchFamily="18" charset="0"/>
                              </a:rPr>
                              <m:t>𝑡</m:t>
                            </m:r>
                            <m:r>
                              <a:rPr lang="en-CA" sz="7200" b="0" i="1" smtClean="0">
                                <a:solidFill>
                                  <a:schemeClr val="tx1"/>
                                </a:solidFill>
                                <a:latin typeface="Cambria Math" panose="02040503050406030204" pitchFamily="18" charset="0"/>
                              </a:rPr>
                              <m:t>,</m:t>
                            </m:r>
                            <m:r>
                              <a:rPr lang="en-CA" sz="7200" b="0" i="1" smtClean="0">
                                <a:solidFill>
                                  <a:srgbClr val="0070C0"/>
                                </a:solidFill>
                                <a:latin typeface="Cambria Math" panose="02040503050406030204" pitchFamily="18" charset="0"/>
                              </a:rPr>
                              <m:t>𝑟</m:t>
                            </m:r>
                          </m:e>
                        </m:d>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𝜅</m:t>
                            </m:r>
                          </m:e>
                          <m:sub>
                            <m:r>
                              <a:rPr lang="en-CA" sz="7200" i="1">
                                <a:solidFill>
                                  <a:srgbClr val="0070C0"/>
                                </a:solidFill>
                                <a:latin typeface="Cambria Math" panose="02040503050406030204" pitchFamily="18" charset="0"/>
                              </a:rPr>
                              <m:t>𝑟</m:t>
                            </m:r>
                          </m:sub>
                        </m:sSub>
                      </m:num>
                      <m:den>
                        <m:r>
                          <a:rPr lang="en-CA" sz="7200" i="1">
                            <a:latin typeface="Cambria Math" panose="02040503050406030204" pitchFamily="18" charset="0"/>
                          </a:rPr>
                          <m:t>𝛼</m:t>
                        </m:r>
                        <m:d>
                          <m:dPr>
                            <m:ctrlPr>
                              <a:rPr lang="en-CA" sz="7200" i="1">
                                <a:latin typeface="Cambria Math" panose="02040503050406030204" pitchFamily="18" charset="0"/>
                              </a:rPr>
                            </m:ctrlPr>
                          </m:dPr>
                          <m:e>
                            <m:r>
                              <a:rPr lang="en-CA" sz="7200" i="1">
                                <a:solidFill>
                                  <a:srgbClr val="0070C0"/>
                                </a:solidFill>
                                <a:latin typeface="Cambria Math" panose="02040503050406030204" pitchFamily="18" charset="0"/>
                              </a:rPr>
                              <m:t>𝑡</m:t>
                            </m:r>
                            <m:r>
                              <a:rPr lang="en-CA" sz="7200" i="1">
                                <a:latin typeface="Cambria Math" panose="02040503050406030204" pitchFamily="18" charset="0"/>
                              </a:rPr>
                              <m:t>,</m:t>
                            </m:r>
                            <m:r>
                              <a:rPr lang="en-CA" sz="7200" i="1">
                                <a:solidFill>
                                  <a:srgbClr val="0070C0"/>
                                </a:solidFill>
                                <a:latin typeface="Cambria Math" panose="02040503050406030204" pitchFamily="18" charset="0"/>
                              </a:rPr>
                              <m:t>𝑟</m:t>
                            </m:r>
                          </m:e>
                        </m:d>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𝜅</m:t>
                            </m:r>
                          </m:e>
                          <m:sub>
                            <m:r>
                              <a:rPr lang="en-CA" sz="7200" i="1">
                                <a:solidFill>
                                  <a:srgbClr val="0070C0"/>
                                </a:solidFill>
                                <a:latin typeface="Cambria Math" panose="02040503050406030204" pitchFamily="18" charset="0"/>
                              </a:rPr>
                              <m:t>𝑡</m:t>
                            </m:r>
                          </m:sub>
                        </m:sSub>
                      </m:den>
                    </m:f>
                    <m:r>
                      <a:rPr lang="en-CA" sz="7200" b="0" i="1" smtClean="0">
                        <a:latin typeface="Cambria Math" panose="02040503050406030204" pitchFamily="18" charset="0"/>
                      </a:rPr>
                      <m:t>=−</m:t>
                    </m:r>
                    <m:f>
                      <m:fPr>
                        <m:ctrlPr>
                          <a:rPr lang="en-CA" sz="7200" i="1">
                            <a:latin typeface="Cambria Math" panose="02040503050406030204" pitchFamily="18" charset="0"/>
                          </a:rPr>
                        </m:ctrlPr>
                      </m:fPr>
                      <m:num>
                        <m:r>
                          <a:rPr lang="en-CA" sz="7200" i="1">
                            <a:latin typeface="Cambria Math" panose="02040503050406030204" pitchFamily="18" charset="0"/>
                          </a:rPr>
                          <m:t>1</m:t>
                        </m:r>
                      </m:num>
                      <m:den>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r>
                              <a:rPr lang="en-GB" sz="7200" i="1">
                                <a:solidFill>
                                  <a:srgbClr val="0070C0"/>
                                </a:solidFill>
                                <a:latin typeface="Cambria Math" panose="02040503050406030204" pitchFamily="18" charset="0"/>
                              </a:rPr>
                              <m:t>𝑟</m:t>
                            </m:r>
                          </m:den>
                        </m:f>
                      </m:den>
                    </m:f>
                  </m:oMath>
                </a14:m>
                <a:r>
                  <a:rPr lang="en-GB" sz="7200" i="1" dirty="0">
                    <a:latin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C8D48F6D-C848-255C-CC0E-39C6B2DDDA09}"/>
                  </a:ext>
                </a:extLst>
              </p:cNvPr>
              <p:cNvSpPr txBox="1">
                <a:spLocks noRot="1" noChangeAspect="1" noMove="1" noResize="1" noEditPoints="1" noAdjustHandles="1" noChangeArrowheads="1" noChangeShapeType="1" noTextEdit="1"/>
              </p:cNvSpPr>
              <p:nvPr/>
            </p:nvSpPr>
            <p:spPr>
              <a:xfrm>
                <a:off x="255185" y="-2425699"/>
                <a:ext cx="6427527" cy="2117824"/>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E2F46E76-1743-9D59-A893-0AC72DEEFF98}"/>
              </a:ext>
            </a:extLst>
          </p:cNvPr>
          <p:cNvCxnSpPr>
            <a:cxnSpLocks/>
          </p:cNvCxnSpPr>
          <p:nvPr/>
        </p:nvCxnSpPr>
        <p:spPr>
          <a:xfrm>
            <a:off x="0" y="2514600"/>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E87855-B216-A87C-8935-907FD9E84ABC}"/>
              </a:ext>
            </a:extLst>
          </p:cNvPr>
          <p:cNvSpPr txBox="1"/>
          <p:nvPr/>
        </p:nvSpPr>
        <p:spPr>
          <a:xfrm>
            <a:off x="6275910" y="1435765"/>
            <a:ext cx="1506631" cy="369332"/>
          </a:xfrm>
          <a:prstGeom prst="rect">
            <a:avLst/>
          </a:prstGeom>
          <a:noFill/>
        </p:spPr>
        <p:txBody>
          <a:bodyPr wrap="none" rtlCol="0">
            <a:spAutoFit/>
          </a:bodyPr>
          <a:lstStyle/>
          <a:p>
            <a:r>
              <a:rPr lang="en-CA" dirty="0"/>
              <a:t>(proportional)</a:t>
            </a: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5" name="Ink 14">
                <a:extLst>
                  <a:ext uri="{FF2B5EF4-FFF2-40B4-BE49-F238E27FC236}">
                    <a16:creationId xmlns:a16="http://schemas.microsoft.com/office/drawing/2014/main" id="{A42E86FD-B254-CBC7-A57E-243D012DB435}"/>
                  </a:ext>
                </a:extLst>
              </p14:cNvPr>
              <p14:cNvContentPartPr/>
              <p14:nvPr>
                <p:extLst>
                  <p:ext uri="{42D2F446-02D8-4167-A562-619A0277C38B}">
                    <p15:isNarration xmlns:p15="http://schemas.microsoft.com/office/powerpoint/2012/main" val="1"/>
                  </p:ext>
                </p:extLst>
              </p14:nvPr>
            </p14:nvContentPartPr>
            <p14:xfrm>
              <a:off x="180000" y="1915560"/>
              <a:ext cx="10930680" cy="4507560"/>
            </p14:xfrm>
          </p:contentPart>
        </mc:Choice>
        <mc:Fallback xmlns="">
          <p:pic>
            <p:nvPicPr>
              <p:cNvPr id="15" name="Ink 14">
                <a:extLst>
                  <a:ext uri="{FF2B5EF4-FFF2-40B4-BE49-F238E27FC236}">
                    <a16:creationId xmlns:a16="http://schemas.microsoft.com/office/drawing/2014/main" id="{A42E86FD-B254-CBC7-A57E-243D012DB435}"/>
                  </a:ext>
                </a:extLst>
              </p:cNvPr>
              <p:cNvPicPr>
                <a:picLocks noGrp="1" noRot="1" noChangeAspect="1" noMove="1" noResize="1" noEditPoints="1" noAdjustHandles="1" noChangeArrowheads="1" noChangeShapeType="1"/>
              </p:cNvPicPr>
              <p:nvPr/>
            </p:nvPicPr>
            <p:blipFill>
              <a:blip r:embed="rId9"/>
              <a:stretch>
                <a:fillRect/>
              </a:stretch>
            </p:blipFill>
            <p:spPr>
              <a:xfrm>
                <a:off x="170640" y="1906200"/>
                <a:ext cx="10949400" cy="4526280"/>
              </a:xfrm>
              <a:prstGeom prst="rect">
                <a:avLst/>
              </a:prstGeom>
            </p:spPr>
          </p:pic>
        </mc:Fallback>
      </mc:AlternateContent>
    </p:spTree>
    <p:custDataLst>
      <p:tags r:id="rId1"/>
    </p:custDataLst>
    <p:extLst>
      <p:ext uri="{BB962C8B-B14F-4D97-AF65-F5344CB8AC3E}">
        <p14:creationId xmlns:p14="http://schemas.microsoft.com/office/powerpoint/2010/main" val="4228733962"/>
      </p:ext>
    </p:extLst>
  </p:cSld>
  <p:clrMapOvr>
    <a:masterClrMapping/>
  </p:clrMapOvr>
  <mc:AlternateContent xmlns:mc="http://schemas.openxmlformats.org/markup-compatibility/2006" xmlns:p14="http://schemas.microsoft.com/office/powerpoint/2010/main">
    <mc:Choice Requires="p14">
      <p:transition spd="slow" p14:dur="2000" advTm="25734"/>
    </mc:Choice>
    <mc:Fallback xmlns="">
      <p:transition spd="slow" advTm="25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FB2F37-B81F-356B-16F9-9F7611B9E69F}"/>
                  </a:ext>
                </a:extLst>
              </p:cNvPr>
              <p:cNvSpPr txBox="1"/>
              <p:nvPr/>
            </p:nvSpPr>
            <p:spPr>
              <a:xfrm>
                <a:off x="137189" y="95250"/>
                <a:ext cx="8549611" cy="1948675"/>
              </a:xfrm>
              <a:prstGeom prst="rect">
                <a:avLst/>
              </a:prstGeom>
              <a:noFill/>
              <a:effectLst>
                <a:softEdge rad="127000"/>
              </a:effectLst>
            </p:spPr>
            <p:txBody>
              <a:bodyPr wrap="square">
                <a:spAutoFit/>
              </a:bodyPr>
              <a:lstStyle/>
              <a:p>
                <a:pPr>
                  <a:spcAft>
                    <a:spcPts val="1200"/>
                  </a:spcAft>
                </a:pPr>
                <a14:m>
                  <m:oMath xmlns:m="http://schemas.openxmlformats.org/officeDocument/2006/math">
                    <m:r>
                      <a:rPr lang="en-CA" sz="6600" i="1" smtClean="0">
                        <a:latin typeface="Cambria Math" panose="02040503050406030204" pitchFamily="18" charset="0"/>
                      </a:rPr>
                      <m:t>𝜅</m:t>
                    </m:r>
                    <m:r>
                      <a:rPr lang="en-CA" sz="6600" b="0" i="1" smtClean="0">
                        <a:latin typeface="Cambria Math" panose="02040503050406030204" pitchFamily="18" charset="0"/>
                      </a:rPr>
                      <m:t>=</m:t>
                    </m:r>
                    <m:r>
                      <a:rPr lang="en-CA" sz="6600" i="1">
                        <a:solidFill>
                          <a:srgbClr val="FF0000"/>
                        </a:solidFill>
                        <a:latin typeface="Cambria Math" panose="02040503050406030204" pitchFamily="18" charset="0"/>
                      </a:rPr>
                      <m:t>𝛼</m:t>
                    </m:r>
                    <m:d>
                      <m:dPr>
                        <m:ctrlPr>
                          <a:rPr lang="en-CA" sz="6600" i="1">
                            <a:solidFill>
                              <a:srgbClr val="FF0000"/>
                            </a:solidFill>
                            <a:latin typeface="Cambria Math" panose="02040503050406030204" pitchFamily="18" charset="0"/>
                          </a:rPr>
                        </m:ctrlPr>
                      </m:dPr>
                      <m:e>
                        <m:r>
                          <a:rPr lang="en-CA" sz="6600" i="1">
                            <a:solidFill>
                              <a:srgbClr val="FF0000"/>
                            </a:solidFill>
                            <a:latin typeface="Cambria Math" panose="02040503050406030204" pitchFamily="18" charset="0"/>
                          </a:rPr>
                          <m:t>𝑡</m:t>
                        </m:r>
                        <m:r>
                          <a:rPr lang="en-CA" sz="6600" i="1">
                            <a:solidFill>
                              <a:srgbClr val="FF0000"/>
                            </a:solidFill>
                            <a:latin typeface="Cambria Math" panose="02040503050406030204" pitchFamily="18" charset="0"/>
                          </a:rPr>
                          <m:t>,</m:t>
                        </m:r>
                        <m:r>
                          <a:rPr lang="en-CA" sz="6600" i="1">
                            <a:solidFill>
                              <a:srgbClr val="FF0000"/>
                            </a:solidFill>
                            <a:latin typeface="Cambria Math" panose="02040503050406030204" pitchFamily="18" charset="0"/>
                          </a:rPr>
                          <m:t>𝑟</m:t>
                        </m:r>
                      </m:e>
                    </m:d>
                    <m:sSup>
                      <m:sSupPr>
                        <m:ctrlPr>
                          <a:rPr lang="en-CA" sz="6600" b="0" i="1" smtClean="0">
                            <a:solidFill>
                              <a:srgbClr val="002060"/>
                            </a:solidFill>
                            <a:latin typeface="Cambria Math" panose="02040503050406030204" pitchFamily="18" charset="0"/>
                          </a:rPr>
                        </m:ctrlPr>
                      </m:sSupPr>
                      <m:e>
                        <m:r>
                          <a:rPr lang="en-CA" sz="6600" b="0" i="1" smtClean="0">
                            <a:solidFill>
                              <a:srgbClr val="002060"/>
                            </a:solidFill>
                            <a:latin typeface="Cambria Math" panose="02040503050406030204" pitchFamily="18" charset="0"/>
                          </a:rPr>
                          <m:t>𝜖</m:t>
                        </m:r>
                      </m:e>
                      <m:sup>
                        <m:r>
                          <a:rPr lang="en-CA" sz="6600" b="0" i="1" smtClean="0">
                            <a:solidFill>
                              <a:srgbClr val="002060"/>
                            </a:solidFill>
                            <a:latin typeface="Cambria Math" panose="02040503050406030204" pitchFamily="18" charset="0"/>
                          </a:rPr>
                          <m:t>𝑡</m:t>
                        </m:r>
                      </m:sup>
                    </m:sSup>
                    <m:r>
                      <a:rPr lang="en-CA" sz="6600" i="1">
                        <a:latin typeface="Cambria Math" panose="02040503050406030204" pitchFamily="18" charset="0"/>
                      </a:rPr>
                      <m:t>−</m:t>
                    </m:r>
                    <m:f>
                      <m:fPr>
                        <m:ctrlPr>
                          <a:rPr lang="en-CA" sz="6600" i="1">
                            <a:latin typeface="Cambria Math" panose="02040503050406030204" pitchFamily="18" charset="0"/>
                          </a:rPr>
                        </m:ctrlPr>
                      </m:fPr>
                      <m:num>
                        <m:r>
                          <a:rPr lang="en-CA" sz="6600" i="1">
                            <a:solidFill>
                              <a:srgbClr val="FF0000"/>
                            </a:solidFill>
                            <a:latin typeface="Cambria Math" panose="02040503050406030204" pitchFamily="18" charset="0"/>
                          </a:rPr>
                          <m:t>𝛼</m:t>
                        </m:r>
                        <m:d>
                          <m:dPr>
                            <m:ctrlPr>
                              <a:rPr lang="en-CA" sz="6600" i="1">
                                <a:solidFill>
                                  <a:srgbClr val="FF0000"/>
                                </a:solidFill>
                                <a:latin typeface="Cambria Math" panose="02040503050406030204" pitchFamily="18" charset="0"/>
                              </a:rPr>
                            </m:ctrlPr>
                          </m:dPr>
                          <m:e>
                            <m:r>
                              <a:rPr lang="en-CA" sz="6600" i="1">
                                <a:solidFill>
                                  <a:srgbClr val="FF0000"/>
                                </a:solidFill>
                                <a:latin typeface="Cambria Math" panose="02040503050406030204" pitchFamily="18" charset="0"/>
                              </a:rPr>
                              <m:t>𝑡</m:t>
                            </m:r>
                            <m:r>
                              <a:rPr lang="en-CA" sz="6600" i="1">
                                <a:solidFill>
                                  <a:srgbClr val="FF0000"/>
                                </a:solidFill>
                                <a:latin typeface="Cambria Math" panose="02040503050406030204" pitchFamily="18" charset="0"/>
                              </a:rPr>
                              <m:t>,</m:t>
                            </m:r>
                            <m:r>
                              <a:rPr lang="en-CA" sz="6600" i="1">
                                <a:solidFill>
                                  <a:srgbClr val="FF0000"/>
                                </a:solidFill>
                                <a:latin typeface="Cambria Math" panose="02040503050406030204" pitchFamily="18" charset="0"/>
                              </a:rPr>
                              <m:t>𝑟</m:t>
                            </m:r>
                          </m:e>
                        </m:d>
                      </m:num>
                      <m:den>
                        <m:r>
                          <a:rPr lang="en-GB" sz="6600" i="1">
                            <a:latin typeface="Cambria Math" panose="02040503050406030204" pitchFamily="18" charset="0"/>
                          </a:rPr>
                          <m:t>1−</m:t>
                        </m:r>
                        <m:f>
                          <m:fPr>
                            <m:ctrlPr>
                              <a:rPr lang="en-GB" sz="6600" i="1">
                                <a:latin typeface="Cambria Math" panose="02040503050406030204" pitchFamily="18" charset="0"/>
                              </a:rPr>
                            </m:ctrlPr>
                          </m:fPr>
                          <m:num>
                            <m:sSub>
                              <m:sSubPr>
                                <m:ctrlPr>
                                  <a:rPr lang="en-GB" sz="6600" i="1">
                                    <a:latin typeface="Cambria Math" panose="02040503050406030204" pitchFamily="18" charset="0"/>
                                  </a:rPr>
                                </m:ctrlPr>
                              </m:sSubPr>
                              <m:e>
                                <m:r>
                                  <a:rPr lang="en-GB" sz="6600" i="1">
                                    <a:latin typeface="Cambria Math" panose="02040503050406030204" pitchFamily="18" charset="0"/>
                                  </a:rPr>
                                  <m:t>𝑟</m:t>
                                </m:r>
                              </m:e>
                              <m:sub>
                                <m:r>
                                  <a:rPr lang="en-GB" sz="6600" i="1">
                                    <a:latin typeface="Cambria Math" panose="02040503050406030204" pitchFamily="18" charset="0"/>
                                  </a:rPr>
                                  <m:t>𝑠</m:t>
                                </m:r>
                              </m:sub>
                            </m:sSub>
                          </m:num>
                          <m:den>
                            <m:r>
                              <a:rPr lang="en-GB" sz="6600" i="1">
                                <a:solidFill>
                                  <a:srgbClr val="0070C0"/>
                                </a:solidFill>
                                <a:latin typeface="Cambria Math" panose="02040503050406030204" pitchFamily="18" charset="0"/>
                              </a:rPr>
                              <m:t>𝑟</m:t>
                            </m:r>
                          </m:den>
                        </m:f>
                      </m:den>
                    </m:f>
                    <m:sSup>
                      <m:sSupPr>
                        <m:ctrlPr>
                          <a:rPr lang="en-CA" sz="6600" i="1">
                            <a:solidFill>
                              <a:srgbClr val="002060"/>
                            </a:solidFill>
                            <a:latin typeface="Cambria Math" panose="02040503050406030204" pitchFamily="18" charset="0"/>
                          </a:rPr>
                        </m:ctrlPr>
                      </m:sSupPr>
                      <m:e>
                        <m:r>
                          <a:rPr lang="en-CA" sz="6600" i="1">
                            <a:solidFill>
                              <a:srgbClr val="002060"/>
                            </a:solidFill>
                            <a:latin typeface="Cambria Math" panose="02040503050406030204" pitchFamily="18" charset="0"/>
                          </a:rPr>
                          <m:t>𝜖</m:t>
                        </m:r>
                      </m:e>
                      <m:sup>
                        <m:r>
                          <a:rPr lang="en-CA" sz="6600" b="0" i="1" smtClean="0">
                            <a:solidFill>
                              <a:srgbClr val="002060"/>
                            </a:solidFill>
                            <a:latin typeface="Cambria Math" panose="02040503050406030204" pitchFamily="18" charset="0"/>
                          </a:rPr>
                          <m:t>𝑟</m:t>
                        </m:r>
                      </m:sup>
                    </m:sSup>
                  </m:oMath>
                </a14:m>
                <a:r>
                  <a:rPr lang="en-GB" sz="66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B6FB2F37-B81F-356B-16F9-9F7611B9E69F}"/>
                  </a:ext>
                </a:extLst>
              </p:cNvPr>
              <p:cNvSpPr txBox="1">
                <a:spLocks noRot="1" noChangeAspect="1" noMove="1" noResize="1" noEditPoints="1" noAdjustHandles="1" noChangeArrowheads="1" noChangeShapeType="1" noTextEdit="1"/>
              </p:cNvSpPr>
              <p:nvPr/>
            </p:nvSpPr>
            <p:spPr>
              <a:xfrm>
                <a:off x="137189" y="95250"/>
                <a:ext cx="8549611" cy="1948675"/>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FB182A-0567-3691-3017-0E814D3BB741}"/>
                  </a:ext>
                </a:extLst>
              </p:cNvPr>
              <p:cNvSpPr txBox="1"/>
              <p:nvPr/>
            </p:nvSpPr>
            <p:spPr>
              <a:xfrm>
                <a:off x="175289" y="2394287"/>
                <a:ext cx="11803165" cy="4093428"/>
              </a:xfrm>
              <a:prstGeom prst="rect">
                <a:avLst/>
              </a:prstGeom>
              <a:noFill/>
            </p:spPr>
            <p:txBody>
              <a:bodyPr wrap="square" rtlCol="0">
                <a:spAutoFit/>
              </a:bodyPr>
              <a:lstStyle/>
              <a:p>
                <a:pPr>
                  <a:spcAft>
                    <a:spcPts val="1200"/>
                  </a:spcAft>
                </a:pPr>
                <a:r>
                  <a:rPr lang="en-CA" sz="6000" dirty="0"/>
                  <a:t>How to determine </a:t>
                </a:r>
                <a14:m>
                  <m:oMath xmlns:m="http://schemas.openxmlformats.org/officeDocument/2006/math">
                    <m:r>
                      <a:rPr lang="en-CA" sz="6000" i="1" smtClean="0">
                        <a:solidFill>
                          <a:srgbClr val="FF0000"/>
                        </a:solidFill>
                        <a:latin typeface="Cambria Math" panose="02040503050406030204" pitchFamily="18" charset="0"/>
                      </a:rPr>
                      <m:t>𝛼</m:t>
                    </m:r>
                    <m:d>
                      <m:dPr>
                        <m:ctrlPr>
                          <a:rPr lang="en-CA" sz="6000" i="1">
                            <a:solidFill>
                              <a:srgbClr val="FF0000"/>
                            </a:solidFill>
                            <a:latin typeface="Cambria Math" panose="02040503050406030204" pitchFamily="18" charset="0"/>
                          </a:rPr>
                        </m:ctrlPr>
                      </m:dPr>
                      <m:e>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𝑟</m:t>
                        </m:r>
                      </m:e>
                    </m:d>
                  </m:oMath>
                </a14:m>
                <a:r>
                  <a:rPr lang="en-CA" sz="6000" dirty="0"/>
                  <a:t>?</a:t>
                </a:r>
              </a:p>
              <a:p>
                <a:pPr marL="1143000" indent="-1143000">
                  <a:spcAft>
                    <a:spcPts val="1200"/>
                  </a:spcAft>
                  <a:buFont typeface="+mj-lt"/>
                  <a:buAutoNum type="arabicPeriod"/>
                </a:pPr>
                <a:r>
                  <a:rPr lang="en-CA" sz="6000" dirty="0"/>
                  <a:t>Schwarzschild solution is static overtime: </a:t>
                </a:r>
                <a14:m>
                  <m:oMath xmlns:m="http://schemas.openxmlformats.org/officeDocument/2006/math">
                    <m:r>
                      <a:rPr lang="en-CA" sz="6000" i="1">
                        <a:solidFill>
                          <a:srgbClr val="FF0000"/>
                        </a:solidFill>
                        <a:latin typeface="Cambria Math" panose="02040503050406030204" pitchFamily="18" charset="0"/>
                      </a:rPr>
                      <m:t>𝛼</m:t>
                    </m:r>
                    <m:d>
                      <m:dPr>
                        <m:ctrlPr>
                          <a:rPr lang="en-CA" sz="6000" i="1">
                            <a:solidFill>
                              <a:srgbClr val="FF0000"/>
                            </a:solidFill>
                            <a:latin typeface="Cambria Math" panose="02040503050406030204" pitchFamily="18" charset="0"/>
                          </a:rPr>
                        </m:ctrlPr>
                      </m:dPr>
                      <m:e>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𝑟</m:t>
                        </m:r>
                      </m:e>
                    </m:d>
                    <m:r>
                      <a:rPr lang="en-CA" sz="6000" b="0" i="1" smtClean="0">
                        <a:latin typeface="Cambria Math" panose="02040503050406030204" pitchFamily="18" charset="0"/>
                      </a:rPr>
                      <m:t>⇒</m:t>
                    </m:r>
                    <m:r>
                      <a:rPr lang="en-CA" sz="6000" i="1">
                        <a:solidFill>
                          <a:srgbClr val="FF0000"/>
                        </a:solidFill>
                        <a:latin typeface="Cambria Math" panose="02040503050406030204" pitchFamily="18" charset="0"/>
                      </a:rPr>
                      <m:t>𝛼</m:t>
                    </m:r>
                    <m:d>
                      <m:dPr>
                        <m:ctrlPr>
                          <a:rPr lang="en-CA" sz="6000" i="1">
                            <a:solidFill>
                              <a:srgbClr val="FF0000"/>
                            </a:solidFill>
                            <a:latin typeface="Cambria Math" panose="02040503050406030204" pitchFamily="18" charset="0"/>
                          </a:rPr>
                        </m:ctrlPr>
                      </m:dPr>
                      <m:e>
                        <m:r>
                          <a:rPr lang="en-CA" sz="6000" i="1">
                            <a:solidFill>
                              <a:srgbClr val="FF0000"/>
                            </a:solidFill>
                            <a:latin typeface="Cambria Math" panose="02040503050406030204" pitchFamily="18" charset="0"/>
                          </a:rPr>
                          <m:t>𝑟</m:t>
                        </m:r>
                      </m:e>
                    </m:d>
                  </m:oMath>
                </a14:m>
                <a:endParaRPr lang="en-CA" sz="6000" dirty="0"/>
              </a:p>
              <a:p>
                <a:pPr marL="1143000" indent="-1143000">
                  <a:spcAft>
                    <a:spcPts val="1200"/>
                  </a:spcAft>
                  <a:buFont typeface="+mj-lt"/>
                  <a:buAutoNum type="arabicPeriod"/>
                </a:pPr>
                <a:r>
                  <a:rPr lang="en-CA" sz="6000" dirty="0"/>
                  <a:t>Demand that </a:t>
                </a:r>
                <a14:m>
                  <m:oMath xmlns:m="http://schemas.openxmlformats.org/officeDocument/2006/math">
                    <m:r>
                      <a:rPr lang="en-CA" sz="6000" b="0" i="1" smtClean="0">
                        <a:latin typeface="Cambria Math" panose="02040503050406030204" pitchFamily="18" charset="0"/>
                      </a:rPr>
                      <m:t>𝜅</m:t>
                    </m:r>
                  </m:oMath>
                </a14:m>
                <a:r>
                  <a:rPr lang="en-CA" sz="6000" dirty="0"/>
                  <a:t> be “exact”</a:t>
                </a:r>
              </a:p>
            </p:txBody>
          </p:sp>
        </mc:Choice>
        <mc:Fallback xmlns="">
          <p:sp>
            <p:nvSpPr>
              <p:cNvPr id="5" name="TextBox 4">
                <a:extLst>
                  <a:ext uri="{FF2B5EF4-FFF2-40B4-BE49-F238E27FC236}">
                    <a16:creationId xmlns:a16="http://schemas.microsoft.com/office/drawing/2014/main" id="{13FB182A-0567-3691-3017-0E814D3BB741}"/>
                  </a:ext>
                </a:extLst>
              </p:cNvPr>
              <p:cNvSpPr txBox="1">
                <a:spLocks noRot="1" noChangeAspect="1" noMove="1" noResize="1" noEditPoints="1" noAdjustHandles="1" noChangeArrowheads="1" noChangeShapeType="1" noTextEdit="1"/>
              </p:cNvSpPr>
              <p:nvPr/>
            </p:nvSpPr>
            <p:spPr>
              <a:xfrm>
                <a:off x="175289" y="2394287"/>
                <a:ext cx="11803165" cy="4093428"/>
              </a:xfrm>
              <a:prstGeom prst="rect">
                <a:avLst/>
              </a:prstGeom>
              <a:blipFill>
                <a:blip r:embed="rId4"/>
                <a:stretch>
                  <a:fillRect l="-3202" t="-4620" b="-9538"/>
                </a:stretch>
              </a:blipFill>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1A9F1D55-00A2-A7C0-4BF8-8EF86332DC00}"/>
              </a:ext>
            </a:extLst>
          </p:cNvPr>
          <p:cNvCxnSpPr>
            <a:cxnSpLocks/>
          </p:cNvCxnSpPr>
          <p:nvPr/>
        </p:nvCxnSpPr>
        <p:spPr>
          <a:xfrm>
            <a:off x="0" y="2222837"/>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89CC7352-FFB7-4193-A1E3-933029B613C7}"/>
                  </a:ext>
                </a:extLst>
              </p14:cNvPr>
              <p14:cNvContentPartPr/>
              <p14:nvPr>
                <p:extLst>
                  <p:ext uri="{42D2F446-02D8-4167-A562-619A0277C38B}">
                    <p15:isNarration xmlns:p15="http://schemas.microsoft.com/office/powerpoint/2012/main" val="1"/>
                  </p:ext>
                </p:extLst>
              </p14:nvPr>
            </p14:nvContentPartPr>
            <p14:xfrm>
              <a:off x="5219280" y="3362760"/>
              <a:ext cx="4295880" cy="3034080"/>
            </p14:xfrm>
          </p:contentPart>
        </mc:Choice>
        <mc:Fallback xmlns="">
          <p:pic>
            <p:nvPicPr>
              <p:cNvPr id="8" name="Ink 7">
                <a:extLst>
                  <a:ext uri="{FF2B5EF4-FFF2-40B4-BE49-F238E27FC236}">
                    <a16:creationId xmlns:a16="http://schemas.microsoft.com/office/drawing/2014/main" id="{89CC7352-FFB7-4193-A1E3-933029B613C7}"/>
                  </a:ext>
                </a:extLst>
              </p:cNvPr>
              <p:cNvPicPr>
                <a:picLocks noGrp="1" noRot="1" noChangeAspect="1" noMove="1" noResize="1" noEditPoints="1" noAdjustHandles="1" noChangeArrowheads="1" noChangeShapeType="1"/>
              </p:cNvPicPr>
              <p:nvPr/>
            </p:nvPicPr>
            <p:blipFill>
              <a:blip r:embed="rId6"/>
              <a:stretch>
                <a:fillRect/>
              </a:stretch>
            </p:blipFill>
            <p:spPr>
              <a:xfrm>
                <a:off x="5209920" y="3353400"/>
                <a:ext cx="4314600" cy="3052800"/>
              </a:xfrm>
              <a:prstGeom prst="rect">
                <a:avLst/>
              </a:prstGeom>
            </p:spPr>
          </p:pic>
        </mc:Fallback>
      </mc:AlternateContent>
    </p:spTree>
    <p:custDataLst>
      <p:tags r:id="rId1"/>
    </p:custDataLst>
    <p:extLst>
      <p:ext uri="{BB962C8B-B14F-4D97-AF65-F5344CB8AC3E}">
        <p14:creationId xmlns:p14="http://schemas.microsoft.com/office/powerpoint/2010/main" val="2371543145"/>
      </p:ext>
    </p:extLst>
  </p:cSld>
  <p:clrMapOvr>
    <a:masterClrMapping/>
  </p:clrMapOvr>
  <mc:AlternateContent xmlns:mc="http://schemas.openxmlformats.org/markup-compatibility/2006" xmlns:p14="http://schemas.microsoft.com/office/powerpoint/2010/main">
    <mc:Choice Requires="p14">
      <p:transition spd="slow" p14:dur="2000" advTm="28828"/>
    </mc:Choice>
    <mc:Fallback xmlns="">
      <p:transition spd="slow" advTm="28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6102C985-8367-FD78-ECF9-8C80F6B11BA6}"/>
              </a:ext>
            </a:extLst>
          </p:cNvPr>
          <p:cNvGrpSpPr/>
          <p:nvPr/>
        </p:nvGrpSpPr>
        <p:grpSpPr>
          <a:xfrm>
            <a:off x="1044117" y="342730"/>
            <a:ext cx="3480530" cy="5813829"/>
            <a:chOff x="1659712" y="627014"/>
            <a:chExt cx="3480530" cy="5813829"/>
          </a:xfrm>
        </p:grpSpPr>
        <p:cxnSp>
          <p:nvCxnSpPr>
            <p:cNvPr id="64" name="Straight Arrow Connector 63">
              <a:extLst>
                <a:ext uri="{FF2B5EF4-FFF2-40B4-BE49-F238E27FC236}">
                  <a16:creationId xmlns:a16="http://schemas.microsoft.com/office/drawing/2014/main" id="{B730C2EF-B0A5-5726-0CC8-091FD92FFDEC}"/>
                </a:ext>
              </a:extLst>
            </p:cNvPr>
            <p:cNvCxnSpPr>
              <a:cxnSpLocks/>
            </p:cNvCxnSpPr>
            <p:nvPr/>
          </p:nvCxnSpPr>
          <p:spPr>
            <a:xfrm flipV="1">
              <a:off x="1659712" y="627014"/>
              <a:ext cx="3480530" cy="5813829"/>
            </a:xfrm>
            <a:prstGeom prst="straightConnector1">
              <a:avLst/>
            </a:prstGeom>
            <a:ln w="228600">
              <a:solidFill>
                <a:srgbClr val="51237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2784B64-1A0D-6541-59FE-DEEE9BB37906}"/>
                    </a:ext>
                  </a:extLst>
                </p:cNvPr>
                <p:cNvSpPr txBox="1"/>
                <p:nvPr/>
              </p:nvSpPr>
              <p:spPr>
                <a:xfrm>
                  <a:off x="2971217" y="925855"/>
                  <a:ext cx="1161215" cy="1610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8800" b="0" i="1" smtClean="0">
                                <a:solidFill>
                                  <a:srgbClr val="512373"/>
                                </a:solidFill>
                                <a:latin typeface="Cambria Math" panose="02040503050406030204" pitchFamily="18" charset="0"/>
                              </a:rPr>
                            </m:ctrlPr>
                          </m:accPr>
                          <m:e>
                            <m:r>
                              <a:rPr lang="en-CA" sz="8800" b="0" i="1" smtClean="0">
                                <a:solidFill>
                                  <a:srgbClr val="512373"/>
                                </a:solidFill>
                                <a:latin typeface="Cambria Math" panose="02040503050406030204" pitchFamily="18" charset="0"/>
                              </a:rPr>
                              <m:t>𝑃</m:t>
                            </m:r>
                          </m:e>
                        </m:acc>
                      </m:oMath>
                    </m:oMathPara>
                  </a14:m>
                  <a:endParaRPr lang="en-US" sz="8800" b="0" i="1" dirty="0">
                    <a:solidFill>
                      <a:srgbClr val="512373"/>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72784B64-1A0D-6541-59FE-DEEE9BB37906}"/>
                    </a:ext>
                  </a:extLst>
                </p:cNvPr>
                <p:cNvSpPr txBox="1">
                  <a:spLocks noRot="1" noChangeAspect="1" noMove="1" noResize="1" noEditPoints="1" noAdjustHandles="1" noChangeArrowheads="1" noChangeShapeType="1" noTextEdit="1"/>
                </p:cNvSpPr>
                <p:nvPr/>
              </p:nvSpPr>
              <p:spPr>
                <a:xfrm>
                  <a:off x="2971217" y="925855"/>
                  <a:ext cx="1161215" cy="1610890"/>
                </a:xfrm>
                <a:prstGeom prst="rect">
                  <a:avLst/>
                </a:prstGeom>
                <a:blipFill>
                  <a:blip r:embed="rId3"/>
                  <a:stretch>
                    <a:fillRect/>
                  </a:stretch>
                </a:blipFill>
              </p:spPr>
              <p:txBody>
                <a:bodyPr/>
                <a:lstStyle/>
                <a:p>
                  <a:r>
                    <a:rPr lang="en-CA">
                      <a:noFill/>
                    </a:rPr>
                    <a:t> </a:t>
                  </a:r>
                </a:p>
              </p:txBody>
            </p:sp>
          </mc:Fallback>
        </mc:AlternateContent>
      </p:grpSp>
      <p:grpSp>
        <p:nvGrpSpPr>
          <p:cNvPr id="77" name="Group 76">
            <a:extLst>
              <a:ext uri="{FF2B5EF4-FFF2-40B4-BE49-F238E27FC236}">
                <a16:creationId xmlns:a16="http://schemas.microsoft.com/office/drawing/2014/main" id="{FD0768DE-E00E-816D-A0E7-A47AC27DF9DD}"/>
              </a:ext>
            </a:extLst>
          </p:cNvPr>
          <p:cNvGrpSpPr/>
          <p:nvPr/>
        </p:nvGrpSpPr>
        <p:grpSpPr>
          <a:xfrm>
            <a:off x="931461" y="270261"/>
            <a:ext cx="3555058" cy="5956251"/>
            <a:chOff x="1238588" y="487109"/>
            <a:chExt cx="3555058" cy="5956251"/>
          </a:xfrm>
        </p:grpSpPr>
        <p:grpSp>
          <p:nvGrpSpPr>
            <p:cNvPr id="36" name="Group 35">
              <a:extLst>
                <a:ext uri="{FF2B5EF4-FFF2-40B4-BE49-F238E27FC236}">
                  <a16:creationId xmlns:a16="http://schemas.microsoft.com/office/drawing/2014/main" id="{126CC68F-8A8B-14BA-CFE9-D754AD71015E}"/>
                </a:ext>
              </a:extLst>
            </p:cNvPr>
            <p:cNvGrpSpPr/>
            <p:nvPr/>
          </p:nvGrpSpPr>
          <p:grpSpPr>
            <a:xfrm>
              <a:off x="1238588" y="487109"/>
              <a:ext cx="3703" cy="4731610"/>
              <a:chOff x="-6756949" y="-1882161"/>
              <a:chExt cx="4915" cy="6281042"/>
            </a:xfrm>
          </p:grpSpPr>
          <p:cxnSp>
            <p:nvCxnSpPr>
              <p:cNvPr id="37" name="Straight Arrow Connector 36">
                <a:extLst>
                  <a:ext uri="{FF2B5EF4-FFF2-40B4-BE49-F238E27FC236}">
                    <a16:creationId xmlns:a16="http://schemas.microsoft.com/office/drawing/2014/main" id="{F7E8B4D7-F501-C349-8365-FD6B6669B7F1}"/>
                  </a:ext>
                </a:extLst>
              </p:cNvPr>
              <p:cNvCxnSpPr>
                <a:cxnSpLocks/>
              </p:cNvCxnSpPr>
              <p:nvPr/>
            </p:nvCxnSpPr>
            <p:spPr>
              <a:xfrm rot="16200000">
                <a:off x="-7540186" y="36156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A89800DC-57CE-9E92-CD4E-90076E9085C3}"/>
                  </a:ext>
                </a:extLst>
              </p:cNvPr>
              <p:cNvCxnSpPr>
                <a:cxnSpLocks/>
              </p:cNvCxnSpPr>
              <p:nvPr/>
            </p:nvCxnSpPr>
            <p:spPr>
              <a:xfrm rot="16200000">
                <a:off x="-7540186" y="203449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99F307F6-A7D8-F612-D9D1-ADEB5CE1E6D8}"/>
                  </a:ext>
                </a:extLst>
              </p:cNvPr>
              <p:cNvCxnSpPr>
                <a:cxnSpLocks/>
              </p:cNvCxnSpPr>
              <p:nvPr/>
            </p:nvCxnSpPr>
            <p:spPr>
              <a:xfrm rot="16200000">
                <a:off x="-7535271" y="463176"/>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2B37B13-7B53-B4B0-17BD-6BBED1F29027}"/>
                  </a:ext>
                </a:extLst>
              </p:cNvPr>
              <p:cNvCxnSpPr>
                <a:cxnSpLocks/>
              </p:cNvCxnSpPr>
              <p:nvPr/>
            </p:nvCxnSpPr>
            <p:spPr>
              <a:xfrm rot="16200000">
                <a:off x="-7535271" y="-109892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1" name="Group 40">
              <a:extLst>
                <a:ext uri="{FF2B5EF4-FFF2-40B4-BE49-F238E27FC236}">
                  <a16:creationId xmlns:a16="http://schemas.microsoft.com/office/drawing/2014/main" id="{995A3217-0D61-F465-8A5C-5C01AC973F98}"/>
                </a:ext>
              </a:extLst>
            </p:cNvPr>
            <p:cNvGrpSpPr/>
            <p:nvPr/>
          </p:nvGrpSpPr>
          <p:grpSpPr>
            <a:xfrm>
              <a:off x="1260087" y="532734"/>
              <a:ext cx="3533559" cy="0"/>
              <a:chOff x="1176727" y="5552599"/>
              <a:chExt cx="4690673" cy="0"/>
            </a:xfrm>
          </p:grpSpPr>
          <p:cxnSp>
            <p:nvCxnSpPr>
              <p:cNvPr id="42" name="Straight Arrow Connector 41">
                <a:extLst>
                  <a:ext uri="{FF2B5EF4-FFF2-40B4-BE49-F238E27FC236}">
                    <a16:creationId xmlns:a16="http://schemas.microsoft.com/office/drawing/2014/main" id="{C5220B3B-4D08-DF27-51C2-4457811BD7B0}"/>
                  </a:ext>
                </a:extLst>
              </p:cNvPr>
              <p:cNvCxnSpPr>
                <a:cxnSpLocks/>
              </p:cNvCxnSpPr>
              <p:nvPr/>
            </p:nvCxnSpPr>
            <p:spPr>
              <a:xfrm>
                <a:off x="11767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A6A087FD-FD6E-8EFF-E302-47F2366B82EF}"/>
                  </a:ext>
                </a:extLst>
              </p:cNvPr>
              <p:cNvCxnSpPr>
                <a:cxnSpLocks/>
              </p:cNvCxnSpPr>
              <p:nvPr/>
            </p:nvCxnSpPr>
            <p:spPr>
              <a:xfrm>
                <a:off x="27388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912C2DDA-5946-5FF9-7D39-26A775409BC5}"/>
                  </a:ext>
                </a:extLst>
              </p:cNvPr>
              <p:cNvCxnSpPr>
                <a:cxnSpLocks/>
              </p:cNvCxnSpPr>
              <p:nvPr/>
            </p:nvCxnSpPr>
            <p:spPr>
              <a:xfrm>
                <a:off x="43009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7" name="Group 66">
              <a:extLst>
                <a:ext uri="{FF2B5EF4-FFF2-40B4-BE49-F238E27FC236}">
                  <a16:creationId xmlns:a16="http://schemas.microsoft.com/office/drawing/2014/main" id="{BBDCBFB0-63C4-FD53-488D-667CEAAFCCF0}"/>
                </a:ext>
              </a:extLst>
            </p:cNvPr>
            <p:cNvGrpSpPr/>
            <p:nvPr/>
          </p:nvGrpSpPr>
          <p:grpSpPr>
            <a:xfrm>
              <a:off x="1238588" y="5215425"/>
              <a:ext cx="1200623" cy="1227935"/>
              <a:chOff x="-6756949" y="4394508"/>
              <a:chExt cx="1593784" cy="1630040"/>
            </a:xfrm>
          </p:grpSpPr>
          <p:cxnSp>
            <p:nvCxnSpPr>
              <p:cNvPr id="74" name="Straight Arrow Connector 73">
                <a:extLst>
                  <a:ext uri="{FF2B5EF4-FFF2-40B4-BE49-F238E27FC236}">
                    <a16:creationId xmlns:a16="http://schemas.microsoft.com/office/drawing/2014/main" id="{F65D1719-AAF3-CF26-EEC2-B101645B7BF5}"/>
                  </a:ext>
                </a:extLst>
              </p:cNvPr>
              <p:cNvCxnSpPr>
                <a:cxnSpLocks/>
              </p:cNvCxnSpPr>
              <p:nvPr/>
            </p:nvCxnSpPr>
            <p:spPr>
              <a:xfrm rot="16200000">
                <a:off x="-7540186" y="51777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D762D2C7-FEA3-1087-072E-8DDDDADCED13}"/>
                  </a:ext>
                </a:extLst>
              </p:cNvPr>
              <p:cNvCxnSpPr>
                <a:cxnSpLocks/>
              </p:cNvCxnSpPr>
              <p:nvPr/>
            </p:nvCxnSpPr>
            <p:spPr>
              <a:xfrm>
                <a:off x="-6729638" y="6024548"/>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76" name="Group 75">
            <a:extLst>
              <a:ext uri="{FF2B5EF4-FFF2-40B4-BE49-F238E27FC236}">
                <a16:creationId xmlns:a16="http://schemas.microsoft.com/office/drawing/2014/main" id="{076E9C3F-FFA0-DB95-BB08-F99B49F4AAB7}"/>
              </a:ext>
            </a:extLst>
          </p:cNvPr>
          <p:cNvGrpSpPr/>
          <p:nvPr/>
        </p:nvGrpSpPr>
        <p:grpSpPr>
          <a:xfrm>
            <a:off x="1000161" y="195706"/>
            <a:ext cx="3212433" cy="6177830"/>
            <a:chOff x="1116666" y="381000"/>
            <a:chExt cx="3212433" cy="6177830"/>
          </a:xfrm>
        </p:grpSpPr>
        <p:grpSp>
          <p:nvGrpSpPr>
            <p:cNvPr id="32" name="Group 31">
              <a:extLst>
                <a:ext uri="{FF2B5EF4-FFF2-40B4-BE49-F238E27FC236}">
                  <a16:creationId xmlns:a16="http://schemas.microsoft.com/office/drawing/2014/main" id="{31F03831-48B7-A03B-42B6-2AB50A1EB778}"/>
                </a:ext>
              </a:extLst>
            </p:cNvPr>
            <p:cNvGrpSpPr/>
            <p:nvPr/>
          </p:nvGrpSpPr>
          <p:grpSpPr>
            <a:xfrm>
              <a:off x="2567773" y="381000"/>
              <a:ext cx="1761326" cy="4694290"/>
              <a:chOff x="-4963007" y="-1993520"/>
              <a:chExt cx="2338097" cy="6231501"/>
            </a:xfrm>
          </p:grpSpPr>
          <p:cxnSp>
            <p:nvCxnSpPr>
              <p:cNvPr id="33" name="Straight Arrow Connector 32">
                <a:extLst>
                  <a:ext uri="{FF2B5EF4-FFF2-40B4-BE49-F238E27FC236}">
                    <a16:creationId xmlns:a16="http://schemas.microsoft.com/office/drawing/2014/main" id="{F62DF826-9840-568E-110B-2F57240FF0B6}"/>
                  </a:ext>
                </a:extLst>
              </p:cNvPr>
              <p:cNvCxnSpPr>
                <a:cxnSpLocks/>
              </p:cNvCxnSpPr>
              <p:nvPr/>
            </p:nvCxnSpPr>
            <p:spPr>
              <a:xfrm rot="18054446">
                <a:off x="-6113860" y="3087129"/>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6DFD3C36-ECAF-5AF5-349B-37C6B4C16868}"/>
                  </a:ext>
                </a:extLst>
              </p:cNvPr>
              <p:cNvCxnSpPr>
                <a:cxnSpLocks/>
              </p:cNvCxnSpPr>
              <p:nvPr/>
            </p:nvCxnSpPr>
            <p:spPr>
              <a:xfrm rot="18054446">
                <a:off x="-4925984" y="1108143"/>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4A393597-E64A-E2D1-38E2-F3013C803B07}"/>
                  </a:ext>
                </a:extLst>
              </p:cNvPr>
              <p:cNvCxnSpPr>
                <a:cxnSpLocks/>
              </p:cNvCxnSpPr>
              <p:nvPr/>
            </p:nvCxnSpPr>
            <p:spPr>
              <a:xfrm rot="18054446">
                <a:off x="-3775763" y="-842667"/>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6" name="Group 45">
              <a:extLst>
                <a:ext uri="{FF2B5EF4-FFF2-40B4-BE49-F238E27FC236}">
                  <a16:creationId xmlns:a16="http://schemas.microsoft.com/office/drawing/2014/main" id="{F18662B7-6C0D-AAEF-D91D-33C0BA4AEDDA}"/>
                </a:ext>
              </a:extLst>
            </p:cNvPr>
            <p:cNvGrpSpPr/>
            <p:nvPr/>
          </p:nvGrpSpPr>
          <p:grpSpPr>
            <a:xfrm>
              <a:off x="1116666" y="4824919"/>
              <a:ext cx="1733911" cy="1733911"/>
              <a:chOff x="-6889299" y="3905622"/>
              <a:chExt cx="2301705" cy="2301705"/>
            </a:xfrm>
          </p:grpSpPr>
          <p:cxnSp>
            <p:nvCxnSpPr>
              <p:cNvPr id="61" name="Straight Arrow Connector 60">
                <a:extLst>
                  <a:ext uri="{FF2B5EF4-FFF2-40B4-BE49-F238E27FC236}">
                    <a16:creationId xmlns:a16="http://schemas.microsoft.com/office/drawing/2014/main" id="{B5469368-9E0D-E80A-1A97-7D1E92021FF3}"/>
                  </a:ext>
                </a:extLst>
              </p:cNvPr>
              <p:cNvCxnSpPr>
                <a:cxnSpLocks/>
              </p:cNvCxnSpPr>
              <p:nvPr/>
            </p:nvCxnSpPr>
            <p:spPr>
              <a:xfrm rot="18054446">
                <a:off x="-7292833" y="5056475"/>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D5B78754-AC31-1FB8-1471-DF4AAD85ABD4}"/>
                  </a:ext>
                </a:extLst>
              </p:cNvPr>
              <p:cNvCxnSpPr>
                <a:cxnSpLocks/>
              </p:cNvCxnSpPr>
              <p:nvPr/>
            </p:nvCxnSpPr>
            <p:spPr>
              <a:xfrm rot="19651655">
                <a:off x="-6889299" y="5465110"/>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4DE8069-7FD6-53EC-81CE-B470A19DAF4E}"/>
                  </a:ext>
                </a:extLst>
              </p:cNvPr>
              <p:cNvSpPr txBox="1"/>
              <p:nvPr/>
            </p:nvSpPr>
            <p:spPr>
              <a:xfrm>
                <a:off x="5151107" y="850121"/>
                <a:ext cx="6895543" cy="3172920"/>
              </a:xfrm>
              <a:prstGeom prst="rect">
                <a:avLst/>
              </a:prstGeom>
              <a:noFill/>
            </p:spPr>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CA" sz="8000" b="0" i="1" smtClean="0">
                              <a:solidFill>
                                <a:srgbClr val="512373"/>
                              </a:solidFill>
                              <a:latin typeface="Cambria Math" panose="02040503050406030204" pitchFamily="18" charset="0"/>
                            </a:rPr>
                          </m:ctrlPr>
                        </m:accPr>
                        <m:e>
                          <m:r>
                            <a:rPr lang="en-CA" sz="8000" b="0" i="1" smtClean="0">
                              <a:solidFill>
                                <a:srgbClr val="512373"/>
                              </a:solidFill>
                              <a:latin typeface="Cambria Math" panose="02040503050406030204" pitchFamily="18" charset="0"/>
                            </a:rPr>
                            <m:t>𝑃</m:t>
                          </m:r>
                        </m:e>
                      </m:acc>
                      <m:r>
                        <a:rPr lang="en-CA" sz="8000" b="0" i="1" smtClean="0">
                          <a:solidFill>
                            <a:schemeClr val="tx1"/>
                          </a:solidFill>
                          <a:latin typeface="Cambria Math" panose="02040503050406030204" pitchFamily="18" charset="0"/>
                        </a:rPr>
                        <m:t>=5</m:t>
                      </m:r>
                      <m:acc>
                        <m:accPr>
                          <m:chr m:val="⃗"/>
                          <m:ctrlPr>
                            <a:rPr lang="en-CA" sz="8000" b="0" i="1" smtClean="0">
                              <a:solidFill>
                                <a:srgbClr val="002060"/>
                              </a:solidFill>
                              <a:latin typeface="Cambria Math" panose="02040503050406030204" pitchFamily="18" charset="0"/>
                            </a:rPr>
                          </m:ctrlPr>
                        </m:accPr>
                        <m:e>
                          <m:sSub>
                            <m:sSubPr>
                              <m:ctrlPr>
                                <a:rPr lang="en-CA" sz="8000" b="0" i="1" smtClean="0">
                                  <a:solidFill>
                                    <a:srgbClr val="002060"/>
                                  </a:solidFill>
                                  <a:latin typeface="Cambria Math" panose="02040503050406030204" pitchFamily="18" charset="0"/>
                                </a:rPr>
                              </m:ctrlPr>
                            </m:sSubPr>
                            <m:e>
                              <m:r>
                                <a:rPr lang="en-CA" sz="8000" b="0" i="1" smtClean="0">
                                  <a:solidFill>
                                    <a:srgbClr val="002060"/>
                                  </a:solidFill>
                                  <a:latin typeface="Cambria Math" panose="02040503050406030204" pitchFamily="18" charset="0"/>
                                </a:rPr>
                                <m:t>𝑒</m:t>
                              </m:r>
                            </m:e>
                            <m:sub>
                              <m:r>
                                <a:rPr lang="en-CA" sz="8000" b="0" i="1" smtClean="0">
                                  <a:solidFill>
                                    <a:srgbClr val="002060"/>
                                  </a:solidFill>
                                  <a:latin typeface="Cambria Math" panose="02040503050406030204" pitchFamily="18" charset="0"/>
                                </a:rPr>
                                <m:t>𝑡</m:t>
                              </m:r>
                            </m:sub>
                          </m:sSub>
                        </m:e>
                      </m:acc>
                      <m:r>
                        <a:rPr lang="en-CA" sz="8000" b="0" i="1" smtClean="0">
                          <a:solidFill>
                            <a:schemeClr val="tx1"/>
                          </a:solidFill>
                          <a:latin typeface="Cambria Math" panose="02040503050406030204" pitchFamily="18" charset="0"/>
                        </a:rPr>
                        <m:t>+3</m:t>
                      </m:r>
                      <m:acc>
                        <m:accPr>
                          <m:chr m:val="⃗"/>
                          <m:ctrlPr>
                            <a:rPr lang="en-CA" sz="8000" i="1">
                              <a:solidFill>
                                <a:srgbClr val="002060"/>
                              </a:solidFill>
                              <a:latin typeface="Cambria Math" panose="02040503050406030204" pitchFamily="18" charset="0"/>
                            </a:rPr>
                          </m:ctrlPr>
                        </m:accPr>
                        <m:e>
                          <m:sSub>
                            <m:sSubPr>
                              <m:ctrlPr>
                                <a:rPr lang="en-CA" sz="8000" i="1">
                                  <a:solidFill>
                                    <a:srgbClr val="002060"/>
                                  </a:solidFill>
                                  <a:latin typeface="Cambria Math" panose="02040503050406030204" pitchFamily="18" charset="0"/>
                                </a:rPr>
                              </m:ctrlPr>
                            </m:sSubPr>
                            <m:e>
                              <m:r>
                                <a:rPr lang="en-CA" sz="8000" i="1">
                                  <a:solidFill>
                                    <a:srgbClr val="002060"/>
                                  </a:solidFill>
                                  <a:latin typeface="Cambria Math" panose="02040503050406030204" pitchFamily="18" charset="0"/>
                                </a:rPr>
                                <m:t>𝑒</m:t>
                              </m:r>
                            </m:e>
                            <m:sub>
                              <m:r>
                                <a:rPr lang="en-CA" sz="8000" b="0" i="1" smtClean="0">
                                  <a:solidFill>
                                    <a:srgbClr val="002060"/>
                                  </a:solidFill>
                                  <a:latin typeface="Cambria Math" panose="02040503050406030204" pitchFamily="18" charset="0"/>
                                </a:rPr>
                                <m:t>𝑥</m:t>
                              </m:r>
                            </m:sub>
                          </m:sSub>
                        </m:e>
                      </m:acc>
                    </m:oMath>
                  </m:oMathPara>
                </a14:m>
                <a:endParaRPr lang="en-US" sz="8000" b="0" i="1" dirty="0">
                  <a:solidFill>
                    <a:srgbClr val="512373"/>
                  </a:solidFill>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acc>
                        <m:accPr>
                          <m:chr m:val="⃗"/>
                          <m:ctrlPr>
                            <a:rPr lang="en-CA" sz="8000" b="0" i="1" smtClean="0">
                              <a:solidFill>
                                <a:srgbClr val="512373"/>
                              </a:solidFill>
                              <a:latin typeface="Cambria Math" panose="02040503050406030204" pitchFamily="18" charset="0"/>
                            </a:rPr>
                          </m:ctrlPr>
                        </m:accPr>
                        <m:e>
                          <m:r>
                            <a:rPr lang="en-CA" sz="8000" b="0" i="1" smtClean="0">
                              <a:solidFill>
                                <a:srgbClr val="512373"/>
                              </a:solidFill>
                              <a:latin typeface="Cambria Math" panose="02040503050406030204" pitchFamily="18" charset="0"/>
                            </a:rPr>
                            <m:t>𝑃</m:t>
                          </m:r>
                        </m:e>
                      </m:acc>
                      <m:r>
                        <a:rPr lang="en-CA" sz="8000" b="0" i="1" smtClean="0">
                          <a:solidFill>
                            <a:schemeClr val="tx1"/>
                          </a:solidFill>
                          <a:latin typeface="Cambria Math" panose="02040503050406030204" pitchFamily="18" charset="0"/>
                        </a:rPr>
                        <m:t>=4</m:t>
                      </m:r>
                      <m:acc>
                        <m:accPr>
                          <m:chr m:val="̃"/>
                          <m:ctrlPr>
                            <a:rPr lang="en-CA" sz="8000" b="0" i="1" smtClean="0">
                              <a:solidFill>
                                <a:srgbClr val="C00000"/>
                              </a:solidFill>
                              <a:latin typeface="Cambria Math" panose="02040503050406030204" pitchFamily="18" charset="0"/>
                            </a:rPr>
                          </m:ctrlPr>
                        </m:accPr>
                        <m:e>
                          <m:acc>
                            <m:accPr>
                              <m:chr m:val="⃗"/>
                              <m:ctrlPr>
                                <a:rPr lang="en-CA" sz="8000" b="0" i="1" smtClean="0">
                                  <a:solidFill>
                                    <a:srgbClr val="C00000"/>
                                  </a:solidFill>
                                  <a:latin typeface="Cambria Math" panose="02040503050406030204" pitchFamily="18" charset="0"/>
                                </a:rPr>
                              </m:ctrlPr>
                            </m:accPr>
                            <m:e>
                              <m:sSub>
                                <m:sSubPr>
                                  <m:ctrlPr>
                                    <a:rPr lang="en-CA" sz="8000" b="0" i="1" smtClean="0">
                                      <a:solidFill>
                                        <a:srgbClr val="C00000"/>
                                      </a:solidFill>
                                      <a:latin typeface="Cambria Math" panose="02040503050406030204" pitchFamily="18" charset="0"/>
                                    </a:rPr>
                                  </m:ctrlPr>
                                </m:sSubPr>
                                <m:e>
                                  <m:r>
                                    <a:rPr lang="en-CA" sz="8000" b="0" i="1" smtClean="0">
                                      <a:solidFill>
                                        <a:srgbClr val="C00000"/>
                                      </a:solidFill>
                                      <a:latin typeface="Cambria Math" panose="02040503050406030204" pitchFamily="18" charset="0"/>
                                    </a:rPr>
                                    <m:t>𝑒</m:t>
                                  </m:r>
                                </m:e>
                                <m:sub>
                                  <m:r>
                                    <a:rPr lang="en-CA" sz="8000" b="0" i="1" smtClean="0">
                                      <a:solidFill>
                                        <a:srgbClr val="C00000"/>
                                      </a:solidFill>
                                      <a:latin typeface="Cambria Math" panose="02040503050406030204" pitchFamily="18" charset="0"/>
                                    </a:rPr>
                                    <m:t>𝑡</m:t>
                                  </m:r>
                                </m:sub>
                              </m:sSub>
                            </m:e>
                          </m:acc>
                        </m:e>
                      </m:acc>
                      <m:r>
                        <a:rPr lang="en-CA" sz="8000" b="0" i="1" smtClean="0">
                          <a:solidFill>
                            <a:schemeClr val="tx1"/>
                          </a:solidFill>
                          <a:latin typeface="Cambria Math" panose="02040503050406030204" pitchFamily="18" charset="0"/>
                        </a:rPr>
                        <m:t>+0</m:t>
                      </m:r>
                      <m:acc>
                        <m:accPr>
                          <m:chr m:val="̃"/>
                          <m:ctrlPr>
                            <a:rPr lang="en-CA" sz="8000" b="0" i="1" smtClean="0">
                              <a:solidFill>
                                <a:srgbClr val="C00000"/>
                              </a:solidFill>
                              <a:latin typeface="Cambria Math" panose="02040503050406030204" pitchFamily="18" charset="0"/>
                            </a:rPr>
                          </m:ctrlPr>
                        </m:accPr>
                        <m:e>
                          <m:acc>
                            <m:accPr>
                              <m:chr m:val="⃗"/>
                              <m:ctrlPr>
                                <a:rPr lang="en-CA" sz="8000" i="1">
                                  <a:solidFill>
                                    <a:srgbClr val="C00000"/>
                                  </a:solidFill>
                                  <a:latin typeface="Cambria Math" panose="02040503050406030204" pitchFamily="18" charset="0"/>
                                </a:rPr>
                              </m:ctrlPr>
                            </m:accPr>
                            <m:e>
                              <m:sSub>
                                <m:sSubPr>
                                  <m:ctrlPr>
                                    <a:rPr lang="en-CA" sz="8000" i="1">
                                      <a:solidFill>
                                        <a:srgbClr val="C00000"/>
                                      </a:solidFill>
                                      <a:latin typeface="Cambria Math" panose="02040503050406030204" pitchFamily="18" charset="0"/>
                                    </a:rPr>
                                  </m:ctrlPr>
                                </m:sSubPr>
                                <m:e>
                                  <m:r>
                                    <a:rPr lang="en-CA" sz="8000" i="1">
                                      <a:solidFill>
                                        <a:srgbClr val="C00000"/>
                                      </a:solidFill>
                                      <a:latin typeface="Cambria Math" panose="02040503050406030204" pitchFamily="18" charset="0"/>
                                    </a:rPr>
                                    <m:t>𝑒</m:t>
                                  </m:r>
                                </m:e>
                                <m:sub>
                                  <m:r>
                                    <a:rPr lang="en-CA" sz="8000" b="0" i="1" smtClean="0">
                                      <a:solidFill>
                                        <a:srgbClr val="C00000"/>
                                      </a:solidFill>
                                      <a:latin typeface="Cambria Math" panose="02040503050406030204" pitchFamily="18" charset="0"/>
                                    </a:rPr>
                                    <m:t>𝑥</m:t>
                                  </m:r>
                                </m:sub>
                              </m:sSub>
                            </m:e>
                          </m:acc>
                        </m:e>
                      </m:acc>
                    </m:oMath>
                  </m:oMathPara>
                </a14:m>
                <a:endParaRPr lang="en-US" sz="8000" b="0" i="1" dirty="0">
                  <a:solidFill>
                    <a:srgbClr val="512373"/>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04DE8069-7FD6-53EC-81CE-B470A19DAF4E}"/>
                  </a:ext>
                </a:extLst>
              </p:cNvPr>
              <p:cNvSpPr txBox="1">
                <a:spLocks noRot="1" noChangeAspect="1" noMove="1" noResize="1" noEditPoints="1" noAdjustHandles="1" noChangeArrowheads="1" noChangeShapeType="1" noTextEdit="1"/>
              </p:cNvSpPr>
              <p:nvPr/>
            </p:nvSpPr>
            <p:spPr>
              <a:xfrm>
                <a:off x="5151107" y="850121"/>
                <a:ext cx="6895543" cy="317292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041CC7F-D78A-642D-470B-B6A5FB97D429}"/>
                  </a:ext>
                </a:extLst>
              </p:cNvPr>
              <p:cNvSpPr txBox="1"/>
              <p:nvPr/>
            </p:nvSpPr>
            <p:spPr>
              <a:xfrm>
                <a:off x="-73375" y="4841117"/>
                <a:ext cx="96872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oMath>
                  </m:oMathPara>
                </a14:m>
                <a:endParaRPr lang="en-CA" sz="6000" dirty="0"/>
              </a:p>
            </p:txBody>
          </p:sp>
        </mc:Choice>
        <mc:Fallback xmlns="">
          <p:sp>
            <p:nvSpPr>
              <p:cNvPr id="81" name="TextBox 80">
                <a:extLst>
                  <a:ext uri="{FF2B5EF4-FFF2-40B4-BE49-F238E27FC236}">
                    <a16:creationId xmlns:a16="http://schemas.microsoft.com/office/drawing/2014/main" id="{C041CC7F-D78A-642D-470B-B6A5FB97D429}"/>
                  </a:ext>
                </a:extLst>
              </p:cNvPr>
              <p:cNvSpPr txBox="1">
                <a:spLocks noRot="1" noChangeAspect="1" noMove="1" noResize="1" noEditPoints="1" noAdjustHandles="1" noChangeArrowheads="1" noChangeShapeType="1" noTextEdit="1"/>
              </p:cNvSpPr>
              <p:nvPr/>
            </p:nvSpPr>
            <p:spPr>
              <a:xfrm>
                <a:off x="-73375" y="4841117"/>
                <a:ext cx="968724"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27C02F7-089E-0339-DCDD-7D573B611902}"/>
                  </a:ext>
                </a:extLst>
              </p:cNvPr>
              <p:cNvSpPr txBox="1"/>
              <p:nvPr/>
            </p:nvSpPr>
            <p:spPr>
              <a:xfrm>
                <a:off x="2174220" y="5793621"/>
                <a:ext cx="96872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𝑥</m:t>
                              </m:r>
                            </m:sub>
                          </m:sSub>
                        </m:e>
                      </m:acc>
                    </m:oMath>
                  </m:oMathPara>
                </a14:m>
                <a:endParaRPr lang="en-CA" sz="6000" dirty="0"/>
              </a:p>
            </p:txBody>
          </p:sp>
        </mc:Choice>
        <mc:Fallback xmlns="">
          <p:sp>
            <p:nvSpPr>
              <p:cNvPr id="82" name="TextBox 81">
                <a:extLst>
                  <a:ext uri="{FF2B5EF4-FFF2-40B4-BE49-F238E27FC236}">
                    <a16:creationId xmlns:a16="http://schemas.microsoft.com/office/drawing/2014/main" id="{727C02F7-089E-0339-DCDD-7D573B611902}"/>
                  </a:ext>
                </a:extLst>
              </p:cNvPr>
              <p:cNvSpPr txBox="1">
                <a:spLocks noRot="1" noChangeAspect="1" noMove="1" noResize="1" noEditPoints="1" noAdjustHandles="1" noChangeArrowheads="1" noChangeShapeType="1" noTextEdit="1"/>
              </p:cNvSpPr>
              <p:nvPr/>
            </p:nvSpPr>
            <p:spPr>
              <a:xfrm>
                <a:off x="2174220" y="5793621"/>
                <a:ext cx="968724" cy="10156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410BE45-B00B-B4A7-77AA-E88057F45BB2}"/>
                  </a:ext>
                </a:extLst>
              </p:cNvPr>
              <p:cNvSpPr txBox="1"/>
              <p:nvPr/>
            </p:nvSpPr>
            <p:spPr>
              <a:xfrm>
                <a:off x="2671809" y="4747888"/>
                <a:ext cx="968724" cy="11283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𝑥</m:t>
                                  </m:r>
                                </m:sub>
                              </m:sSub>
                            </m:e>
                          </m:acc>
                        </m:e>
                      </m:acc>
                    </m:oMath>
                  </m:oMathPara>
                </a14:m>
                <a:endParaRPr lang="en-CA" sz="6000" dirty="0"/>
              </a:p>
            </p:txBody>
          </p:sp>
        </mc:Choice>
        <mc:Fallback xmlns="">
          <p:sp>
            <p:nvSpPr>
              <p:cNvPr id="83" name="TextBox 82">
                <a:extLst>
                  <a:ext uri="{FF2B5EF4-FFF2-40B4-BE49-F238E27FC236}">
                    <a16:creationId xmlns:a16="http://schemas.microsoft.com/office/drawing/2014/main" id="{A410BE45-B00B-B4A7-77AA-E88057F45BB2}"/>
                  </a:ext>
                </a:extLst>
              </p:cNvPr>
              <p:cNvSpPr txBox="1">
                <a:spLocks noRot="1" noChangeAspect="1" noMove="1" noResize="1" noEditPoints="1" noAdjustHandles="1" noChangeArrowheads="1" noChangeShapeType="1" noTextEdit="1"/>
              </p:cNvSpPr>
              <p:nvPr/>
            </p:nvSpPr>
            <p:spPr>
              <a:xfrm>
                <a:off x="2671809" y="4747888"/>
                <a:ext cx="968724" cy="11283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3E94465-EBC9-A0DF-5928-7802B1708E8A}"/>
                  </a:ext>
                </a:extLst>
              </p:cNvPr>
              <p:cNvSpPr txBox="1"/>
              <p:nvPr/>
            </p:nvSpPr>
            <p:spPr>
              <a:xfrm>
                <a:off x="1057697" y="3712731"/>
                <a:ext cx="968724" cy="11283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𝑡</m:t>
                                  </m:r>
                                </m:sub>
                              </m:sSub>
                            </m:e>
                          </m:acc>
                        </m:e>
                      </m:acc>
                    </m:oMath>
                  </m:oMathPara>
                </a14:m>
                <a:endParaRPr lang="en-CA" sz="6000" dirty="0"/>
              </a:p>
            </p:txBody>
          </p:sp>
        </mc:Choice>
        <mc:Fallback xmlns="">
          <p:sp>
            <p:nvSpPr>
              <p:cNvPr id="84" name="TextBox 83">
                <a:extLst>
                  <a:ext uri="{FF2B5EF4-FFF2-40B4-BE49-F238E27FC236}">
                    <a16:creationId xmlns:a16="http://schemas.microsoft.com/office/drawing/2014/main" id="{F3E94465-EBC9-A0DF-5928-7802B1708E8A}"/>
                  </a:ext>
                </a:extLst>
              </p:cNvPr>
              <p:cNvSpPr txBox="1">
                <a:spLocks noRot="1" noChangeAspect="1" noMove="1" noResize="1" noEditPoints="1" noAdjustHandles="1" noChangeArrowheads="1" noChangeShapeType="1" noTextEdit="1"/>
              </p:cNvSpPr>
              <p:nvPr/>
            </p:nvSpPr>
            <p:spPr>
              <a:xfrm>
                <a:off x="1057697" y="3712731"/>
                <a:ext cx="968724" cy="1128386"/>
              </a:xfrm>
              <a:prstGeom prst="rect">
                <a:avLst/>
              </a:prstGeom>
              <a:blipFill>
                <a:blip r:embed="rId8"/>
                <a:stretch>
                  <a:fillRect/>
                </a:stretch>
              </a:blipFill>
            </p:spPr>
            <p:txBody>
              <a:bodyPr/>
              <a:lstStyle/>
              <a:p>
                <a:r>
                  <a:rPr lang="en-CA">
                    <a:noFill/>
                  </a:rPr>
                  <a:t> </a:t>
                </a:r>
              </a:p>
            </p:txBody>
          </p:sp>
        </mc:Fallback>
      </mc:AlternateContent>
      <p:grpSp>
        <p:nvGrpSpPr>
          <p:cNvPr id="97" name="Group 96">
            <a:extLst>
              <a:ext uri="{FF2B5EF4-FFF2-40B4-BE49-F238E27FC236}">
                <a16:creationId xmlns:a16="http://schemas.microsoft.com/office/drawing/2014/main" id="{21F009F6-C777-6A4C-79B1-A3BF11484524}"/>
              </a:ext>
            </a:extLst>
          </p:cNvPr>
          <p:cNvGrpSpPr/>
          <p:nvPr/>
        </p:nvGrpSpPr>
        <p:grpSpPr>
          <a:xfrm>
            <a:off x="6277022" y="29289"/>
            <a:ext cx="1891480" cy="1214895"/>
            <a:chOff x="6277022" y="29289"/>
            <a:chExt cx="1891480" cy="1214895"/>
          </a:xfrm>
        </p:grpSpPr>
        <p:sp>
          <p:nvSpPr>
            <p:cNvPr id="88" name="TextBox 87">
              <a:extLst>
                <a:ext uri="{FF2B5EF4-FFF2-40B4-BE49-F238E27FC236}">
                  <a16:creationId xmlns:a16="http://schemas.microsoft.com/office/drawing/2014/main" id="{56CC0B5F-0008-71B9-7A93-DEB14814435C}"/>
                </a:ext>
              </a:extLst>
            </p:cNvPr>
            <p:cNvSpPr txBox="1"/>
            <p:nvPr/>
          </p:nvSpPr>
          <p:spPr>
            <a:xfrm>
              <a:off x="6277022" y="29289"/>
              <a:ext cx="1891480" cy="830997"/>
            </a:xfrm>
            <a:prstGeom prst="rect">
              <a:avLst/>
            </a:prstGeom>
            <a:noFill/>
          </p:spPr>
          <p:txBody>
            <a:bodyPr wrap="none" rtlCol="0">
              <a:spAutoFit/>
            </a:bodyPr>
            <a:lstStyle/>
            <a:p>
              <a:r>
                <a:rPr lang="en-CA" sz="4800" dirty="0"/>
                <a:t>Energy</a:t>
              </a:r>
            </a:p>
          </p:txBody>
        </p:sp>
        <p:cxnSp>
          <p:nvCxnSpPr>
            <p:cNvPr id="91" name="Straight Arrow Connector 90">
              <a:extLst>
                <a:ext uri="{FF2B5EF4-FFF2-40B4-BE49-F238E27FC236}">
                  <a16:creationId xmlns:a16="http://schemas.microsoft.com/office/drawing/2014/main" id="{68FAE6D0-1875-8AD0-7267-397EA8CB1AF1}"/>
                </a:ext>
              </a:extLst>
            </p:cNvPr>
            <p:cNvCxnSpPr>
              <a:cxnSpLocks/>
            </p:cNvCxnSpPr>
            <p:nvPr/>
          </p:nvCxnSpPr>
          <p:spPr>
            <a:xfrm>
              <a:off x="7029361" y="749300"/>
              <a:ext cx="351709" cy="4948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63A015A8-EDE9-7AAC-84C0-9D8816942E22}"/>
              </a:ext>
            </a:extLst>
          </p:cNvPr>
          <p:cNvGrpSpPr/>
          <p:nvPr/>
        </p:nvGrpSpPr>
        <p:grpSpPr>
          <a:xfrm>
            <a:off x="9029255" y="29289"/>
            <a:ext cx="3174972" cy="1214895"/>
            <a:chOff x="9029255" y="29289"/>
            <a:chExt cx="3174972" cy="1214895"/>
          </a:xfrm>
        </p:grpSpPr>
        <p:sp>
          <p:nvSpPr>
            <p:cNvPr id="89" name="TextBox 88">
              <a:extLst>
                <a:ext uri="{FF2B5EF4-FFF2-40B4-BE49-F238E27FC236}">
                  <a16:creationId xmlns:a16="http://schemas.microsoft.com/office/drawing/2014/main" id="{3030833C-3E1F-8BC8-8A92-F6DE80AD4CFD}"/>
                </a:ext>
              </a:extLst>
            </p:cNvPr>
            <p:cNvSpPr txBox="1"/>
            <p:nvPr/>
          </p:nvSpPr>
          <p:spPr>
            <a:xfrm>
              <a:off x="9029255" y="29289"/>
              <a:ext cx="3174972" cy="830997"/>
            </a:xfrm>
            <a:prstGeom prst="rect">
              <a:avLst/>
            </a:prstGeom>
            <a:noFill/>
          </p:spPr>
          <p:txBody>
            <a:bodyPr wrap="none" rtlCol="0">
              <a:spAutoFit/>
            </a:bodyPr>
            <a:lstStyle/>
            <a:p>
              <a:r>
                <a:rPr lang="en-CA" sz="4800" dirty="0"/>
                <a:t>Momentum</a:t>
              </a:r>
            </a:p>
          </p:txBody>
        </p:sp>
        <p:cxnSp>
          <p:nvCxnSpPr>
            <p:cNvPr id="94" name="Straight Arrow Connector 93">
              <a:extLst>
                <a:ext uri="{FF2B5EF4-FFF2-40B4-BE49-F238E27FC236}">
                  <a16:creationId xmlns:a16="http://schemas.microsoft.com/office/drawing/2014/main" id="{95A0EC62-5A6F-F257-833C-8A621DBC1248}"/>
                </a:ext>
              </a:extLst>
            </p:cNvPr>
            <p:cNvCxnSpPr>
              <a:cxnSpLocks/>
            </p:cNvCxnSpPr>
            <p:nvPr/>
          </p:nvCxnSpPr>
          <p:spPr>
            <a:xfrm flipH="1">
              <a:off x="10158796" y="749300"/>
              <a:ext cx="356804" cy="4948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98" name="Ink 97">
                <a:extLst>
                  <a:ext uri="{FF2B5EF4-FFF2-40B4-BE49-F238E27FC236}">
                    <a16:creationId xmlns:a16="http://schemas.microsoft.com/office/drawing/2014/main" id="{019C514B-0303-F234-8CAE-29C78491BC5E}"/>
                  </a:ext>
                </a:extLst>
              </p14:cNvPr>
              <p14:cNvContentPartPr/>
              <p14:nvPr>
                <p:extLst>
                  <p:ext uri="{42D2F446-02D8-4167-A562-619A0277C38B}">
                    <p15:isNarration xmlns:p15="http://schemas.microsoft.com/office/powerpoint/2012/main" val="1"/>
                  </p:ext>
                </p:extLst>
              </p14:nvPr>
            </p14:nvContentPartPr>
            <p14:xfrm>
              <a:off x="7034040" y="2153160"/>
              <a:ext cx="3383640" cy="1554480"/>
            </p14:xfrm>
          </p:contentPart>
        </mc:Choice>
        <mc:Fallback xmlns="">
          <p:pic>
            <p:nvPicPr>
              <p:cNvPr id="98" name="Ink 97">
                <a:extLst>
                  <a:ext uri="{FF2B5EF4-FFF2-40B4-BE49-F238E27FC236}">
                    <a16:creationId xmlns:a16="http://schemas.microsoft.com/office/drawing/2014/main" id="{019C514B-0303-F234-8CAE-29C78491BC5E}"/>
                  </a:ext>
                </a:extLst>
              </p:cNvPr>
              <p:cNvPicPr>
                <a:picLocks noGrp="1" noRot="1" noChangeAspect="1" noMove="1" noResize="1" noEditPoints="1" noAdjustHandles="1" noChangeArrowheads="1" noChangeShapeType="1"/>
              </p:cNvPicPr>
              <p:nvPr/>
            </p:nvPicPr>
            <p:blipFill>
              <a:blip r:embed="rId11"/>
              <a:stretch>
                <a:fillRect/>
              </a:stretch>
            </p:blipFill>
            <p:spPr>
              <a:xfrm>
                <a:off x="7024680" y="2143800"/>
                <a:ext cx="3402360" cy="1573200"/>
              </a:xfrm>
              <a:prstGeom prst="rect">
                <a:avLst/>
              </a:prstGeom>
            </p:spPr>
          </p:pic>
        </mc:Fallback>
      </mc:AlternateContent>
    </p:spTree>
    <p:custDataLst>
      <p:tags r:id="rId1"/>
    </p:custDataLst>
    <p:extLst>
      <p:ext uri="{BB962C8B-B14F-4D97-AF65-F5344CB8AC3E}">
        <p14:creationId xmlns:p14="http://schemas.microsoft.com/office/powerpoint/2010/main" val="2466622860"/>
      </p:ext>
    </p:extLst>
  </p:cSld>
  <p:clrMapOvr>
    <a:masterClrMapping/>
  </p:clrMapOvr>
  <mc:AlternateContent xmlns:mc="http://schemas.openxmlformats.org/markup-compatibility/2006" xmlns:p14="http://schemas.microsoft.com/office/powerpoint/2010/main">
    <mc:Choice Requires="p14">
      <p:transition spd="slow" p14:dur="2000" advTm="14226"/>
    </mc:Choice>
    <mc:Fallback xmlns="">
      <p:transition spd="slow" advTm="14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cmd type="call" cmd="playFrom(0.0)">
                                      <p:cBhvr>
                                        <p:cTn id="7" dur="1" fill="hold"/>
                                        <p:tgtEl>
                                          <p:spTgt spid="9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wipe(down)">
                                      <p:cBhvr>
                                        <p:cTn id="20" dur="500"/>
                                        <p:tgtEl>
                                          <p:spTgt spid="77"/>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down)">
                                      <p:cBhvr>
                                        <p:cTn id="33" dur="500"/>
                                        <p:tgtEl>
                                          <p:spTgt spid="76"/>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uiExpand="1" build="p"/>
      <p:bldP spid="81" grpId="0"/>
      <p:bldP spid="82" grpId="0"/>
      <p:bldP spid="83" grpId="0"/>
      <p:bldP spid="8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 name="Picture 532">
            <a:extLst>
              <a:ext uri="{FF2B5EF4-FFF2-40B4-BE49-F238E27FC236}">
                <a16:creationId xmlns:a16="http://schemas.microsoft.com/office/drawing/2014/main" id="{8C6E95AA-41F4-FCA3-32CF-731BC084449F}"/>
              </a:ext>
            </a:extLst>
          </p:cNvPr>
          <p:cNvPicPr>
            <a:picLocks noChangeAspect="1"/>
          </p:cNvPicPr>
          <p:nvPr/>
        </p:nvPicPr>
        <p:blipFill rotWithShape="1">
          <a:blip r:embed="rId3"/>
          <a:srcRect l="3005" t="824"/>
          <a:stretch/>
        </p:blipFill>
        <p:spPr>
          <a:xfrm>
            <a:off x="0" y="0"/>
            <a:ext cx="9359309" cy="6858000"/>
          </a:xfrm>
          <a:prstGeom prst="rect">
            <a:avLst/>
          </a:prstGeom>
        </p:spPr>
      </p:pic>
      <p:sp>
        <p:nvSpPr>
          <p:cNvPr id="554" name="Rectangle 553">
            <a:extLst>
              <a:ext uri="{FF2B5EF4-FFF2-40B4-BE49-F238E27FC236}">
                <a16:creationId xmlns:a16="http://schemas.microsoft.com/office/drawing/2014/main" id="{723A9A5A-7B7D-50A0-25D2-7A4531C37C77}"/>
              </a:ext>
            </a:extLst>
          </p:cNvPr>
          <p:cNvSpPr/>
          <p:nvPr/>
        </p:nvSpPr>
        <p:spPr>
          <a:xfrm>
            <a:off x="-615564" y="-147586"/>
            <a:ext cx="10808968"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311D93A3-1E84-68AC-3862-E85CEE21D6C9}"/>
                  </a:ext>
                </a:extLst>
              </p:cNvPr>
              <p:cNvSpPr txBox="1"/>
              <p:nvPr/>
            </p:nvSpPr>
            <p:spPr>
              <a:xfrm>
                <a:off x="8314070" y="-18130"/>
                <a:ext cx="3877930" cy="1015663"/>
              </a:xfrm>
              <a:prstGeom prst="rect">
                <a:avLst/>
              </a:prstGeom>
              <a:solidFill>
                <a:schemeClr val="bg1"/>
              </a:solidFill>
              <a:ln>
                <a:noFill/>
              </a:ln>
              <a:effectLst>
                <a:softEdge rad="127000"/>
              </a:effectLst>
            </p:spPr>
            <p:txBody>
              <a:bodyPr wrap="square" rtlCol="0">
                <a:spAutoFit/>
              </a:bodyPr>
              <a:lstStyle/>
              <a:p>
                <a:pPr algn="r"/>
                <a:r>
                  <a:rPr lang="en-CA" sz="6000" dirty="0" err="1"/>
                  <a:t>Covectors</a:t>
                </a:r>
                <a:r>
                  <a:rPr lang="en-CA" sz="6000" dirty="0"/>
                  <a:t> </a:t>
                </a:r>
                <a14:m>
                  <m:oMath xmlns:m="http://schemas.openxmlformats.org/officeDocument/2006/math">
                    <m:r>
                      <a:rPr lang="en-CA" sz="6000" b="0" i="1" smtClean="0">
                        <a:latin typeface="Cambria Math" panose="02040503050406030204" pitchFamily="18" charset="0"/>
                      </a:rPr>
                      <m:t>𝜅</m:t>
                    </m:r>
                  </m:oMath>
                </a14:m>
                <a:endParaRPr lang="en-CA" sz="6000" dirty="0"/>
              </a:p>
            </p:txBody>
          </p:sp>
        </mc:Choice>
        <mc:Fallback xmlns="">
          <p:sp>
            <p:nvSpPr>
              <p:cNvPr id="69" name="TextBox 68">
                <a:extLst>
                  <a:ext uri="{FF2B5EF4-FFF2-40B4-BE49-F238E27FC236}">
                    <a16:creationId xmlns:a16="http://schemas.microsoft.com/office/drawing/2014/main" id="{311D93A3-1E84-68AC-3862-E85CEE21D6C9}"/>
                  </a:ext>
                </a:extLst>
              </p:cNvPr>
              <p:cNvSpPr txBox="1">
                <a:spLocks noRot="1" noChangeAspect="1" noMove="1" noResize="1" noEditPoints="1" noAdjustHandles="1" noChangeArrowheads="1" noChangeShapeType="1" noTextEdit="1"/>
              </p:cNvSpPr>
              <p:nvPr/>
            </p:nvSpPr>
            <p:spPr>
              <a:xfrm>
                <a:off x="8314070" y="-18130"/>
                <a:ext cx="3877930" cy="1015663"/>
              </a:xfrm>
              <a:prstGeom prst="rect">
                <a:avLst/>
              </a:prstGeom>
              <a:blipFill>
                <a:blip r:embed="rId4"/>
                <a:stretch>
                  <a:fillRect l="-8491" t="-17964" b="-39521"/>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8" name="TextBox 527">
                <a:extLst>
                  <a:ext uri="{FF2B5EF4-FFF2-40B4-BE49-F238E27FC236}">
                    <a16:creationId xmlns:a16="http://schemas.microsoft.com/office/drawing/2014/main" id="{0191348E-2CDE-AB9C-F4CA-3BB419F7D595}"/>
                  </a:ext>
                </a:extLst>
              </p:cNvPr>
              <p:cNvSpPr txBox="1"/>
              <p:nvPr/>
            </p:nvSpPr>
            <p:spPr>
              <a:xfrm>
                <a:off x="6949082" y="4803474"/>
                <a:ext cx="5327545" cy="1713033"/>
              </a:xfrm>
              <a:prstGeom prst="rect">
                <a:avLst/>
              </a:prstGeom>
              <a:solidFill>
                <a:schemeClr val="bg1"/>
              </a:solidFill>
              <a:effectLst>
                <a:softEdge rad="127000"/>
              </a:effectLst>
            </p:spPr>
            <p:txBody>
              <a:bodyPr wrap="square">
                <a:spAutoFit/>
              </a:bodyPr>
              <a:lstStyle/>
              <a:p>
                <a:pPr>
                  <a:spcAft>
                    <a:spcPts val="1200"/>
                  </a:spcAft>
                </a:pPr>
                <a14:m>
                  <m:oMath xmlns:m="http://schemas.openxmlformats.org/officeDocument/2006/math">
                    <m:r>
                      <a:rPr lang="en-CA" sz="6000" i="1" smtClean="0">
                        <a:latin typeface="Cambria Math" panose="02040503050406030204" pitchFamily="18" charset="0"/>
                      </a:rPr>
                      <m:t>𝜅</m:t>
                    </m:r>
                    <m:r>
                      <a:rPr lang="en-CA" sz="6000" b="0" i="1" smtClean="0">
                        <a:latin typeface="Cambria Math" panose="02040503050406030204" pitchFamily="18" charset="0"/>
                      </a:rPr>
                      <m:t>~1</m:t>
                    </m:r>
                    <m:sSup>
                      <m:sSupPr>
                        <m:ctrlPr>
                          <a:rPr lang="en-CA" sz="6000" b="0" i="1" smtClean="0">
                            <a:solidFill>
                              <a:srgbClr val="002060"/>
                            </a:solidFill>
                            <a:latin typeface="Cambria Math" panose="02040503050406030204" pitchFamily="18" charset="0"/>
                          </a:rPr>
                        </m:ctrlPr>
                      </m:sSupPr>
                      <m:e>
                        <m:r>
                          <a:rPr lang="en-CA" sz="6000" b="0" i="1" smtClean="0">
                            <a:solidFill>
                              <a:srgbClr val="002060"/>
                            </a:solidFill>
                            <a:latin typeface="Cambria Math" panose="02040503050406030204" pitchFamily="18" charset="0"/>
                          </a:rPr>
                          <m:t>𝜖</m:t>
                        </m:r>
                      </m:e>
                      <m:sup>
                        <m:r>
                          <a:rPr lang="en-CA" sz="6000" b="0" i="1" smtClean="0">
                            <a:solidFill>
                              <a:srgbClr val="002060"/>
                            </a:solidFill>
                            <a:latin typeface="Cambria Math" panose="02040503050406030204" pitchFamily="18" charset="0"/>
                          </a:rPr>
                          <m:t>𝑡</m:t>
                        </m:r>
                      </m:sup>
                    </m:sSup>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1</m:t>
                        </m:r>
                      </m:num>
                      <m:den>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den>
                    </m:f>
                    <m:sSup>
                      <m:sSupPr>
                        <m:ctrlPr>
                          <a:rPr lang="en-CA" sz="6000" i="1">
                            <a:solidFill>
                              <a:srgbClr val="002060"/>
                            </a:solidFill>
                            <a:latin typeface="Cambria Math" panose="02040503050406030204" pitchFamily="18" charset="0"/>
                          </a:rPr>
                        </m:ctrlPr>
                      </m:sSupPr>
                      <m:e>
                        <m:r>
                          <a:rPr lang="en-CA" sz="6000" i="1">
                            <a:solidFill>
                              <a:srgbClr val="002060"/>
                            </a:solidFill>
                            <a:latin typeface="Cambria Math" panose="02040503050406030204" pitchFamily="18" charset="0"/>
                          </a:rPr>
                          <m:t>𝜖</m:t>
                        </m:r>
                      </m:e>
                      <m:sup>
                        <m:r>
                          <a:rPr lang="en-CA" sz="6000" b="0" i="1" smtClean="0">
                            <a:solidFill>
                              <a:srgbClr val="002060"/>
                            </a:solidFill>
                            <a:latin typeface="Cambria Math" panose="02040503050406030204" pitchFamily="18" charset="0"/>
                          </a:rPr>
                          <m:t>𝑟</m:t>
                        </m:r>
                      </m:sup>
                    </m:sSup>
                  </m:oMath>
                </a14:m>
                <a:r>
                  <a:rPr lang="en-GB" sz="6000" i="1" dirty="0">
                    <a:latin typeface="Cambria Math" panose="02040503050406030204" pitchFamily="18" charset="0"/>
                  </a:rPr>
                  <a:t> </a:t>
                </a:r>
              </a:p>
            </p:txBody>
          </p:sp>
        </mc:Choice>
        <mc:Fallback xmlns="">
          <p:sp>
            <p:nvSpPr>
              <p:cNvPr id="528" name="TextBox 527">
                <a:extLst>
                  <a:ext uri="{FF2B5EF4-FFF2-40B4-BE49-F238E27FC236}">
                    <a16:creationId xmlns:a16="http://schemas.microsoft.com/office/drawing/2014/main" id="{0191348E-2CDE-AB9C-F4CA-3BB419F7D595}"/>
                  </a:ext>
                </a:extLst>
              </p:cNvPr>
              <p:cNvSpPr txBox="1">
                <a:spLocks noRot="1" noChangeAspect="1" noMove="1" noResize="1" noEditPoints="1" noAdjustHandles="1" noChangeArrowheads="1" noChangeShapeType="1" noTextEdit="1"/>
              </p:cNvSpPr>
              <p:nvPr/>
            </p:nvSpPr>
            <p:spPr>
              <a:xfrm>
                <a:off x="6949082" y="4803474"/>
                <a:ext cx="5327545" cy="1713033"/>
              </a:xfrm>
              <a:prstGeom prst="rect">
                <a:avLst/>
              </a:prstGeom>
              <a:blipFill>
                <a:blip r:embed="rId5"/>
                <a:stretch>
                  <a:fillRect/>
                </a:stretch>
              </a:blipFill>
              <a:effectLst>
                <a:softEdge rad="127000"/>
              </a:effectLst>
            </p:spPr>
            <p:txBody>
              <a:bodyPr/>
              <a:lstStyle/>
              <a:p>
                <a:r>
                  <a:rPr lang="en-CA">
                    <a:noFill/>
                  </a:rPr>
                  <a:t> </a:t>
                </a:r>
              </a:p>
            </p:txBody>
          </p:sp>
        </mc:Fallback>
      </mc:AlternateContent>
      <p:grpSp>
        <p:nvGrpSpPr>
          <p:cNvPr id="661" name="Group 660">
            <a:extLst>
              <a:ext uri="{FF2B5EF4-FFF2-40B4-BE49-F238E27FC236}">
                <a16:creationId xmlns:a16="http://schemas.microsoft.com/office/drawing/2014/main" id="{3E62A4D0-CC5E-871A-2591-05DD4890071F}"/>
              </a:ext>
            </a:extLst>
          </p:cNvPr>
          <p:cNvGrpSpPr/>
          <p:nvPr/>
        </p:nvGrpSpPr>
        <p:grpSpPr>
          <a:xfrm rot="17897747">
            <a:off x="6256864" y="1168017"/>
            <a:ext cx="1473186" cy="939105"/>
            <a:chOff x="4646458" y="3258740"/>
            <a:chExt cx="2883047" cy="1837843"/>
          </a:xfrm>
        </p:grpSpPr>
        <p:sp>
          <p:nvSpPr>
            <p:cNvPr id="662" name="Oval 661">
              <a:extLst>
                <a:ext uri="{FF2B5EF4-FFF2-40B4-BE49-F238E27FC236}">
                  <a16:creationId xmlns:a16="http://schemas.microsoft.com/office/drawing/2014/main" id="{CFF60BBA-7976-1DAE-CE0A-22B7E94C657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63" name="Group 662">
              <a:extLst>
                <a:ext uri="{FF2B5EF4-FFF2-40B4-BE49-F238E27FC236}">
                  <a16:creationId xmlns:a16="http://schemas.microsoft.com/office/drawing/2014/main" id="{40BEB26C-1DA8-624E-A803-2788AD541C51}"/>
                </a:ext>
              </a:extLst>
            </p:cNvPr>
            <p:cNvGrpSpPr/>
            <p:nvPr/>
          </p:nvGrpSpPr>
          <p:grpSpPr>
            <a:xfrm>
              <a:off x="4646458" y="3258740"/>
              <a:ext cx="2883047" cy="1837843"/>
              <a:chOff x="4646458" y="3455217"/>
              <a:chExt cx="2883047" cy="1404019"/>
            </a:xfrm>
          </p:grpSpPr>
          <p:grpSp>
            <p:nvGrpSpPr>
              <p:cNvPr id="664" name="Group 663">
                <a:extLst>
                  <a:ext uri="{FF2B5EF4-FFF2-40B4-BE49-F238E27FC236}">
                    <a16:creationId xmlns:a16="http://schemas.microsoft.com/office/drawing/2014/main" id="{76C403F8-D91C-2CF1-2C52-C5F1B85CD415}"/>
                  </a:ext>
                </a:extLst>
              </p:cNvPr>
              <p:cNvGrpSpPr/>
              <p:nvPr/>
            </p:nvGrpSpPr>
            <p:grpSpPr>
              <a:xfrm>
                <a:off x="4646458" y="3455217"/>
                <a:ext cx="2883047" cy="1404019"/>
                <a:chOff x="1060398" y="1991653"/>
                <a:chExt cx="4033687" cy="2870306"/>
              </a:xfrm>
            </p:grpSpPr>
            <p:cxnSp>
              <p:nvCxnSpPr>
                <p:cNvPr id="667" name="Straight Connector 666">
                  <a:extLst>
                    <a:ext uri="{FF2B5EF4-FFF2-40B4-BE49-F238E27FC236}">
                      <a16:creationId xmlns:a16="http://schemas.microsoft.com/office/drawing/2014/main" id="{25BD9D9D-BA81-3332-1A06-25C85863148F}"/>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3871C136-2169-53B4-31E6-66964DEEAF37}"/>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6D77813D-98F3-A56E-5378-64D7E6F48219}"/>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65" name="Straight Arrow Connector 664">
                <a:extLst>
                  <a:ext uri="{FF2B5EF4-FFF2-40B4-BE49-F238E27FC236}">
                    <a16:creationId xmlns:a16="http://schemas.microsoft.com/office/drawing/2014/main" id="{7389122F-1C47-30CE-DD54-0A1FC229B8D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485ACDBE-C75C-E131-5209-5F1AB59BAF2A}"/>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70" name="Group 669">
            <a:extLst>
              <a:ext uri="{FF2B5EF4-FFF2-40B4-BE49-F238E27FC236}">
                <a16:creationId xmlns:a16="http://schemas.microsoft.com/office/drawing/2014/main" id="{79095F70-BC5D-5BCD-A581-91BC717BA85C}"/>
              </a:ext>
            </a:extLst>
          </p:cNvPr>
          <p:cNvGrpSpPr/>
          <p:nvPr/>
        </p:nvGrpSpPr>
        <p:grpSpPr>
          <a:xfrm rot="17759092">
            <a:off x="3725541" y="1168442"/>
            <a:ext cx="1473186" cy="939105"/>
            <a:chOff x="4646458" y="3258740"/>
            <a:chExt cx="2883047" cy="1837843"/>
          </a:xfrm>
        </p:grpSpPr>
        <p:sp>
          <p:nvSpPr>
            <p:cNvPr id="671" name="Oval 670">
              <a:extLst>
                <a:ext uri="{FF2B5EF4-FFF2-40B4-BE49-F238E27FC236}">
                  <a16:creationId xmlns:a16="http://schemas.microsoft.com/office/drawing/2014/main" id="{A48C1D8C-89F0-6A78-33A1-1394EDCC539B}"/>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72" name="Group 671">
              <a:extLst>
                <a:ext uri="{FF2B5EF4-FFF2-40B4-BE49-F238E27FC236}">
                  <a16:creationId xmlns:a16="http://schemas.microsoft.com/office/drawing/2014/main" id="{91F803E5-22ED-D757-65D7-45AA6D602526}"/>
                </a:ext>
              </a:extLst>
            </p:cNvPr>
            <p:cNvGrpSpPr/>
            <p:nvPr/>
          </p:nvGrpSpPr>
          <p:grpSpPr>
            <a:xfrm>
              <a:off x="4646458" y="3258740"/>
              <a:ext cx="2883047" cy="1837843"/>
              <a:chOff x="4646458" y="3455217"/>
              <a:chExt cx="2883047" cy="1404019"/>
            </a:xfrm>
          </p:grpSpPr>
          <p:grpSp>
            <p:nvGrpSpPr>
              <p:cNvPr id="673" name="Group 672">
                <a:extLst>
                  <a:ext uri="{FF2B5EF4-FFF2-40B4-BE49-F238E27FC236}">
                    <a16:creationId xmlns:a16="http://schemas.microsoft.com/office/drawing/2014/main" id="{659C7007-E38B-4F4D-C874-136D678E5969}"/>
                  </a:ext>
                </a:extLst>
              </p:cNvPr>
              <p:cNvGrpSpPr/>
              <p:nvPr/>
            </p:nvGrpSpPr>
            <p:grpSpPr>
              <a:xfrm>
                <a:off x="4646458" y="3455217"/>
                <a:ext cx="2883047" cy="1404019"/>
                <a:chOff x="1060398" y="1991653"/>
                <a:chExt cx="4033687" cy="2870306"/>
              </a:xfrm>
            </p:grpSpPr>
            <p:cxnSp>
              <p:nvCxnSpPr>
                <p:cNvPr id="676" name="Straight Connector 675">
                  <a:extLst>
                    <a:ext uri="{FF2B5EF4-FFF2-40B4-BE49-F238E27FC236}">
                      <a16:creationId xmlns:a16="http://schemas.microsoft.com/office/drawing/2014/main" id="{CB8E14AD-916F-5AB3-1253-596FC2512B93}"/>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3E79C215-8BEC-A36A-977A-43B72096DD86}"/>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AEA62C04-2B24-30AA-49C2-ABF2EA9FEBE4}"/>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74" name="Straight Arrow Connector 673">
                <a:extLst>
                  <a:ext uri="{FF2B5EF4-FFF2-40B4-BE49-F238E27FC236}">
                    <a16:creationId xmlns:a16="http://schemas.microsoft.com/office/drawing/2014/main" id="{546DA2BD-89AE-ADBF-55F5-D82F53849A91}"/>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ABD86C2E-8637-CA67-7C18-3D963EB72EED}"/>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79" name="Group 678">
            <a:extLst>
              <a:ext uri="{FF2B5EF4-FFF2-40B4-BE49-F238E27FC236}">
                <a16:creationId xmlns:a16="http://schemas.microsoft.com/office/drawing/2014/main" id="{7450B254-AAEE-DBE6-2609-B9C7E6A0B55E}"/>
              </a:ext>
            </a:extLst>
          </p:cNvPr>
          <p:cNvGrpSpPr/>
          <p:nvPr/>
        </p:nvGrpSpPr>
        <p:grpSpPr>
          <a:xfrm rot="17459406">
            <a:off x="1604116" y="1159695"/>
            <a:ext cx="1473186" cy="939105"/>
            <a:chOff x="4646458" y="3258740"/>
            <a:chExt cx="2883047" cy="1837843"/>
          </a:xfrm>
        </p:grpSpPr>
        <p:sp>
          <p:nvSpPr>
            <p:cNvPr id="680" name="Oval 679">
              <a:extLst>
                <a:ext uri="{FF2B5EF4-FFF2-40B4-BE49-F238E27FC236}">
                  <a16:creationId xmlns:a16="http://schemas.microsoft.com/office/drawing/2014/main" id="{D797A007-603C-F273-0588-B1974ECA980A}"/>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81" name="Group 680">
              <a:extLst>
                <a:ext uri="{FF2B5EF4-FFF2-40B4-BE49-F238E27FC236}">
                  <a16:creationId xmlns:a16="http://schemas.microsoft.com/office/drawing/2014/main" id="{71BDD71E-2838-9802-0AA1-E754F9D8927C}"/>
                </a:ext>
              </a:extLst>
            </p:cNvPr>
            <p:cNvGrpSpPr/>
            <p:nvPr/>
          </p:nvGrpSpPr>
          <p:grpSpPr>
            <a:xfrm>
              <a:off x="4646458" y="3258740"/>
              <a:ext cx="2883047" cy="1837843"/>
              <a:chOff x="4646458" y="3455217"/>
              <a:chExt cx="2883047" cy="1404019"/>
            </a:xfrm>
          </p:grpSpPr>
          <p:grpSp>
            <p:nvGrpSpPr>
              <p:cNvPr id="682" name="Group 681">
                <a:extLst>
                  <a:ext uri="{FF2B5EF4-FFF2-40B4-BE49-F238E27FC236}">
                    <a16:creationId xmlns:a16="http://schemas.microsoft.com/office/drawing/2014/main" id="{D330D5F2-6796-5F35-E4D1-E8A399A60A20}"/>
                  </a:ext>
                </a:extLst>
              </p:cNvPr>
              <p:cNvGrpSpPr/>
              <p:nvPr/>
            </p:nvGrpSpPr>
            <p:grpSpPr>
              <a:xfrm>
                <a:off x="4646458" y="3455217"/>
                <a:ext cx="2883047" cy="1404019"/>
                <a:chOff x="1060398" y="1991653"/>
                <a:chExt cx="4033687" cy="2870306"/>
              </a:xfrm>
            </p:grpSpPr>
            <p:cxnSp>
              <p:nvCxnSpPr>
                <p:cNvPr id="685" name="Straight Connector 684">
                  <a:extLst>
                    <a:ext uri="{FF2B5EF4-FFF2-40B4-BE49-F238E27FC236}">
                      <a16:creationId xmlns:a16="http://schemas.microsoft.com/office/drawing/2014/main" id="{1F9262EF-7C25-6467-6748-7615645A342D}"/>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FDB72360-3CA4-ECB4-3F3C-D7050CADA737}"/>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5186E15A-D269-5DC0-8B6D-E2A53024E18D}"/>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3" name="Straight Arrow Connector 682">
                <a:extLst>
                  <a:ext uri="{FF2B5EF4-FFF2-40B4-BE49-F238E27FC236}">
                    <a16:creationId xmlns:a16="http://schemas.microsoft.com/office/drawing/2014/main" id="{3D742CE2-31DB-3C76-75B7-0465DAF1BCE4}"/>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EF0A0A2C-D2D5-2F88-AE09-C5226C6868C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88" name="Group 687">
            <a:extLst>
              <a:ext uri="{FF2B5EF4-FFF2-40B4-BE49-F238E27FC236}">
                <a16:creationId xmlns:a16="http://schemas.microsoft.com/office/drawing/2014/main" id="{51769094-C0FD-A74E-03C9-92C5E4995B51}"/>
              </a:ext>
            </a:extLst>
          </p:cNvPr>
          <p:cNvGrpSpPr/>
          <p:nvPr/>
        </p:nvGrpSpPr>
        <p:grpSpPr>
          <a:xfrm rot="17843833">
            <a:off x="5049273" y="3451938"/>
            <a:ext cx="1473186" cy="939105"/>
            <a:chOff x="4646458" y="3258740"/>
            <a:chExt cx="2883047" cy="1837843"/>
          </a:xfrm>
        </p:grpSpPr>
        <p:sp>
          <p:nvSpPr>
            <p:cNvPr id="689" name="Oval 688">
              <a:extLst>
                <a:ext uri="{FF2B5EF4-FFF2-40B4-BE49-F238E27FC236}">
                  <a16:creationId xmlns:a16="http://schemas.microsoft.com/office/drawing/2014/main" id="{9CD8D6D1-84FF-57F7-A9F4-01961C26BA0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90" name="Group 689">
              <a:extLst>
                <a:ext uri="{FF2B5EF4-FFF2-40B4-BE49-F238E27FC236}">
                  <a16:creationId xmlns:a16="http://schemas.microsoft.com/office/drawing/2014/main" id="{05D72A32-DE30-798D-8117-CCDD570E0988}"/>
                </a:ext>
              </a:extLst>
            </p:cNvPr>
            <p:cNvGrpSpPr/>
            <p:nvPr/>
          </p:nvGrpSpPr>
          <p:grpSpPr>
            <a:xfrm>
              <a:off x="4646458" y="3258740"/>
              <a:ext cx="2883047" cy="1837843"/>
              <a:chOff x="4646458" y="3455217"/>
              <a:chExt cx="2883047" cy="1404019"/>
            </a:xfrm>
          </p:grpSpPr>
          <p:grpSp>
            <p:nvGrpSpPr>
              <p:cNvPr id="691" name="Group 690">
                <a:extLst>
                  <a:ext uri="{FF2B5EF4-FFF2-40B4-BE49-F238E27FC236}">
                    <a16:creationId xmlns:a16="http://schemas.microsoft.com/office/drawing/2014/main" id="{3CA60B7B-7808-BE41-3732-5F9B093B90D4}"/>
                  </a:ext>
                </a:extLst>
              </p:cNvPr>
              <p:cNvGrpSpPr/>
              <p:nvPr/>
            </p:nvGrpSpPr>
            <p:grpSpPr>
              <a:xfrm>
                <a:off x="4646458" y="3455217"/>
                <a:ext cx="2883047" cy="1404019"/>
                <a:chOff x="1060398" y="1991653"/>
                <a:chExt cx="4033687" cy="2870306"/>
              </a:xfrm>
            </p:grpSpPr>
            <p:cxnSp>
              <p:nvCxnSpPr>
                <p:cNvPr id="694" name="Straight Connector 693">
                  <a:extLst>
                    <a:ext uri="{FF2B5EF4-FFF2-40B4-BE49-F238E27FC236}">
                      <a16:creationId xmlns:a16="http://schemas.microsoft.com/office/drawing/2014/main" id="{082BB973-1AA1-34CC-04FA-06AF88859B11}"/>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a:extLst>
                    <a:ext uri="{FF2B5EF4-FFF2-40B4-BE49-F238E27FC236}">
                      <a16:creationId xmlns:a16="http://schemas.microsoft.com/office/drawing/2014/main" id="{AA0F30E8-D30E-21EE-A20B-25F3E11B30F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id="{557DEE99-C96B-A49D-6748-12690ED11175}"/>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2" name="Straight Arrow Connector 691">
                <a:extLst>
                  <a:ext uri="{FF2B5EF4-FFF2-40B4-BE49-F238E27FC236}">
                    <a16:creationId xmlns:a16="http://schemas.microsoft.com/office/drawing/2014/main" id="{B58FCEC5-5658-897E-638A-F42D91F0563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4CF32D82-13BE-1A1E-2C70-A1932C7AEDE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97" name="Group 696">
            <a:extLst>
              <a:ext uri="{FF2B5EF4-FFF2-40B4-BE49-F238E27FC236}">
                <a16:creationId xmlns:a16="http://schemas.microsoft.com/office/drawing/2014/main" id="{B8A78B3C-D8C2-9993-8EC1-F1E580DD677A}"/>
              </a:ext>
            </a:extLst>
          </p:cNvPr>
          <p:cNvGrpSpPr/>
          <p:nvPr/>
        </p:nvGrpSpPr>
        <p:grpSpPr>
          <a:xfrm rot="17677667">
            <a:off x="2708728" y="3404916"/>
            <a:ext cx="1473186" cy="939105"/>
            <a:chOff x="4646458" y="3258740"/>
            <a:chExt cx="2883047" cy="1837843"/>
          </a:xfrm>
        </p:grpSpPr>
        <p:sp>
          <p:nvSpPr>
            <p:cNvPr id="698" name="Oval 697">
              <a:extLst>
                <a:ext uri="{FF2B5EF4-FFF2-40B4-BE49-F238E27FC236}">
                  <a16:creationId xmlns:a16="http://schemas.microsoft.com/office/drawing/2014/main" id="{E71F5F53-3619-F3C6-A2DF-545A10A30C12}"/>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99" name="Group 698">
              <a:extLst>
                <a:ext uri="{FF2B5EF4-FFF2-40B4-BE49-F238E27FC236}">
                  <a16:creationId xmlns:a16="http://schemas.microsoft.com/office/drawing/2014/main" id="{102655DB-1751-90A5-7B25-0E328E394581}"/>
                </a:ext>
              </a:extLst>
            </p:cNvPr>
            <p:cNvGrpSpPr/>
            <p:nvPr/>
          </p:nvGrpSpPr>
          <p:grpSpPr>
            <a:xfrm>
              <a:off x="4646458" y="3258740"/>
              <a:ext cx="2883047" cy="1837843"/>
              <a:chOff x="4646458" y="3455217"/>
              <a:chExt cx="2883047" cy="1404019"/>
            </a:xfrm>
          </p:grpSpPr>
          <p:grpSp>
            <p:nvGrpSpPr>
              <p:cNvPr id="700" name="Group 699">
                <a:extLst>
                  <a:ext uri="{FF2B5EF4-FFF2-40B4-BE49-F238E27FC236}">
                    <a16:creationId xmlns:a16="http://schemas.microsoft.com/office/drawing/2014/main" id="{CAD922D6-3ACF-359D-14F3-10AC12A5AC46}"/>
                  </a:ext>
                </a:extLst>
              </p:cNvPr>
              <p:cNvGrpSpPr/>
              <p:nvPr/>
            </p:nvGrpSpPr>
            <p:grpSpPr>
              <a:xfrm>
                <a:off x="4646458" y="3455217"/>
                <a:ext cx="2883047" cy="1404019"/>
                <a:chOff x="1060398" y="1991653"/>
                <a:chExt cx="4033687" cy="2870306"/>
              </a:xfrm>
            </p:grpSpPr>
            <p:cxnSp>
              <p:nvCxnSpPr>
                <p:cNvPr id="703" name="Straight Connector 702">
                  <a:extLst>
                    <a:ext uri="{FF2B5EF4-FFF2-40B4-BE49-F238E27FC236}">
                      <a16:creationId xmlns:a16="http://schemas.microsoft.com/office/drawing/2014/main" id="{1771C017-12B7-A87C-F5C0-0F48DBCAA510}"/>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id="{CF624767-3090-320A-1A3F-72B443506E3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88ECA61C-AA67-8727-0FC7-D2F3E5EDC12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1" name="Straight Arrow Connector 700">
                <a:extLst>
                  <a:ext uri="{FF2B5EF4-FFF2-40B4-BE49-F238E27FC236}">
                    <a16:creationId xmlns:a16="http://schemas.microsoft.com/office/drawing/2014/main" id="{3F01F35A-2529-1642-5E2F-F7E971F1FB4D}"/>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C782A753-F93A-C605-6E60-04C77A565318}"/>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06" name="Group 705">
            <a:extLst>
              <a:ext uri="{FF2B5EF4-FFF2-40B4-BE49-F238E27FC236}">
                <a16:creationId xmlns:a16="http://schemas.microsoft.com/office/drawing/2014/main" id="{FD159CF1-CADE-33D9-63C9-E8424B51DC5B}"/>
              </a:ext>
            </a:extLst>
          </p:cNvPr>
          <p:cNvGrpSpPr/>
          <p:nvPr/>
        </p:nvGrpSpPr>
        <p:grpSpPr>
          <a:xfrm rot="17239174">
            <a:off x="835942" y="3426980"/>
            <a:ext cx="1473186" cy="939105"/>
            <a:chOff x="4646458" y="3258740"/>
            <a:chExt cx="2883047" cy="1837843"/>
          </a:xfrm>
        </p:grpSpPr>
        <p:sp>
          <p:nvSpPr>
            <p:cNvPr id="707" name="Oval 706">
              <a:extLst>
                <a:ext uri="{FF2B5EF4-FFF2-40B4-BE49-F238E27FC236}">
                  <a16:creationId xmlns:a16="http://schemas.microsoft.com/office/drawing/2014/main" id="{88A50AE0-C754-B73C-AD5D-18B6DF28CCE4}"/>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08" name="Group 707">
              <a:extLst>
                <a:ext uri="{FF2B5EF4-FFF2-40B4-BE49-F238E27FC236}">
                  <a16:creationId xmlns:a16="http://schemas.microsoft.com/office/drawing/2014/main" id="{D0DCA9BA-94D2-16C0-D59C-0837B8D4399B}"/>
                </a:ext>
              </a:extLst>
            </p:cNvPr>
            <p:cNvGrpSpPr/>
            <p:nvPr/>
          </p:nvGrpSpPr>
          <p:grpSpPr>
            <a:xfrm>
              <a:off x="4646458" y="3258740"/>
              <a:ext cx="2883047" cy="1837843"/>
              <a:chOff x="4646458" y="3455217"/>
              <a:chExt cx="2883047" cy="1404019"/>
            </a:xfrm>
          </p:grpSpPr>
          <p:grpSp>
            <p:nvGrpSpPr>
              <p:cNvPr id="709" name="Group 708">
                <a:extLst>
                  <a:ext uri="{FF2B5EF4-FFF2-40B4-BE49-F238E27FC236}">
                    <a16:creationId xmlns:a16="http://schemas.microsoft.com/office/drawing/2014/main" id="{2ADD8BDA-F6C7-C54E-3076-565BD888A22C}"/>
                  </a:ext>
                </a:extLst>
              </p:cNvPr>
              <p:cNvGrpSpPr/>
              <p:nvPr/>
            </p:nvGrpSpPr>
            <p:grpSpPr>
              <a:xfrm>
                <a:off x="4646458" y="3455217"/>
                <a:ext cx="2883047" cy="1404019"/>
                <a:chOff x="1060398" y="1991653"/>
                <a:chExt cx="4033687" cy="2870306"/>
              </a:xfrm>
            </p:grpSpPr>
            <p:cxnSp>
              <p:nvCxnSpPr>
                <p:cNvPr id="712" name="Straight Connector 711">
                  <a:extLst>
                    <a:ext uri="{FF2B5EF4-FFF2-40B4-BE49-F238E27FC236}">
                      <a16:creationId xmlns:a16="http://schemas.microsoft.com/office/drawing/2014/main" id="{E0324001-D611-3D41-A72E-A64C4394730F}"/>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a:extLst>
                    <a:ext uri="{FF2B5EF4-FFF2-40B4-BE49-F238E27FC236}">
                      <a16:creationId xmlns:a16="http://schemas.microsoft.com/office/drawing/2014/main" id="{AB0A8F27-5A39-B3A8-AE9A-4D9FCA7A0C5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a:extLst>
                    <a:ext uri="{FF2B5EF4-FFF2-40B4-BE49-F238E27FC236}">
                      <a16:creationId xmlns:a16="http://schemas.microsoft.com/office/drawing/2014/main" id="{2CD7E9E7-785E-412D-39C7-6F661B6D0D0B}"/>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0" name="Straight Arrow Connector 709">
                <a:extLst>
                  <a:ext uri="{FF2B5EF4-FFF2-40B4-BE49-F238E27FC236}">
                    <a16:creationId xmlns:a16="http://schemas.microsoft.com/office/drawing/2014/main" id="{EFC310C0-3021-41EE-AAAA-91581A862A4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D7E7364-CFE8-0AF3-9B3C-403CE1EB4BC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15" name="Group 714">
            <a:extLst>
              <a:ext uri="{FF2B5EF4-FFF2-40B4-BE49-F238E27FC236}">
                <a16:creationId xmlns:a16="http://schemas.microsoft.com/office/drawing/2014/main" id="{AB984C5E-A9F1-4B8D-D5FD-7CDCCF5169A4}"/>
              </a:ext>
            </a:extLst>
          </p:cNvPr>
          <p:cNvGrpSpPr/>
          <p:nvPr/>
        </p:nvGrpSpPr>
        <p:grpSpPr>
          <a:xfrm rot="17745703">
            <a:off x="4045924" y="5483842"/>
            <a:ext cx="1473186" cy="939105"/>
            <a:chOff x="4646458" y="3258740"/>
            <a:chExt cx="2883047" cy="1837843"/>
          </a:xfrm>
        </p:grpSpPr>
        <p:sp>
          <p:nvSpPr>
            <p:cNvPr id="716" name="Oval 715">
              <a:extLst>
                <a:ext uri="{FF2B5EF4-FFF2-40B4-BE49-F238E27FC236}">
                  <a16:creationId xmlns:a16="http://schemas.microsoft.com/office/drawing/2014/main" id="{89C4CADC-47F5-FABF-9768-183374F08EB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17" name="Group 716">
              <a:extLst>
                <a:ext uri="{FF2B5EF4-FFF2-40B4-BE49-F238E27FC236}">
                  <a16:creationId xmlns:a16="http://schemas.microsoft.com/office/drawing/2014/main" id="{1409105F-464D-6951-71D8-D4E8AC0BC25E}"/>
                </a:ext>
              </a:extLst>
            </p:cNvPr>
            <p:cNvGrpSpPr/>
            <p:nvPr/>
          </p:nvGrpSpPr>
          <p:grpSpPr>
            <a:xfrm>
              <a:off x="4646458" y="3258740"/>
              <a:ext cx="2883047" cy="1837843"/>
              <a:chOff x="4646458" y="3455217"/>
              <a:chExt cx="2883047" cy="1404019"/>
            </a:xfrm>
          </p:grpSpPr>
          <p:grpSp>
            <p:nvGrpSpPr>
              <p:cNvPr id="718" name="Group 717">
                <a:extLst>
                  <a:ext uri="{FF2B5EF4-FFF2-40B4-BE49-F238E27FC236}">
                    <a16:creationId xmlns:a16="http://schemas.microsoft.com/office/drawing/2014/main" id="{8AB948BA-199D-7C63-067E-B9A2C1D8DE2D}"/>
                  </a:ext>
                </a:extLst>
              </p:cNvPr>
              <p:cNvGrpSpPr/>
              <p:nvPr/>
            </p:nvGrpSpPr>
            <p:grpSpPr>
              <a:xfrm>
                <a:off x="4646458" y="3455217"/>
                <a:ext cx="2883047" cy="1404019"/>
                <a:chOff x="1060398" y="1991653"/>
                <a:chExt cx="4033687" cy="2870306"/>
              </a:xfrm>
            </p:grpSpPr>
            <p:cxnSp>
              <p:nvCxnSpPr>
                <p:cNvPr id="721" name="Straight Connector 720">
                  <a:extLst>
                    <a:ext uri="{FF2B5EF4-FFF2-40B4-BE49-F238E27FC236}">
                      <a16:creationId xmlns:a16="http://schemas.microsoft.com/office/drawing/2014/main" id="{5C61CB92-4481-39D5-4E58-560A77CB6F52}"/>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2" name="Straight Connector 721">
                  <a:extLst>
                    <a:ext uri="{FF2B5EF4-FFF2-40B4-BE49-F238E27FC236}">
                      <a16:creationId xmlns:a16="http://schemas.microsoft.com/office/drawing/2014/main" id="{D81291F0-DC1E-C288-C78A-A300957CA6B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48AAB20E-0E46-823D-9201-B24B00DE9F4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9" name="Straight Arrow Connector 718">
                <a:extLst>
                  <a:ext uri="{FF2B5EF4-FFF2-40B4-BE49-F238E27FC236}">
                    <a16:creationId xmlns:a16="http://schemas.microsoft.com/office/drawing/2014/main" id="{2C7A81ED-95E6-A0E3-6D72-562D6EFF0559}"/>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31AFF5F6-FACB-EE4F-AD2F-3201BE1BE708}"/>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33" name="Group 732">
            <a:extLst>
              <a:ext uri="{FF2B5EF4-FFF2-40B4-BE49-F238E27FC236}">
                <a16:creationId xmlns:a16="http://schemas.microsoft.com/office/drawing/2014/main" id="{40E3DA84-839C-5DE6-132A-3B297AE85A99}"/>
              </a:ext>
            </a:extLst>
          </p:cNvPr>
          <p:cNvGrpSpPr/>
          <p:nvPr/>
        </p:nvGrpSpPr>
        <p:grpSpPr>
          <a:xfrm rot="17492815">
            <a:off x="1835652" y="5509646"/>
            <a:ext cx="1473186" cy="939105"/>
            <a:chOff x="4646458" y="3258740"/>
            <a:chExt cx="2883047" cy="1837843"/>
          </a:xfrm>
        </p:grpSpPr>
        <p:sp>
          <p:nvSpPr>
            <p:cNvPr id="734" name="Oval 733">
              <a:extLst>
                <a:ext uri="{FF2B5EF4-FFF2-40B4-BE49-F238E27FC236}">
                  <a16:creationId xmlns:a16="http://schemas.microsoft.com/office/drawing/2014/main" id="{57CD89CC-F6DD-3C77-A43C-09E6838677DA}"/>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35" name="Group 734">
              <a:extLst>
                <a:ext uri="{FF2B5EF4-FFF2-40B4-BE49-F238E27FC236}">
                  <a16:creationId xmlns:a16="http://schemas.microsoft.com/office/drawing/2014/main" id="{ED0E1D0E-64DC-BEF9-1BC8-E73833B5B3D2}"/>
                </a:ext>
              </a:extLst>
            </p:cNvPr>
            <p:cNvGrpSpPr/>
            <p:nvPr/>
          </p:nvGrpSpPr>
          <p:grpSpPr>
            <a:xfrm>
              <a:off x="4646458" y="3258740"/>
              <a:ext cx="2883047" cy="1837843"/>
              <a:chOff x="4646458" y="3455217"/>
              <a:chExt cx="2883047" cy="1404019"/>
            </a:xfrm>
          </p:grpSpPr>
          <p:grpSp>
            <p:nvGrpSpPr>
              <p:cNvPr id="736" name="Group 735">
                <a:extLst>
                  <a:ext uri="{FF2B5EF4-FFF2-40B4-BE49-F238E27FC236}">
                    <a16:creationId xmlns:a16="http://schemas.microsoft.com/office/drawing/2014/main" id="{7837A8F0-7BF3-B22B-0016-98E6E186CEA5}"/>
                  </a:ext>
                </a:extLst>
              </p:cNvPr>
              <p:cNvGrpSpPr/>
              <p:nvPr/>
            </p:nvGrpSpPr>
            <p:grpSpPr>
              <a:xfrm>
                <a:off x="4646458" y="3455217"/>
                <a:ext cx="2883047" cy="1404019"/>
                <a:chOff x="1060398" y="1991653"/>
                <a:chExt cx="4033687" cy="2870306"/>
              </a:xfrm>
            </p:grpSpPr>
            <p:cxnSp>
              <p:nvCxnSpPr>
                <p:cNvPr id="739" name="Straight Connector 738">
                  <a:extLst>
                    <a:ext uri="{FF2B5EF4-FFF2-40B4-BE49-F238E27FC236}">
                      <a16:creationId xmlns:a16="http://schemas.microsoft.com/office/drawing/2014/main" id="{BE6D06FC-92A3-3FC4-423F-39EFA96C2845}"/>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BEF38741-FBD1-DB50-D94E-3A1D9F9A557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2408A8E4-D786-0D4D-EBDD-A7954AA15BE4}"/>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7" name="Straight Arrow Connector 736">
                <a:extLst>
                  <a:ext uri="{FF2B5EF4-FFF2-40B4-BE49-F238E27FC236}">
                    <a16:creationId xmlns:a16="http://schemas.microsoft.com/office/drawing/2014/main" id="{A442084A-E2D2-8BDC-BB7A-E12A41757D17}"/>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a:extLst>
                  <a:ext uri="{FF2B5EF4-FFF2-40B4-BE49-F238E27FC236}">
                    <a16:creationId xmlns:a16="http://schemas.microsoft.com/office/drawing/2014/main" id="{005D869C-A0E4-3CAF-7BBC-511857D83BF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51" name="Group 750">
            <a:extLst>
              <a:ext uri="{FF2B5EF4-FFF2-40B4-BE49-F238E27FC236}">
                <a16:creationId xmlns:a16="http://schemas.microsoft.com/office/drawing/2014/main" id="{1D14FA42-0BEA-1815-AE39-9F358EE18707}"/>
              </a:ext>
            </a:extLst>
          </p:cNvPr>
          <p:cNvGrpSpPr/>
          <p:nvPr/>
        </p:nvGrpSpPr>
        <p:grpSpPr>
          <a:xfrm rot="17004695">
            <a:off x="261374" y="5524521"/>
            <a:ext cx="1473186" cy="939105"/>
            <a:chOff x="4646458" y="3258740"/>
            <a:chExt cx="2883047" cy="1837843"/>
          </a:xfrm>
        </p:grpSpPr>
        <p:sp>
          <p:nvSpPr>
            <p:cNvPr id="752" name="Oval 751">
              <a:extLst>
                <a:ext uri="{FF2B5EF4-FFF2-40B4-BE49-F238E27FC236}">
                  <a16:creationId xmlns:a16="http://schemas.microsoft.com/office/drawing/2014/main" id="{C21AA37E-B4E7-1952-F956-325E9CF3E5AD}"/>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53" name="Group 752">
              <a:extLst>
                <a:ext uri="{FF2B5EF4-FFF2-40B4-BE49-F238E27FC236}">
                  <a16:creationId xmlns:a16="http://schemas.microsoft.com/office/drawing/2014/main" id="{86DBFCFB-CAC0-1A6B-D1F5-E964A154B418}"/>
                </a:ext>
              </a:extLst>
            </p:cNvPr>
            <p:cNvGrpSpPr/>
            <p:nvPr/>
          </p:nvGrpSpPr>
          <p:grpSpPr>
            <a:xfrm>
              <a:off x="4646458" y="3258740"/>
              <a:ext cx="2883047" cy="1837843"/>
              <a:chOff x="4646458" y="3455217"/>
              <a:chExt cx="2883047" cy="1404019"/>
            </a:xfrm>
          </p:grpSpPr>
          <p:grpSp>
            <p:nvGrpSpPr>
              <p:cNvPr id="754" name="Group 753">
                <a:extLst>
                  <a:ext uri="{FF2B5EF4-FFF2-40B4-BE49-F238E27FC236}">
                    <a16:creationId xmlns:a16="http://schemas.microsoft.com/office/drawing/2014/main" id="{BF792C78-5F2B-36DD-0E0B-27EF6CD6541C}"/>
                  </a:ext>
                </a:extLst>
              </p:cNvPr>
              <p:cNvGrpSpPr/>
              <p:nvPr/>
            </p:nvGrpSpPr>
            <p:grpSpPr>
              <a:xfrm>
                <a:off x="4646458" y="3455217"/>
                <a:ext cx="2883047" cy="1404019"/>
                <a:chOff x="1060398" y="1991653"/>
                <a:chExt cx="4033687" cy="2870306"/>
              </a:xfrm>
            </p:grpSpPr>
            <p:cxnSp>
              <p:nvCxnSpPr>
                <p:cNvPr id="757" name="Straight Connector 756">
                  <a:extLst>
                    <a:ext uri="{FF2B5EF4-FFF2-40B4-BE49-F238E27FC236}">
                      <a16:creationId xmlns:a16="http://schemas.microsoft.com/office/drawing/2014/main" id="{A94E8ECF-147C-C30F-762E-E6EF7A1348E5}"/>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0C59AB5D-6E48-E5CE-6733-2F60FCC80927}"/>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4551D82E-02AC-23E6-498E-F1DA139950AD}"/>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5" name="Straight Arrow Connector 754">
                <a:extLst>
                  <a:ext uri="{FF2B5EF4-FFF2-40B4-BE49-F238E27FC236}">
                    <a16:creationId xmlns:a16="http://schemas.microsoft.com/office/drawing/2014/main" id="{7D525041-449F-FC07-2F84-2F6698D102A9}"/>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6" name="Straight Arrow Connector 755">
                <a:extLst>
                  <a:ext uri="{FF2B5EF4-FFF2-40B4-BE49-F238E27FC236}">
                    <a16:creationId xmlns:a16="http://schemas.microsoft.com/office/drawing/2014/main" id="{68025977-749C-60A5-9F53-694C6291038F}"/>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69" name="TextBox 768">
                <a:extLst>
                  <a:ext uri="{FF2B5EF4-FFF2-40B4-BE49-F238E27FC236}">
                    <a16:creationId xmlns:a16="http://schemas.microsoft.com/office/drawing/2014/main" id="{7ABF97A6-53F5-DCCB-3567-9251FBE73978}"/>
                  </a:ext>
                </a:extLst>
              </p:cNvPr>
              <p:cNvSpPr txBox="1"/>
              <p:nvPr/>
            </p:nvSpPr>
            <p:spPr>
              <a:xfrm>
                <a:off x="7167458" y="2472034"/>
                <a:ext cx="5043592" cy="2123658"/>
              </a:xfrm>
              <a:prstGeom prst="rect">
                <a:avLst/>
              </a:prstGeom>
              <a:solidFill>
                <a:schemeClr val="bg1"/>
              </a:solidFill>
              <a:ln>
                <a:noFill/>
              </a:ln>
              <a:effectLst>
                <a:softEdge rad="127000"/>
              </a:effectLst>
            </p:spPr>
            <p:txBody>
              <a:bodyPr wrap="square" rtlCol="0">
                <a:spAutoFit/>
              </a:bodyPr>
              <a:lstStyle/>
              <a:p>
                <a:r>
                  <a:rPr lang="en-CA" sz="4400" dirty="0"/>
                  <a:t>We have:</a:t>
                </a:r>
              </a:p>
              <a:p>
                <a14:m>
                  <m:oMath xmlns:m="http://schemas.openxmlformats.org/officeDocument/2006/math">
                    <m:r>
                      <a:rPr lang="en-CA" sz="4400" b="1" i="1" smtClean="0">
                        <a:latin typeface="Cambria Math" panose="02040503050406030204" pitchFamily="18" charset="0"/>
                      </a:rPr>
                      <m:t>⋅</m:t>
                    </m:r>
                  </m:oMath>
                </a14:m>
                <a:r>
                  <a:rPr lang="en-CA" sz="4400" dirty="0"/>
                  <a:t> Correct orientations</a:t>
                </a:r>
              </a:p>
              <a:p>
                <a14:m>
                  <m:oMath xmlns:m="http://schemas.openxmlformats.org/officeDocument/2006/math">
                    <m:r>
                      <a:rPr lang="en-CA" sz="4400" b="1" i="1" smtClean="0">
                        <a:latin typeface="Cambria Math" panose="02040503050406030204" pitchFamily="18" charset="0"/>
                      </a:rPr>
                      <m:t>⋅</m:t>
                    </m:r>
                  </m:oMath>
                </a14:m>
                <a:r>
                  <a:rPr lang="en-CA" sz="4400" dirty="0"/>
                  <a:t> </a:t>
                </a:r>
                <a:r>
                  <a:rPr lang="en-CA" sz="4400" dirty="0">
                    <a:solidFill>
                      <a:srgbClr val="FF0000"/>
                    </a:solidFill>
                  </a:rPr>
                  <a:t>Incorrect densities</a:t>
                </a:r>
                <a:r>
                  <a:rPr lang="en-CA" sz="4400" dirty="0"/>
                  <a:t>?</a:t>
                </a:r>
              </a:p>
            </p:txBody>
          </p:sp>
        </mc:Choice>
        <mc:Fallback xmlns="">
          <p:sp>
            <p:nvSpPr>
              <p:cNvPr id="769" name="TextBox 768">
                <a:extLst>
                  <a:ext uri="{FF2B5EF4-FFF2-40B4-BE49-F238E27FC236}">
                    <a16:creationId xmlns:a16="http://schemas.microsoft.com/office/drawing/2014/main" id="{7ABF97A6-53F5-DCCB-3567-9251FBE73978}"/>
                  </a:ext>
                </a:extLst>
              </p:cNvPr>
              <p:cNvSpPr txBox="1">
                <a:spLocks noRot="1" noChangeAspect="1" noMove="1" noResize="1" noEditPoints="1" noAdjustHandles="1" noChangeArrowheads="1" noChangeShapeType="1" noTextEdit="1"/>
              </p:cNvSpPr>
              <p:nvPr/>
            </p:nvSpPr>
            <p:spPr>
              <a:xfrm>
                <a:off x="7167458" y="2472034"/>
                <a:ext cx="5043592" cy="2123658"/>
              </a:xfrm>
              <a:prstGeom prst="rect">
                <a:avLst/>
              </a:prstGeom>
              <a:blipFill>
                <a:blip r:embed="rId6"/>
                <a:stretch>
                  <a:fillRect l="-4958" t="-6034" r="-4716" b="-12931"/>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68A804DB-9550-C954-0A38-BE56D00A5EF4}"/>
                  </a:ext>
                </a:extLst>
              </p14:cNvPr>
              <p14:cNvContentPartPr/>
              <p14:nvPr>
                <p:extLst>
                  <p:ext uri="{42D2F446-02D8-4167-A562-619A0277C38B}">
                    <p15:isNarration xmlns:p15="http://schemas.microsoft.com/office/powerpoint/2012/main" val="1"/>
                  </p:ext>
                </p:extLst>
              </p14:nvPr>
            </p14:nvContentPartPr>
            <p14:xfrm>
              <a:off x="1503720" y="2791080"/>
              <a:ext cx="10230480" cy="1729800"/>
            </p14:xfrm>
          </p:contentPart>
        </mc:Choice>
        <mc:Fallback xmlns="">
          <p:pic>
            <p:nvPicPr>
              <p:cNvPr id="2" name="Ink 1">
                <a:extLst>
                  <a:ext uri="{FF2B5EF4-FFF2-40B4-BE49-F238E27FC236}">
                    <a16:creationId xmlns:a16="http://schemas.microsoft.com/office/drawing/2014/main" id="{68A804DB-9550-C954-0A38-BE56D00A5EF4}"/>
                  </a:ext>
                </a:extLst>
              </p:cNvPr>
              <p:cNvPicPr>
                <a:picLocks noGrp="1" noRot="1" noChangeAspect="1" noMove="1" noResize="1" noEditPoints="1" noAdjustHandles="1" noChangeArrowheads="1" noChangeShapeType="1"/>
              </p:cNvPicPr>
              <p:nvPr/>
            </p:nvPicPr>
            <p:blipFill>
              <a:blip r:embed="rId8"/>
              <a:stretch>
                <a:fillRect/>
              </a:stretch>
            </p:blipFill>
            <p:spPr>
              <a:xfrm>
                <a:off x="1494360" y="2781720"/>
                <a:ext cx="10249200" cy="1748520"/>
              </a:xfrm>
              <a:prstGeom prst="rect">
                <a:avLst/>
              </a:prstGeom>
            </p:spPr>
          </p:pic>
        </mc:Fallback>
      </mc:AlternateContent>
      <p:sp>
        <p:nvSpPr>
          <p:cNvPr id="770" name="TextBox 769">
            <a:extLst>
              <a:ext uri="{FF2B5EF4-FFF2-40B4-BE49-F238E27FC236}">
                <a16:creationId xmlns:a16="http://schemas.microsoft.com/office/drawing/2014/main" id="{8A3AFFBD-977E-8E22-EE9F-A635935A11D1}"/>
              </a:ext>
            </a:extLst>
          </p:cNvPr>
          <p:cNvSpPr txBox="1"/>
          <p:nvPr/>
        </p:nvSpPr>
        <p:spPr>
          <a:xfrm>
            <a:off x="7041533" y="5916925"/>
            <a:ext cx="1506631" cy="369332"/>
          </a:xfrm>
          <a:prstGeom prst="rect">
            <a:avLst/>
          </a:prstGeom>
          <a:noFill/>
        </p:spPr>
        <p:txBody>
          <a:bodyPr wrap="none" rtlCol="0">
            <a:spAutoFit/>
          </a:bodyPr>
          <a:lstStyle/>
          <a:p>
            <a:r>
              <a:rPr lang="en-CA" dirty="0"/>
              <a:t>(proportional)</a:t>
            </a:r>
          </a:p>
        </p:txBody>
      </p:sp>
    </p:spTree>
    <p:custDataLst>
      <p:tags r:id="rId1"/>
    </p:custDataLst>
    <p:extLst>
      <p:ext uri="{BB962C8B-B14F-4D97-AF65-F5344CB8AC3E}">
        <p14:creationId xmlns:p14="http://schemas.microsoft.com/office/powerpoint/2010/main" val="890050545"/>
      </p:ext>
    </p:extLst>
  </p:cSld>
  <p:clrMapOvr>
    <a:masterClrMapping/>
  </p:clrMapOvr>
  <mc:AlternateContent xmlns:mc="http://schemas.openxmlformats.org/markup-compatibility/2006" xmlns:p14="http://schemas.microsoft.com/office/powerpoint/2010/main">
    <mc:Choice Requires="p14">
      <p:transition spd="slow" p14:dur="2000" advTm="33193"/>
    </mc:Choice>
    <mc:Fallback xmlns="">
      <p:transition spd="slow" advTm="33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anim calcmode="lin" valueType="num">
                                      <p:cBhvr>
                                        <p:cTn id="13" dur="1000" fill="hold"/>
                                        <p:tgtEl>
                                          <p:spTgt spid="697"/>
                                        </p:tgtEl>
                                        <p:attrNameLst>
                                          <p:attrName>ppt_x</p:attrName>
                                        </p:attrNameLst>
                                      </p:cBhvr>
                                      <p:tavLst>
                                        <p:tav tm="0">
                                          <p:val>
                                            <p:strVal val="#ppt_x"/>
                                          </p:val>
                                        </p:tav>
                                        <p:tav tm="100000">
                                          <p:val>
                                            <p:strVal val="#ppt_x"/>
                                          </p:val>
                                        </p:tav>
                                      </p:tavLst>
                                    </p:anim>
                                    <p:anim calcmode="lin" valueType="num">
                                      <p:cBhvr>
                                        <p:cTn id="14" dur="1000" fill="hold"/>
                                        <p:tgtEl>
                                          <p:spTgt spid="69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33"/>
                                        </p:tgtEl>
                                        <p:attrNameLst>
                                          <p:attrName>style.visibility</p:attrName>
                                        </p:attrNameLst>
                                      </p:cBhvr>
                                      <p:to>
                                        <p:strVal val="visible"/>
                                      </p:to>
                                    </p:set>
                                    <p:animEffect transition="in" filter="fade">
                                      <p:cBhvr>
                                        <p:cTn id="17" dur="1000"/>
                                        <p:tgtEl>
                                          <p:spTgt spid="733"/>
                                        </p:tgtEl>
                                      </p:cBhvr>
                                    </p:animEffect>
                                    <p:anim calcmode="lin" valueType="num">
                                      <p:cBhvr>
                                        <p:cTn id="18" dur="1000" fill="hold"/>
                                        <p:tgtEl>
                                          <p:spTgt spid="733"/>
                                        </p:tgtEl>
                                        <p:attrNameLst>
                                          <p:attrName>ppt_x</p:attrName>
                                        </p:attrNameLst>
                                      </p:cBhvr>
                                      <p:tavLst>
                                        <p:tav tm="0">
                                          <p:val>
                                            <p:strVal val="#ppt_x"/>
                                          </p:val>
                                        </p:tav>
                                        <p:tav tm="100000">
                                          <p:val>
                                            <p:strVal val="#ppt_x"/>
                                          </p:val>
                                        </p:tav>
                                      </p:tavLst>
                                    </p:anim>
                                    <p:anim calcmode="lin" valueType="num">
                                      <p:cBhvr>
                                        <p:cTn id="19" dur="1000" fill="hold"/>
                                        <p:tgtEl>
                                          <p:spTgt spid="73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51"/>
                                        </p:tgtEl>
                                        <p:attrNameLst>
                                          <p:attrName>style.visibility</p:attrName>
                                        </p:attrNameLst>
                                      </p:cBhvr>
                                      <p:to>
                                        <p:strVal val="visible"/>
                                      </p:to>
                                    </p:set>
                                    <p:animEffect transition="in" filter="fade">
                                      <p:cBhvr>
                                        <p:cTn id="22" dur="1000"/>
                                        <p:tgtEl>
                                          <p:spTgt spid="751"/>
                                        </p:tgtEl>
                                      </p:cBhvr>
                                    </p:animEffect>
                                    <p:anim calcmode="lin" valueType="num">
                                      <p:cBhvr>
                                        <p:cTn id="23" dur="1000" fill="hold"/>
                                        <p:tgtEl>
                                          <p:spTgt spid="751"/>
                                        </p:tgtEl>
                                        <p:attrNameLst>
                                          <p:attrName>ppt_x</p:attrName>
                                        </p:attrNameLst>
                                      </p:cBhvr>
                                      <p:tavLst>
                                        <p:tav tm="0">
                                          <p:val>
                                            <p:strVal val="#ppt_x"/>
                                          </p:val>
                                        </p:tav>
                                        <p:tav tm="100000">
                                          <p:val>
                                            <p:strVal val="#ppt_x"/>
                                          </p:val>
                                        </p:tav>
                                      </p:tavLst>
                                    </p:anim>
                                    <p:anim calcmode="lin" valueType="num">
                                      <p:cBhvr>
                                        <p:cTn id="24" dur="1000" fill="hold"/>
                                        <p:tgtEl>
                                          <p:spTgt spid="75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6"/>
                                        </p:tgtEl>
                                        <p:attrNameLst>
                                          <p:attrName>style.visibility</p:attrName>
                                        </p:attrNameLst>
                                      </p:cBhvr>
                                      <p:to>
                                        <p:strVal val="visible"/>
                                      </p:to>
                                    </p:set>
                                    <p:animEffect transition="in" filter="fade">
                                      <p:cBhvr>
                                        <p:cTn id="27" dur="1000"/>
                                        <p:tgtEl>
                                          <p:spTgt spid="706"/>
                                        </p:tgtEl>
                                      </p:cBhvr>
                                    </p:animEffect>
                                    <p:anim calcmode="lin" valueType="num">
                                      <p:cBhvr>
                                        <p:cTn id="28" dur="1000" fill="hold"/>
                                        <p:tgtEl>
                                          <p:spTgt spid="706"/>
                                        </p:tgtEl>
                                        <p:attrNameLst>
                                          <p:attrName>ppt_x</p:attrName>
                                        </p:attrNameLst>
                                      </p:cBhvr>
                                      <p:tavLst>
                                        <p:tav tm="0">
                                          <p:val>
                                            <p:strVal val="#ppt_x"/>
                                          </p:val>
                                        </p:tav>
                                        <p:tav tm="100000">
                                          <p:val>
                                            <p:strVal val="#ppt_x"/>
                                          </p:val>
                                        </p:tav>
                                      </p:tavLst>
                                    </p:anim>
                                    <p:anim calcmode="lin" valueType="num">
                                      <p:cBhvr>
                                        <p:cTn id="29" dur="1000" fill="hold"/>
                                        <p:tgtEl>
                                          <p:spTgt spid="70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15"/>
                                        </p:tgtEl>
                                        <p:attrNameLst>
                                          <p:attrName>style.visibility</p:attrName>
                                        </p:attrNameLst>
                                      </p:cBhvr>
                                      <p:to>
                                        <p:strVal val="visible"/>
                                      </p:to>
                                    </p:set>
                                    <p:animEffect transition="in" filter="fade">
                                      <p:cBhvr>
                                        <p:cTn id="32" dur="1000"/>
                                        <p:tgtEl>
                                          <p:spTgt spid="715"/>
                                        </p:tgtEl>
                                      </p:cBhvr>
                                    </p:animEffect>
                                    <p:anim calcmode="lin" valueType="num">
                                      <p:cBhvr>
                                        <p:cTn id="33" dur="1000" fill="hold"/>
                                        <p:tgtEl>
                                          <p:spTgt spid="715"/>
                                        </p:tgtEl>
                                        <p:attrNameLst>
                                          <p:attrName>ppt_x</p:attrName>
                                        </p:attrNameLst>
                                      </p:cBhvr>
                                      <p:tavLst>
                                        <p:tav tm="0">
                                          <p:val>
                                            <p:strVal val="#ppt_x"/>
                                          </p:val>
                                        </p:tav>
                                        <p:tav tm="100000">
                                          <p:val>
                                            <p:strVal val="#ppt_x"/>
                                          </p:val>
                                        </p:tav>
                                      </p:tavLst>
                                    </p:anim>
                                    <p:anim calcmode="lin" valueType="num">
                                      <p:cBhvr>
                                        <p:cTn id="34" dur="1000" fill="hold"/>
                                        <p:tgtEl>
                                          <p:spTgt spid="7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61"/>
                                        </p:tgtEl>
                                        <p:attrNameLst>
                                          <p:attrName>style.visibility</p:attrName>
                                        </p:attrNameLst>
                                      </p:cBhvr>
                                      <p:to>
                                        <p:strVal val="visible"/>
                                      </p:to>
                                    </p:set>
                                    <p:animEffect transition="in" filter="fade">
                                      <p:cBhvr>
                                        <p:cTn id="37" dur="1000"/>
                                        <p:tgtEl>
                                          <p:spTgt spid="661"/>
                                        </p:tgtEl>
                                      </p:cBhvr>
                                    </p:animEffect>
                                    <p:anim calcmode="lin" valueType="num">
                                      <p:cBhvr>
                                        <p:cTn id="38" dur="1000" fill="hold"/>
                                        <p:tgtEl>
                                          <p:spTgt spid="661"/>
                                        </p:tgtEl>
                                        <p:attrNameLst>
                                          <p:attrName>ppt_x</p:attrName>
                                        </p:attrNameLst>
                                      </p:cBhvr>
                                      <p:tavLst>
                                        <p:tav tm="0">
                                          <p:val>
                                            <p:strVal val="#ppt_x"/>
                                          </p:val>
                                        </p:tav>
                                        <p:tav tm="100000">
                                          <p:val>
                                            <p:strVal val="#ppt_x"/>
                                          </p:val>
                                        </p:tav>
                                      </p:tavLst>
                                    </p:anim>
                                    <p:anim calcmode="lin" valueType="num">
                                      <p:cBhvr>
                                        <p:cTn id="39" dur="1000" fill="hold"/>
                                        <p:tgtEl>
                                          <p:spTgt spid="66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88"/>
                                        </p:tgtEl>
                                        <p:attrNameLst>
                                          <p:attrName>style.visibility</p:attrName>
                                        </p:attrNameLst>
                                      </p:cBhvr>
                                      <p:to>
                                        <p:strVal val="visible"/>
                                      </p:to>
                                    </p:set>
                                    <p:animEffect transition="in" filter="fade">
                                      <p:cBhvr>
                                        <p:cTn id="42" dur="1000"/>
                                        <p:tgtEl>
                                          <p:spTgt spid="688"/>
                                        </p:tgtEl>
                                      </p:cBhvr>
                                    </p:animEffect>
                                    <p:anim calcmode="lin" valueType="num">
                                      <p:cBhvr>
                                        <p:cTn id="43" dur="1000" fill="hold"/>
                                        <p:tgtEl>
                                          <p:spTgt spid="688"/>
                                        </p:tgtEl>
                                        <p:attrNameLst>
                                          <p:attrName>ppt_x</p:attrName>
                                        </p:attrNameLst>
                                      </p:cBhvr>
                                      <p:tavLst>
                                        <p:tav tm="0">
                                          <p:val>
                                            <p:strVal val="#ppt_x"/>
                                          </p:val>
                                        </p:tav>
                                        <p:tav tm="100000">
                                          <p:val>
                                            <p:strVal val="#ppt_x"/>
                                          </p:val>
                                        </p:tav>
                                      </p:tavLst>
                                    </p:anim>
                                    <p:anim calcmode="lin" valueType="num">
                                      <p:cBhvr>
                                        <p:cTn id="44" dur="1000" fill="hold"/>
                                        <p:tgtEl>
                                          <p:spTgt spid="68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70"/>
                                        </p:tgtEl>
                                        <p:attrNameLst>
                                          <p:attrName>style.visibility</p:attrName>
                                        </p:attrNameLst>
                                      </p:cBhvr>
                                      <p:to>
                                        <p:strVal val="visible"/>
                                      </p:to>
                                    </p:set>
                                    <p:animEffect transition="in" filter="fade">
                                      <p:cBhvr>
                                        <p:cTn id="47" dur="1000"/>
                                        <p:tgtEl>
                                          <p:spTgt spid="670"/>
                                        </p:tgtEl>
                                      </p:cBhvr>
                                    </p:animEffect>
                                    <p:anim calcmode="lin" valueType="num">
                                      <p:cBhvr>
                                        <p:cTn id="48" dur="1000" fill="hold"/>
                                        <p:tgtEl>
                                          <p:spTgt spid="670"/>
                                        </p:tgtEl>
                                        <p:attrNameLst>
                                          <p:attrName>ppt_x</p:attrName>
                                        </p:attrNameLst>
                                      </p:cBhvr>
                                      <p:tavLst>
                                        <p:tav tm="0">
                                          <p:val>
                                            <p:strVal val="#ppt_x"/>
                                          </p:val>
                                        </p:tav>
                                        <p:tav tm="100000">
                                          <p:val>
                                            <p:strVal val="#ppt_x"/>
                                          </p:val>
                                        </p:tav>
                                      </p:tavLst>
                                    </p:anim>
                                    <p:anim calcmode="lin" valueType="num">
                                      <p:cBhvr>
                                        <p:cTn id="49" dur="1000" fill="hold"/>
                                        <p:tgtEl>
                                          <p:spTgt spid="67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79"/>
                                        </p:tgtEl>
                                        <p:attrNameLst>
                                          <p:attrName>style.visibility</p:attrName>
                                        </p:attrNameLst>
                                      </p:cBhvr>
                                      <p:to>
                                        <p:strVal val="visible"/>
                                      </p:to>
                                    </p:set>
                                    <p:animEffect transition="in" filter="fade">
                                      <p:cBhvr>
                                        <p:cTn id="52" dur="1000"/>
                                        <p:tgtEl>
                                          <p:spTgt spid="679"/>
                                        </p:tgtEl>
                                      </p:cBhvr>
                                    </p:animEffect>
                                    <p:anim calcmode="lin" valueType="num">
                                      <p:cBhvr>
                                        <p:cTn id="53" dur="1000" fill="hold"/>
                                        <p:tgtEl>
                                          <p:spTgt spid="679"/>
                                        </p:tgtEl>
                                        <p:attrNameLst>
                                          <p:attrName>ppt_x</p:attrName>
                                        </p:attrNameLst>
                                      </p:cBhvr>
                                      <p:tavLst>
                                        <p:tav tm="0">
                                          <p:val>
                                            <p:strVal val="#ppt_x"/>
                                          </p:val>
                                        </p:tav>
                                        <p:tav tm="100000">
                                          <p:val>
                                            <p:strVal val="#ppt_x"/>
                                          </p:val>
                                        </p:tav>
                                      </p:tavLst>
                                    </p:anim>
                                    <p:anim calcmode="lin" valueType="num">
                                      <p:cBhvr>
                                        <p:cTn id="54" dur="1000" fill="hold"/>
                                        <p:tgtEl>
                                          <p:spTgt spid="67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69">
                                            <p:bg/>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69">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9">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218">
            <a:extLst>
              <a:ext uri="{FF2B5EF4-FFF2-40B4-BE49-F238E27FC236}">
                <a16:creationId xmlns:a16="http://schemas.microsoft.com/office/drawing/2014/main" id="{7C1DE3B4-0766-320F-1AC5-AB742B269033}"/>
              </a:ext>
            </a:extLst>
          </p:cNvPr>
          <p:cNvPicPr>
            <a:picLocks noChangeAspect="1"/>
          </p:cNvPicPr>
          <p:nvPr/>
        </p:nvPicPr>
        <p:blipFill rotWithShape="1">
          <a:blip r:embed="rId3"/>
          <a:srcRect l="2475"/>
          <a:stretch/>
        </p:blipFill>
        <p:spPr>
          <a:xfrm>
            <a:off x="-8904" y="-23482"/>
            <a:ext cx="9707437" cy="6881481"/>
          </a:xfrm>
          <a:prstGeom prst="rect">
            <a:avLst/>
          </a:prstGeom>
        </p:spPr>
      </p:pic>
      <p:sp>
        <p:nvSpPr>
          <p:cNvPr id="554" name="Rectangle 553">
            <a:extLst>
              <a:ext uri="{FF2B5EF4-FFF2-40B4-BE49-F238E27FC236}">
                <a16:creationId xmlns:a16="http://schemas.microsoft.com/office/drawing/2014/main" id="{723A9A5A-7B7D-50A0-25D2-7A4531C37C77}"/>
              </a:ext>
            </a:extLst>
          </p:cNvPr>
          <p:cNvSpPr/>
          <p:nvPr/>
        </p:nvSpPr>
        <p:spPr>
          <a:xfrm>
            <a:off x="-320747" y="-61289"/>
            <a:ext cx="10808968"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311D93A3-1E84-68AC-3862-E85CEE21D6C9}"/>
                  </a:ext>
                </a:extLst>
              </p:cNvPr>
              <p:cNvSpPr txBox="1"/>
              <p:nvPr/>
            </p:nvSpPr>
            <p:spPr>
              <a:xfrm>
                <a:off x="8314070" y="-18130"/>
                <a:ext cx="3877930" cy="1015663"/>
              </a:xfrm>
              <a:prstGeom prst="rect">
                <a:avLst/>
              </a:prstGeom>
              <a:solidFill>
                <a:schemeClr val="bg1"/>
              </a:solidFill>
              <a:ln>
                <a:noFill/>
              </a:ln>
              <a:effectLst>
                <a:softEdge rad="127000"/>
              </a:effectLst>
            </p:spPr>
            <p:txBody>
              <a:bodyPr wrap="square" rtlCol="0">
                <a:spAutoFit/>
              </a:bodyPr>
              <a:lstStyle/>
              <a:p>
                <a:pPr algn="r"/>
                <a:r>
                  <a:rPr lang="en-CA" sz="6000" dirty="0" err="1"/>
                  <a:t>Covectors</a:t>
                </a:r>
                <a:r>
                  <a:rPr lang="en-CA" sz="6000" dirty="0"/>
                  <a:t> </a:t>
                </a:r>
                <a14:m>
                  <m:oMath xmlns:m="http://schemas.openxmlformats.org/officeDocument/2006/math">
                    <m:r>
                      <a:rPr lang="en-CA" sz="6000" b="0" i="1" smtClean="0">
                        <a:latin typeface="Cambria Math" panose="02040503050406030204" pitchFamily="18" charset="0"/>
                      </a:rPr>
                      <m:t>𝜅</m:t>
                    </m:r>
                  </m:oMath>
                </a14:m>
                <a:endParaRPr lang="en-CA" sz="6000" dirty="0"/>
              </a:p>
            </p:txBody>
          </p:sp>
        </mc:Choice>
        <mc:Fallback xmlns="">
          <p:sp>
            <p:nvSpPr>
              <p:cNvPr id="69" name="TextBox 68">
                <a:extLst>
                  <a:ext uri="{FF2B5EF4-FFF2-40B4-BE49-F238E27FC236}">
                    <a16:creationId xmlns:a16="http://schemas.microsoft.com/office/drawing/2014/main" id="{311D93A3-1E84-68AC-3862-E85CEE21D6C9}"/>
                  </a:ext>
                </a:extLst>
              </p:cNvPr>
              <p:cNvSpPr txBox="1">
                <a:spLocks noRot="1" noChangeAspect="1" noMove="1" noResize="1" noEditPoints="1" noAdjustHandles="1" noChangeArrowheads="1" noChangeShapeType="1" noTextEdit="1"/>
              </p:cNvSpPr>
              <p:nvPr/>
            </p:nvSpPr>
            <p:spPr>
              <a:xfrm>
                <a:off x="8314070" y="-18130"/>
                <a:ext cx="3877930" cy="1015663"/>
              </a:xfrm>
              <a:prstGeom prst="rect">
                <a:avLst/>
              </a:prstGeom>
              <a:blipFill>
                <a:blip r:embed="rId4"/>
                <a:stretch>
                  <a:fillRect l="-8491" t="-17964" b="-39521"/>
                </a:stretch>
              </a:blipFill>
              <a:ln>
                <a:noFill/>
              </a:ln>
              <a:effectLst>
                <a:softEdge rad="127000"/>
              </a:effectLst>
            </p:spPr>
            <p:txBody>
              <a:bodyPr/>
              <a:lstStyle/>
              <a:p>
                <a:r>
                  <a:rPr lang="en-CA">
                    <a:noFill/>
                  </a:rPr>
                  <a:t> </a:t>
                </a:r>
              </a:p>
            </p:txBody>
          </p:sp>
        </mc:Fallback>
      </mc:AlternateContent>
      <p:grpSp>
        <p:nvGrpSpPr>
          <p:cNvPr id="5" name="Group 4">
            <a:extLst>
              <a:ext uri="{FF2B5EF4-FFF2-40B4-BE49-F238E27FC236}">
                <a16:creationId xmlns:a16="http://schemas.microsoft.com/office/drawing/2014/main" id="{C905C783-6210-9E17-A45A-32E2732C9291}"/>
              </a:ext>
            </a:extLst>
          </p:cNvPr>
          <p:cNvGrpSpPr/>
          <p:nvPr/>
        </p:nvGrpSpPr>
        <p:grpSpPr>
          <a:xfrm>
            <a:off x="611060" y="489661"/>
            <a:ext cx="7788850" cy="6201837"/>
            <a:chOff x="611060" y="489661"/>
            <a:chExt cx="7788850" cy="6201837"/>
          </a:xfrm>
        </p:grpSpPr>
        <p:grpSp>
          <p:nvGrpSpPr>
            <p:cNvPr id="2" name="Group 1">
              <a:extLst>
                <a:ext uri="{FF2B5EF4-FFF2-40B4-BE49-F238E27FC236}">
                  <a16:creationId xmlns:a16="http://schemas.microsoft.com/office/drawing/2014/main" id="{E9B7DAE4-B0D5-5B20-6538-DEAB469287FD}"/>
                </a:ext>
              </a:extLst>
            </p:cNvPr>
            <p:cNvGrpSpPr/>
            <p:nvPr/>
          </p:nvGrpSpPr>
          <p:grpSpPr>
            <a:xfrm>
              <a:off x="1502738" y="489661"/>
              <a:ext cx="6897172" cy="1535971"/>
              <a:chOff x="1502738" y="5192362"/>
              <a:chExt cx="6897172" cy="1535971"/>
            </a:xfrm>
          </p:grpSpPr>
          <p:grpSp>
            <p:nvGrpSpPr>
              <p:cNvPr id="221" name="Group 220">
                <a:extLst>
                  <a:ext uri="{FF2B5EF4-FFF2-40B4-BE49-F238E27FC236}">
                    <a16:creationId xmlns:a16="http://schemas.microsoft.com/office/drawing/2014/main" id="{3EF2DA7A-202D-2B6E-7AB6-677951D007C4}"/>
                  </a:ext>
                </a:extLst>
              </p:cNvPr>
              <p:cNvGrpSpPr/>
              <p:nvPr/>
            </p:nvGrpSpPr>
            <p:grpSpPr>
              <a:xfrm rot="18536821">
                <a:off x="7218762" y="5547185"/>
                <a:ext cx="1484718" cy="877578"/>
                <a:chOff x="4647411" y="3527585"/>
                <a:chExt cx="2905616" cy="1307924"/>
              </a:xfrm>
            </p:grpSpPr>
            <p:sp>
              <p:nvSpPr>
                <p:cNvPr id="249" name="Oval 248">
                  <a:extLst>
                    <a:ext uri="{FF2B5EF4-FFF2-40B4-BE49-F238E27FC236}">
                      <a16:creationId xmlns:a16="http://schemas.microsoft.com/office/drawing/2014/main" id="{A9B045BF-A19F-4C7B-B345-3D1FBB3939F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0" name="Group 249">
                  <a:extLst>
                    <a:ext uri="{FF2B5EF4-FFF2-40B4-BE49-F238E27FC236}">
                      <a16:creationId xmlns:a16="http://schemas.microsoft.com/office/drawing/2014/main" id="{A86B9F28-11F0-00E8-B545-FFCC550CFE58}"/>
                    </a:ext>
                  </a:extLst>
                </p:cNvPr>
                <p:cNvGrpSpPr/>
                <p:nvPr/>
              </p:nvGrpSpPr>
              <p:grpSpPr>
                <a:xfrm>
                  <a:off x="4647411" y="3527585"/>
                  <a:ext cx="2905616" cy="1307924"/>
                  <a:chOff x="4647411" y="3660598"/>
                  <a:chExt cx="2905616" cy="999187"/>
                </a:xfrm>
              </p:grpSpPr>
              <p:grpSp>
                <p:nvGrpSpPr>
                  <p:cNvPr id="251" name="Group 250">
                    <a:extLst>
                      <a:ext uri="{FF2B5EF4-FFF2-40B4-BE49-F238E27FC236}">
                        <a16:creationId xmlns:a16="http://schemas.microsoft.com/office/drawing/2014/main" id="{A197BDC1-3CB1-1A64-606D-79FC29A5D1F0}"/>
                      </a:ext>
                    </a:extLst>
                  </p:cNvPr>
                  <p:cNvGrpSpPr/>
                  <p:nvPr/>
                </p:nvGrpSpPr>
                <p:grpSpPr>
                  <a:xfrm>
                    <a:off x="4647411" y="3660598"/>
                    <a:ext cx="2905616" cy="999187"/>
                    <a:chOff x="1061731" y="2411525"/>
                    <a:chExt cx="4065263" cy="2042687"/>
                  </a:xfrm>
                </p:grpSpPr>
                <p:cxnSp>
                  <p:nvCxnSpPr>
                    <p:cNvPr id="254" name="Straight Connector 253">
                      <a:extLst>
                        <a:ext uri="{FF2B5EF4-FFF2-40B4-BE49-F238E27FC236}">
                          <a16:creationId xmlns:a16="http://schemas.microsoft.com/office/drawing/2014/main" id="{2AD8EF88-60FE-C43D-11E6-5D7EE230F348}"/>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332A046-A3E2-3AB9-F371-29F603C5C79D}"/>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44189E1-CCC0-D673-BFA7-CE411F9B0D29}"/>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2" name="Straight Arrow Connector 251">
                    <a:extLst>
                      <a:ext uri="{FF2B5EF4-FFF2-40B4-BE49-F238E27FC236}">
                        <a16:creationId xmlns:a16="http://schemas.microsoft.com/office/drawing/2014/main" id="{BC3870F5-1240-191C-216B-73EBE384CBE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B09F02EE-91C6-AAD9-C1DD-1C988A2664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2" name="Group 221">
                <a:extLst>
                  <a:ext uri="{FF2B5EF4-FFF2-40B4-BE49-F238E27FC236}">
                    <a16:creationId xmlns:a16="http://schemas.microsoft.com/office/drawing/2014/main" id="{9DAA1E6E-BBDF-0B36-18A7-DFFEA2FAD7AD}"/>
                  </a:ext>
                </a:extLst>
              </p:cNvPr>
              <p:cNvGrpSpPr/>
              <p:nvPr/>
            </p:nvGrpSpPr>
            <p:grpSpPr>
              <a:xfrm rot="18449719">
                <a:off x="4863407" y="5506010"/>
                <a:ext cx="1510958" cy="883661"/>
                <a:chOff x="4582296" y="3317017"/>
                <a:chExt cx="2956968" cy="1618840"/>
              </a:xfrm>
            </p:grpSpPr>
            <p:sp>
              <p:nvSpPr>
                <p:cNvPr id="241" name="Oval 240">
                  <a:extLst>
                    <a:ext uri="{FF2B5EF4-FFF2-40B4-BE49-F238E27FC236}">
                      <a16:creationId xmlns:a16="http://schemas.microsoft.com/office/drawing/2014/main" id="{4460C8E3-7F9A-4BCC-FAB4-EBFDE3A50BCC}"/>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2" name="Group 241">
                  <a:extLst>
                    <a:ext uri="{FF2B5EF4-FFF2-40B4-BE49-F238E27FC236}">
                      <a16:creationId xmlns:a16="http://schemas.microsoft.com/office/drawing/2014/main" id="{1EB8C8FA-434D-D7DA-56E6-65128E0666CA}"/>
                    </a:ext>
                  </a:extLst>
                </p:cNvPr>
                <p:cNvGrpSpPr/>
                <p:nvPr/>
              </p:nvGrpSpPr>
              <p:grpSpPr>
                <a:xfrm>
                  <a:off x="4582296" y="3317017"/>
                  <a:ext cx="2956968" cy="1618840"/>
                  <a:chOff x="4582296" y="3499738"/>
                  <a:chExt cx="2956968" cy="1236712"/>
                </a:xfrm>
              </p:grpSpPr>
              <p:grpSp>
                <p:nvGrpSpPr>
                  <p:cNvPr id="243" name="Group 242">
                    <a:extLst>
                      <a:ext uri="{FF2B5EF4-FFF2-40B4-BE49-F238E27FC236}">
                        <a16:creationId xmlns:a16="http://schemas.microsoft.com/office/drawing/2014/main" id="{DA6F8698-8ABC-F281-F6F7-F7DF36FF7FE1}"/>
                      </a:ext>
                    </a:extLst>
                  </p:cNvPr>
                  <p:cNvGrpSpPr/>
                  <p:nvPr/>
                </p:nvGrpSpPr>
                <p:grpSpPr>
                  <a:xfrm>
                    <a:off x="4582296" y="3499738"/>
                    <a:ext cx="2956968" cy="1236712"/>
                    <a:chOff x="970629" y="2082671"/>
                    <a:chExt cx="4137109" cy="2528274"/>
                  </a:xfrm>
                </p:grpSpPr>
                <p:cxnSp>
                  <p:nvCxnSpPr>
                    <p:cNvPr id="246" name="Straight Connector 245">
                      <a:extLst>
                        <a:ext uri="{FF2B5EF4-FFF2-40B4-BE49-F238E27FC236}">
                          <a16:creationId xmlns:a16="http://schemas.microsoft.com/office/drawing/2014/main" id="{7CD77BD4-CD32-F0C2-B539-4E3E8056483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AC7E06B-C357-E9AB-1B65-B5AAB17F1B12}"/>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3FA1A3D-DAC9-B20E-6806-D68C255FCFD4}"/>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4" name="Straight Arrow Connector 243">
                    <a:extLst>
                      <a:ext uri="{FF2B5EF4-FFF2-40B4-BE49-F238E27FC236}">
                        <a16:creationId xmlns:a16="http://schemas.microsoft.com/office/drawing/2014/main" id="{A7962B74-0E3C-21EA-D80D-CD27361516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8BF681D8-227A-F332-DE77-77E4E423356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3" name="Group 222">
                <a:extLst>
                  <a:ext uri="{FF2B5EF4-FFF2-40B4-BE49-F238E27FC236}">
                    <a16:creationId xmlns:a16="http://schemas.microsoft.com/office/drawing/2014/main" id="{8CA00DA3-C99E-ED93-1EC8-CD9F01466F4A}"/>
                  </a:ext>
                </a:extLst>
              </p:cNvPr>
              <p:cNvGrpSpPr/>
              <p:nvPr/>
            </p:nvGrpSpPr>
            <p:grpSpPr>
              <a:xfrm rot="18220508">
                <a:off x="2735811" y="5575364"/>
                <a:ext cx="1473188" cy="795832"/>
                <a:chOff x="4646455" y="3258739"/>
                <a:chExt cx="2883050" cy="1837847"/>
              </a:xfrm>
            </p:grpSpPr>
            <p:sp>
              <p:nvSpPr>
                <p:cNvPr id="233" name="Oval 232">
                  <a:extLst>
                    <a:ext uri="{FF2B5EF4-FFF2-40B4-BE49-F238E27FC236}">
                      <a16:creationId xmlns:a16="http://schemas.microsoft.com/office/drawing/2014/main" id="{33FE28A2-A254-E5BD-5856-50F10C830957}"/>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4" name="Group 233">
                  <a:extLst>
                    <a:ext uri="{FF2B5EF4-FFF2-40B4-BE49-F238E27FC236}">
                      <a16:creationId xmlns:a16="http://schemas.microsoft.com/office/drawing/2014/main" id="{07AE7CDE-2CFC-A984-EEF6-369B8E207B7F}"/>
                    </a:ext>
                  </a:extLst>
                </p:cNvPr>
                <p:cNvGrpSpPr/>
                <p:nvPr/>
              </p:nvGrpSpPr>
              <p:grpSpPr>
                <a:xfrm>
                  <a:off x="4646455" y="3258739"/>
                  <a:ext cx="2883050" cy="1837847"/>
                  <a:chOff x="4646455" y="3455216"/>
                  <a:chExt cx="2883050" cy="1404022"/>
                </a:xfrm>
              </p:grpSpPr>
              <p:grpSp>
                <p:nvGrpSpPr>
                  <p:cNvPr id="235" name="Group 234">
                    <a:extLst>
                      <a:ext uri="{FF2B5EF4-FFF2-40B4-BE49-F238E27FC236}">
                        <a16:creationId xmlns:a16="http://schemas.microsoft.com/office/drawing/2014/main" id="{7D1738CF-8410-1216-32E3-05C864615490}"/>
                      </a:ext>
                    </a:extLst>
                  </p:cNvPr>
                  <p:cNvGrpSpPr/>
                  <p:nvPr/>
                </p:nvGrpSpPr>
                <p:grpSpPr>
                  <a:xfrm>
                    <a:off x="4646455" y="3455216"/>
                    <a:ext cx="2883050" cy="1404022"/>
                    <a:chOff x="1060394" y="1991650"/>
                    <a:chExt cx="4033691" cy="2870313"/>
                  </a:xfrm>
                </p:grpSpPr>
                <p:cxnSp>
                  <p:nvCxnSpPr>
                    <p:cNvPr id="238" name="Straight Connector 237">
                      <a:extLst>
                        <a:ext uri="{FF2B5EF4-FFF2-40B4-BE49-F238E27FC236}">
                          <a16:creationId xmlns:a16="http://schemas.microsoft.com/office/drawing/2014/main" id="{A29B848C-4A0E-D217-2239-917452522AE7}"/>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CDA08D8-BD1A-01E2-2B3E-2FE7FCF8879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AD4AB98-87DA-B0FF-DBD9-D97A7AB5C24F}"/>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82A349B8-8C99-361A-919B-8828A69492B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77B7D6-CB76-E630-22C0-8D6302D3AB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4" name="Group 223">
                <a:extLst>
                  <a:ext uri="{FF2B5EF4-FFF2-40B4-BE49-F238E27FC236}">
                    <a16:creationId xmlns:a16="http://schemas.microsoft.com/office/drawing/2014/main" id="{1754C4D4-B424-3071-9719-B2D103085916}"/>
                  </a:ext>
                </a:extLst>
              </p:cNvPr>
              <p:cNvGrpSpPr/>
              <p:nvPr/>
            </p:nvGrpSpPr>
            <p:grpSpPr>
              <a:xfrm rot="17753132">
                <a:off x="1013253" y="5702186"/>
                <a:ext cx="1473186" cy="494215"/>
                <a:chOff x="4646458" y="3258740"/>
                <a:chExt cx="2883047" cy="1837843"/>
              </a:xfrm>
            </p:grpSpPr>
            <p:sp>
              <p:nvSpPr>
                <p:cNvPr id="225" name="Oval 224">
                  <a:extLst>
                    <a:ext uri="{FF2B5EF4-FFF2-40B4-BE49-F238E27FC236}">
                      <a16:creationId xmlns:a16="http://schemas.microsoft.com/office/drawing/2014/main" id="{180E4E54-B646-9BEE-5307-8C08C4443429}"/>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6" name="Group 225">
                  <a:extLst>
                    <a:ext uri="{FF2B5EF4-FFF2-40B4-BE49-F238E27FC236}">
                      <a16:creationId xmlns:a16="http://schemas.microsoft.com/office/drawing/2014/main" id="{C5E403F6-F0DC-322E-1368-135B9C64207D}"/>
                    </a:ext>
                  </a:extLst>
                </p:cNvPr>
                <p:cNvGrpSpPr/>
                <p:nvPr/>
              </p:nvGrpSpPr>
              <p:grpSpPr>
                <a:xfrm>
                  <a:off x="4646458" y="3258740"/>
                  <a:ext cx="2883047" cy="1837843"/>
                  <a:chOff x="4646458" y="3455217"/>
                  <a:chExt cx="2883047" cy="1404019"/>
                </a:xfrm>
              </p:grpSpPr>
              <p:grpSp>
                <p:nvGrpSpPr>
                  <p:cNvPr id="227" name="Group 226">
                    <a:extLst>
                      <a:ext uri="{FF2B5EF4-FFF2-40B4-BE49-F238E27FC236}">
                        <a16:creationId xmlns:a16="http://schemas.microsoft.com/office/drawing/2014/main" id="{7D8E34AE-DD21-73A8-2B91-0017D34AECE4}"/>
                      </a:ext>
                    </a:extLst>
                  </p:cNvPr>
                  <p:cNvGrpSpPr/>
                  <p:nvPr/>
                </p:nvGrpSpPr>
                <p:grpSpPr>
                  <a:xfrm>
                    <a:off x="4646458" y="3455217"/>
                    <a:ext cx="2883047" cy="1404019"/>
                    <a:chOff x="1060398" y="1991653"/>
                    <a:chExt cx="4033687" cy="2870306"/>
                  </a:xfrm>
                </p:grpSpPr>
                <p:cxnSp>
                  <p:nvCxnSpPr>
                    <p:cNvPr id="230" name="Straight Connector 229">
                      <a:extLst>
                        <a:ext uri="{FF2B5EF4-FFF2-40B4-BE49-F238E27FC236}">
                          <a16:creationId xmlns:a16="http://schemas.microsoft.com/office/drawing/2014/main" id="{99F97BF1-FCD0-B0CC-9869-08DB81244C59}"/>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3A98C0E-B976-28A2-52BA-7D4841C74AC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AFE7806-0674-A790-E612-1B722F937F6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8" name="Straight Arrow Connector 227">
                    <a:extLst>
                      <a:ext uri="{FF2B5EF4-FFF2-40B4-BE49-F238E27FC236}">
                        <a16:creationId xmlns:a16="http://schemas.microsoft.com/office/drawing/2014/main" id="{9C1BAA27-6D30-690F-AC79-04FE713DC1A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55D3F8F-B6AB-01AC-5592-ED7DD676900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2BD39560-C5EA-0965-DAFD-571EB6914590}"/>
                </a:ext>
              </a:extLst>
            </p:cNvPr>
            <p:cNvGrpSpPr/>
            <p:nvPr/>
          </p:nvGrpSpPr>
          <p:grpSpPr>
            <a:xfrm>
              <a:off x="611060" y="2756299"/>
              <a:ext cx="5979755" cy="1531265"/>
              <a:chOff x="611060" y="2930470"/>
              <a:chExt cx="5979755" cy="1531265"/>
            </a:xfrm>
          </p:grpSpPr>
          <p:grpSp>
            <p:nvGrpSpPr>
              <p:cNvPr id="258" name="Group 257">
                <a:extLst>
                  <a:ext uri="{FF2B5EF4-FFF2-40B4-BE49-F238E27FC236}">
                    <a16:creationId xmlns:a16="http://schemas.microsoft.com/office/drawing/2014/main" id="{2481C636-5F58-6EBE-C322-192BAB92A494}"/>
                  </a:ext>
                </a:extLst>
              </p:cNvPr>
              <p:cNvGrpSpPr/>
              <p:nvPr/>
            </p:nvGrpSpPr>
            <p:grpSpPr>
              <a:xfrm rot="18455927">
                <a:off x="5409667" y="3280587"/>
                <a:ext cx="1484718" cy="877578"/>
                <a:chOff x="4647411" y="3527585"/>
                <a:chExt cx="2905616" cy="1307924"/>
              </a:xfrm>
            </p:grpSpPr>
            <p:sp>
              <p:nvSpPr>
                <p:cNvPr id="286" name="Oval 285">
                  <a:extLst>
                    <a:ext uri="{FF2B5EF4-FFF2-40B4-BE49-F238E27FC236}">
                      <a16:creationId xmlns:a16="http://schemas.microsoft.com/office/drawing/2014/main" id="{F14646BE-0A5E-D5EC-870B-0E0C197EC47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7" name="Group 286">
                  <a:extLst>
                    <a:ext uri="{FF2B5EF4-FFF2-40B4-BE49-F238E27FC236}">
                      <a16:creationId xmlns:a16="http://schemas.microsoft.com/office/drawing/2014/main" id="{ADDC7730-292A-378F-278C-0BF209B3B109}"/>
                    </a:ext>
                  </a:extLst>
                </p:cNvPr>
                <p:cNvGrpSpPr/>
                <p:nvPr/>
              </p:nvGrpSpPr>
              <p:grpSpPr>
                <a:xfrm>
                  <a:off x="4647411" y="3527585"/>
                  <a:ext cx="2905616" cy="1307924"/>
                  <a:chOff x="4647411" y="3660598"/>
                  <a:chExt cx="2905616" cy="999187"/>
                </a:xfrm>
              </p:grpSpPr>
              <p:grpSp>
                <p:nvGrpSpPr>
                  <p:cNvPr id="288" name="Group 287">
                    <a:extLst>
                      <a:ext uri="{FF2B5EF4-FFF2-40B4-BE49-F238E27FC236}">
                        <a16:creationId xmlns:a16="http://schemas.microsoft.com/office/drawing/2014/main" id="{5CE6A899-37F5-C01E-35E2-7D07F3F423C2}"/>
                      </a:ext>
                    </a:extLst>
                  </p:cNvPr>
                  <p:cNvGrpSpPr/>
                  <p:nvPr/>
                </p:nvGrpSpPr>
                <p:grpSpPr>
                  <a:xfrm>
                    <a:off x="4647411" y="3660598"/>
                    <a:ext cx="2905616" cy="999187"/>
                    <a:chOff x="1061731" y="2411525"/>
                    <a:chExt cx="4065263" cy="2042687"/>
                  </a:xfrm>
                </p:grpSpPr>
                <p:cxnSp>
                  <p:nvCxnSpPr>
                    <p:cNvPr id="291" name="Straight Connector 290">
                      <a:extLst>
                        <a:ext uri="{FF2B5EF4-FFF2-40B4-BE49-F238E27FC236}">
                          <a16:creationId xmlns:a16="http://schemas.microsoft.com/office/drawing/2014/main" id="{AF1C1685-F7BF-EDE2-91A6-ED9256E72ED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59B31C5-C2EF-E4CC-497B-8E15070F76E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7334FD9-1B14-0A52-CBD2-055633E8996B}"/>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9" name="Straight Arrow Connector 288">
                    <a:extLst>
                      <a:ext uri="{FF2B5EF4-FFF2-40B4-BE49-F238E27FC236}">
                        <a16:creationId xmlns:a16="http://schemas.microsoft.com/office/drawing/2014/main" id="{08559C81-E882-D14F-F95A-E407E675835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D88D7142-7D33-98C8-51F5-0DFD0D851C1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A60E105-AAC2-6158-9EC7-C4C7EEBCFC5A}"/>
                  </a:ext>
                </a:extLst>
              </p:cNvPr>
              <p:cNvGrpSpPr/>
              <p:nvPr/>
            </p:nvGrpSpPr>
            <p:grpSpPr>
              <a:xfrm rot="18248827">
                <a:off x="3206748" y="3247242"/>
                <a:ext cx="1510958" cy="877414"/>
                <a:chOff x="4582296" y="3317017"/>
                <a:chExt cx="2956968" cy="1618840"/>
              </a:xfrm>
            </p:grpSpPr>
            <p:sp>
              <p:nvSpPr>
                <p:cNvPr id="278" name="Oval 277">
                  <a:extLst>
                    <a:ext uri="{FF2B5EF4-FFF2-40B4-BE49-F238E27FC236}">
                      <a16:creationId xmlns:a16="http://schemas.microsoft.com/office/drawing/2014/main" id="{4147F372-5794-029D-1826-41755BB1D6F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9" name="Group 278">
                  <a:extLst>
                    <a:ext uri="{FF2B5EF4-FFF2-40B4-BE49-F238E27FC236}">
                      <a16:creationId xmlns:a16="http://schemas.microsoft.com/office/drawing/2014/main" id="{68228059-B0D5-9B65-A32D-030F070BE33F}"/>
                    </a:ext>
                  </a:extLst>
                </p:cNvPr>
                <p:cNvGrpSpPr/>
                <p:nvPr/>
              </p:nvGrpSpPr>
              <p:grpSpPr>
                <a:xfrm>
                  <a:off x="4582296" y="3317017"/>
                  <a:ext cx="2956968" cy="1618840"/>
                  <a:chOff x="4582296" y="3499738"/>
                  <a:chExt cx="2956968" cy="1236712"/>
                </a:xfrm>
              </p:grpSpPr>
              <p:grpSp>
                <p:nvGrpSpPr>
                  <p:cNvPr id="280" name="Group 279">
                    <a:extLst>
                      <a:ext uri="{FF2B5EF4-FFF2-40B4-BE49-F238E27FC236}">
                        <a16:creationId xmlns:a16="http://schemas.microsoft.com/office/drawing/2014/main" id="{2C038F24-1A6B-724C-62F1-BF084031D4B4}"/>
                      </a:ext>
                    </a:extLst>
                  </p:cNvPr>
                  <p:cNvGrpSpPr/>
                  <p:nvPr/>
                </p:nvGrpSpPr>
                <p:grpSpPr>
                  <a:xfrm>
                    <a:off x="4582296" y="3499738"/>
                    <a:ext cx="2956968" cy="1236712"/>
                    <a:chOff x="970629" y="2082671"/>
                    <a:chExt cx="4137109" cy="2528274"/>
                  </a:xfrm>
                </p:grpSpPr>
                <p:cxnSp>
                  <p:nvCxnSpPr>
                    <p:cNvPr id="283" name="Straight Connector 282">
                      <a:extLst>
                        <a:ext uri="{FF2B5EF4-FFF2-40B4-BE49-F238E27FC236}">
                          <a16:creationId xmlns:a16="http://schemas.microsoft.com/office/drawing/2014/main" id="{46ABF595-4C6C-151A-8A44-D4FBF7CBA9E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A73907E-3A0B-5B65-527F-A40C3D75A1D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1BD7CDD-122C-13DB-D772-162DFB40C949}"/>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1" name="Straight Arrow Connector 280">
                    <a:extLst>
                      <a:ext uri="{FF2B5EF4-FFF2-40B4-BE49-F238E27FC236}">
                        <a16:creationId xmlns:a16="http://schemas.microsoft.com/office/drawing/2014/main" id="{B948FD29-CB8F-B5F2-79D9-0023FFFFD44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9091170-25E0-211B-7917-CCA527C6AA6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0" name="Group 259">
                <a:extLst>
                  <a:ext uri="{FF2B5EF4-FFF2-40B4-BE49-F238E27FC236}">
                    <a16:creationId xmlns:a16="http://schemas.microsoft.com/office/drawing/2014/main" id="{26CDE7C1-3EA7-29A5-D554-165C8165FA13}"/>
                  </a:ext>
                </a:extLst>
              </p:cNvPr>
              <p:cNvGrpSpPr/>
              <p:nvPr/>
            </p:nvGrpSpPr>
            <p:grpSpPr>
              <a:xfrm rot="17897189">
                <a:off x="1368696" y="3372820"/>
                <a:ext cx="1473188" cy="667724"/>
                <a:chOff x="4646455" y="3258739"/>
                <a:chExt cx="2883050" cy="1837847"/>
              </a:xfrm>
            </p:grpSpPr>
            <p:sp>
              <p:nvSpPr>
                <p:cNvPr id="270" name="Oval 269">
                  <a:extLst>
                    <a:ext uri="{FF2B5EF4-FFF2-40B4-BE49-F238E27FC236}">
                      <a16:creationId xmlns:a16="http://schemas.microsoft.com/office/drawing/2014/main" id="{EB019B9F-16BB-5E65-8E4C-2373EE453840}"/>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1" name="Group 270">
                  <a:extLst>
                    <a:ext uri="{FF2B5EF4-FFF2-40B4-BE49-F238E27FC236}">
                      <a16:creationId xmlns:a16="http://schemas.microsoft.com/office/drawing/2014/main" id="{8F078807-C07B-261E-10DB-5DE1B1B9B6BC}"/>
                    </a:ext>
                  </a:extLst>
                </p:cNvPr>
                <p:cNvGrpSpPr/>
                <p:nvPr/>
              </p:nvGrpSpPr>
              <p:grpSpPr>
                <a:xfrm>
                  <a:off x="4646455" y="3258739"/>
                  <a:ext cx="2883050" cy="1837847"/>
                  <a:chOff x="4646455" y="3455216"/>
                  <a:chExt cx="2883050" cy="1404022"/>
                </a:xfrm>
              </p:grpSpPr>
              <p:grpSp>
                <p:nvGrpSpPr>
                  <p:cNvPr id="272" name="Group 271">
                    <a:extLst>
                      <a:ext uri="{FF2B5EF4-FFF2-40B4-BE49-F238E27FC236}">
                        <a16:creationId xmlns:a16="http://schemas.microsoft.com/office/drawing/2014/main" id="{3B4CA8C4-79A3-0AA1-75A3-62D7AD590666}"/>
                      </a:ext>
                    </a:extLst>
                  </p:cNvPr>
                  <p:cNvGrpSpPr/>
                  <p:nvPr/>
                </p:nvGrpSpPr>
                <p:grpSpPr>
                  <a:xfrm>
                    <a:off x="4646455" y="3455216"/>
                    <a:ext cx="2883050" cy="1404022"/>
                    <a:chOff x="1060394" y="1991650"/>
                    <a:chExt cx="4033691" cy="2870313"/>
                  </a:xfrm>
                </p:grpSpPr>
                <p:cxnSp>
                  <p:nvCxnSpPr>
                    <p:cNvPr id="275" name="Straight Connector 274">
                      <a:extLst>
                        <a:ext uri="{FF2B5EF4-FFF2-40B4-BE49-F238E27FC236}">
                          <a16:creationId xmlns:a16="http://schemas.microsoft.com/office/drawing/2014/main" id="{B5E68713-9F0C-2254-3990-FD3DAA2AE3A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255B538-78F7-2A05-0E65-2BDB6CD5449A}"/>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9243BA6-29DD-D307-EB15-F2D8B310F75E}"/>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3" name="Straight Arrow Connector 272">
                    <a:extLst>
                      <a:ext uri="{FF2B5EF4-FFF2-40B4-BE49-F238E27FC236}">
                        <a16:creationId xmlns:a16="http://schemas.microsoft.com/office/drawing/2014/main" id="{46268EE4-FBBB-5D20-8C0E-C9E88414EA5F}"/>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B3A5276-E282-5447-03EF-FBA49DA19D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5C5F7AD5-F774-CD9D-698D-70AB4077B026}"/>
                  </a:ext>
                </a:extLst>
              </p:cNvPr>
              <p:cNvGrpSpPr/>
              <p:nvPr/>
            </p:nvGrpSpPr>
            <p:grpSpPr>
              <a:xfrm rot="17238368">
                <a:off x="74843" y="3482320"/>
                <a:ext cx="1473186" cy="400752"/>
                <a:chOff x="4646458" y="3258740"/>
                <a:chExt cx="2883047" cy="1837843"/>
              </a:xfrm>
            </p:grpSpPr>
            <p:sp>
              <p:nvSpPr>
                <p:cNvPr id="262" name="Oval 261">
                  <a:extLst>
                    <a:ext uri="{FF2B5EF4-FFF2-40B4-BE49-F238E27FC236}">
                      <a16:creationId xmlns:a16="http://schemas.microsoft.com/office/drawing/2014/main" id="{CF5001F0-743B-A9CB-2FB6-C3499816016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3" name="Group 262">
                  <a:extLst>
                    <a:ext uri="{FF2B5EF4-FFF2-40B4-BE49-F238E27FC236}">
                      <a16:creationId xmlns:a16="http://schemas.microsoft.com/office/drawing/2014/main" id="{9F81C4C2-77A7-BE58-5588-4C28F0343C79}"/>
                    </a:ext>
                  </a:extLst>
                </p:cNvPr>
                <p:cNvGrpSpPr/>
                <p:nvPr/>
              </p:nvGrpSpPr>
              <p:grpSpPr>
                <a:xfrm>
                  <a:off x="4646458" y="3258740"/>
                  <a:ext cx="2883047" cy="1837843"/>
                  <a:chOff x="4646458" y="3455217"/>
                  <a:chExt cx="2883047" cy="1404019"/>
                </a:xfrm>
              </p:grpSpPr>
              <p:grpSp>
                <p:nvGrpSpPr>
                  <p:cNvPr id="264" name="Group 263">
                    <a:extLst>
                      <a:ext uri="{FF2B5EF4-FFF2-40B4-BE49-F238E27FC236}">
                        <a16:creationId xmlns:a16="http://schemas.microsoft.com/office/drawing/2014/main" id="{D232AD5A-73AB-8702-0806-D1F006A91B83}"/>
                      </a:ext>
                    </a:extLst>
                  </p:cNvPr>
                  <p:cNvGrpSpPr/>
                  <p:nvPr/>
                </p:nvGrpSpPr>
                <p:grpSpPr>
                  <a:xfrm>
                    <a:off x="4646458" y="3455217"/>
                    <a:ext cx="2883047" cy="1404019"/>
                    <a:chOff x="1060398" y="1991653"/>
                    <a:chExt cx="4033687" cy="2870306"/>
                  </a:xfrm>
                </p:grpSpPr>
                <p:cxnSp>
                  <p:nvCxnSpPr>
                    <p:cNvPr id="267" name="Straight Connector 266">
                      <a:extLst>
                        <a:ext uri="{FF2B5EF4-FFF2-40B4-BE49-F238E27FC236}">
                          <a16:creationId xmlns:a16="http://schemas.microsoft.com/office/drawing/2014/main" id="{DD335D21-BFCC-B541-CB81-5469DF1EEDF5}"/>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1A58607-3385-DA8B-C62A-F1D92BD9399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1DDFE04-4151-BE3C-7CA7-38ADECE8E3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5" name="Straight Arrow Connector 264">
                    <a:extLst>
                      <a:ext uri="{FF2B5EF4-FFF2-40B4-BE49-F238E27FC236}">
                        <a16:creationId xmlns:a16="http://schemas.microsoft.com/office/drawing/2014/main" id="{6EEF9E1D-B751-431D-F078-BE79AC550C5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DDD77C8E-932E-0D71-0894-659F677CBF0F}"/>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4" name="Group 3">
              <a:extLst>
                <a:ext uri="{FF2B5EF4-FFF2-40B4-BE49-F238E27FC236}">
                  <a16:creationId xmlns:a16="http://schemas.microsoft.com/office/drawing/2014/main" id="{BCDA2426-ACDB-FC6E-2233-21C38BFF87D1}"/>
                </a:ext>
              </a:extLst>
            </p:cNvPr>
            <p:cNvGrpSpPr/>
            <p:nvPr/>
          </p:nvGrpSpPr>
          <p:grpSpPr>
            <a:xfrm>
              <a:off x="779132" y="5155527"/>
              <a:ext cx="3970545" cy="1535971"/>
              <a:chOff x="779132" y="524770"/>
              <a:chExt cx="3970545" cy="1535971"/>
            </a:xfrm>
          </p:grpSpPr>
          <p:grpSp>
            <p:nvGrpSpPr>
              <p:cNvPr id="295" name="Group 294">
                <a:extLst>
                  <a:ext uri="{FF2B5EF4-FFF2-40B4-BE49-F238E27FC236}">
                    <a16:creationId xmlns:a16="http://schemas.microsoft.com/office/drawing/2014/main" id="{E18B9202-3D59-73EE-DD08-D20627087479}"/>
                  </a:ext>
                </a:extLst>
              </p:cNvPr>
              <p:cNvGrpSpPr/>
              <p:nvPr/>
            </p:nvGrpSpPr>
            <p:grpSpPr>
              <a:xfrm rot="18318502">
                <a:off x="3608190" y="919254"/>
                <a:ext cx="1484718" cy="798256"/>
                <a:chOff x="4647411" y="3527585"/>
                <a:chExt cx="2905616" cy="1307924"/>
              </a:xfrm>
            </p:grpSpPr>
            <p:sp>
              <p:nvSpPr>
                <p:cNvPr id="314" name="Oval 313">
                  <a:extLst>
                    <a:ext uri="{FF2B5EF4-FFF2-40B4-BE49-F238E27FC236}">
                      <a16:creationId xmlns:a16="http://schemas.microsoft.com/office/drawing/2014/main" id="{814660FC-07E6-995C-090C-3D200A87627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5" name="Group 314">
                  <a:extLst>
                    <a:ext uri="{FF2B5EF4-FFF2-40B4-BE49-F238E27FC236}">
                      <a16:creationId xmlns:a16="http://schemas.microsoft.com/office/drawing/2014/main" id="{9FBFC154-9698-7C4C-22A2-52EC037C97DB}"/>
                    </a:ext>
                  </a:extLst>
                </p:cNvPr>
                <p:cNvGrpSpPr/>
                <p:nvPr/>
              </p:nvGrpSpPr>
              <p:grpSpPr>
                <a:xfrm>
                  <a:off x="4647411" y="3527585"/>
                  <a:ext cx="2905616" cy="1307924"/>
                  <a:chOff x="4647411" y="3660598"/>
                  <a:chExt cx="2905616" cy="999187"/>
                </a:xfrm>
              </p:grpSpPr>
              <p:grpSp>
                <p:nvGrpSpPr>
                  <p:cNvPr id="316" name="Group 315">
                    <a:extLst>
                      <a:ext uri="{FF2B5EF4-FFF2-40B4-BE49-F238E27FC236}">
                        <a16:creationId xmlns:a16="http://schemas.microsoft.com/office/drawing/2014/main" id="{D26C2A57-B245-7EA4-3044-06CDCF46DAC6}"/>
                      </a:ext>
                    </a:extLst>
                  </p:cNvPr>
                  <p:cNvGrpSpPr/>
                  <p:nvPr/>
                </p:nvGrpSpPr>
                <p:grpSpPr>
                  <a:xfrm>
                    <a:off x="4647411" y="3660598"/>
                    <a:ext cx="2905616" cy="999187"/>
                    <a:chOff x="1061731" y="2411525"/>
                    <a:chExt cx="4065263" cy="2042687"/>
                  </a:xfrm>
                </p:grpSpPr>
                <p:cxnSp>
                  <p:nvCxnSpPr>
                    <p:cNvPr id="319" name="Straight Connector 318">
                      <a:extLst>
                        <a:ext uri="{FF2B5EF4-FFF2-40B4-BE49-F238E27FC236}">
                          <a16:creationId xmlns:a16="http://schemas.microsoft.com/office/drawing/2014/main" id="{61C27422-60A0-853A-CDDB-33FA9490C2B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813C0E2-2B20-4645-33DA-919A6593EBE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949C5A0-C87B-6DE6-D505-88B7CA2C0DCA}"/>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7" name="Straight Arrow Connector 316">
                    <a:extLst>
                      <a:ext uri="{FF2B5EF4-FFF2-40B4-BE49-F238E27FC236}">
                        <a16:creationId xmlns:a16="http://schemas.microsoft.com/office/drawing/2014/main" id="{8E0BC74F-889A-18D2-2A35-888766E0E9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C050F29-AAEE-2868-9749-5F6231F2F6BA}"/>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6" name="Group 295">
                <a:extLst>
                  <a:ext uri="{FF2B5EF4-FFF2-40B4-BE49-F238E27FC236}">
                    <a16:creationId xmlns:a16="http://schemas.microsoft.com/office/drawing/2014/main" id="{F1DBEE1D-4DD2-7AEF-106D-185309634E56}"/>
                  </a:ext>
                </a:extLst>
              </p:cNvPr>
              <p:cNvGrpSpPr/>
              <p:nvPr/>
            </p:nvGrpSpPr>
            <p:grpSpPr>
              <a:xfrm rot="17991952">
                <a:off x="1686097" y="910519"/>
                <a:ext cx="1510958" cy="739460"/>
                <a:chOff x="4582296" y="3317017"/>
                <a:chExt cx="2956968" cy="1618840"/>
              </a:xfrm>
            </p:grpSpPr>
            <p:sp>
              <p:nvSpPr>
                <p:cNvPr id="306" name="Oval 305">
                  <a:extLst>
                    <a:ext uri="{FF2B5EF4-FFF2-40B4-BE49-F238E27FC236}">
                      <a16:creationId xmlns:a16="http://schemas.microsoft.com/office/drawing/2014/main" id="{B68A5DC9-D003-D763-15E0-7C46F23F064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7" name="Group 306">
                  <a:extLst>
                    <a:ext uri="{FF2B5EF4-FFF2-40B4-BE49-F238E27FC236}">
                      <a16:creationId xmlns:a16="http://schemas.microsoft.com/office/drawing/2014/main" id="{C005FA92-A39C-1FA7-A167-F5E836FA66EB}"/>
                    </a:ext>
                  </a:extLst>
                </p:cNvPr>
                <p:cNvGrpSpPr/>
                <p:nvPr/>
              </p:nvGrpSpPr>
              <p:grpSpPr>
                <a:xfrm>
                  <a:off x="4582296" y="3317017"/>
                  <a:ext cx="2956968" cy="1618840"/>
                  <a:chOff x="4582296" y="3499738"/>
                  <a:chExt cx="2956968" cy="1236712"/>
                </a:xfrm>
              </p:grpSpPr>
              <p:grpSp>
                <p:nvGrpSpPr>
                  <p:cNvPr id="308" name="Group 307">
                    <a:extLst>
                      <a:ext uri="{FF2B5EF4-FFF2-40B4-BE49-F238E27FC236}">
                        <a16:creationId xmlns:a16="http://schemas.microsoft.com/office/drawing/2014/main" id="{FD8E4213-B76B-14BA-08AA-9AF64221AE07}"/>
                      </a:ext>
                    </a:extLst>
                  </p:cNvPr>
                  <p:cNvGrpSpPr/>
                  <p:nvPr/>
                </p:nvGrpSpPr>
                <p:grpSpPr>
                  <a:xfrm>
                    <a:off x="4582296" y="3499738"/>
                    <a:ext cx="2956968" cy="1236712"/>
                    <a:chOff x="970629" y="2082671"/>
                    <a:chExt cx="4137109" cy="2528274"/>
                  </a:xfrm>
                </p:grpSpPr>
                <p:cxnSp>
                  <p:nvCxnSpPr>
                    <p:cNvPr id="311" name="Straight Connector 310">
                      <a:extLst>
                        <a:ext uri="{FF2B5EF4-FFF2-40B4-BE49-F238E27FC236}">
                          <a16:creationId xmlns:a16="http://schemas.microsoft.com/office/drawing/2014/main" id="{F0A412A7-DD6C-AEEC-6A05-65886723F674}"/>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7327B9A-87DF-DBBB-1A76-3F3DD6699E3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C62EC2D-B095-3877-C039-30A067FFB3D7}"/>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9" name="Straight Arrow Connector 308">
                    <a:extLst>
                      <a:ext uri="{FF2B5EF4-FFF2-40B4-BE49-F238E27FC236}">
                        <a16:creationId xmlns:a16="http://schemas.microsoft.com/office/drawing/2014/main" id="{C391E300-51AD-36D1-4912-92D460384AA7}"/>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484CE6A8-67D1-C253-AED1-0B2247C0D31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BC4D1971-62F1-15A7-F62D-CC7B8800EC5F}"/>
                  </a:ext>
                </a:extLst>
              </p:cNvPr>
              <p:cNvGrpSpPr/>
              <p:nvPr/>
            </p:nvGrpSpPr>
            <p:grpSpPr>
              <a:xfrm rot="17415323">
                <a:off x="275484" y="1072742"/>
                <a:ext cx="1473188" cy="465892"/>
                <a:chOff x="4646455" y="3258739"/>
                <a:chExt cx="2883050" cy="1837847"/>
              </a:xfrm>
            </p:grpSpPr>
            <p:sp>
              <p:nvSpPr>
                <p:cNvPr id="298" name="Oval 297">
                  <a:extLst>
                    <a:ext uri="{FF2B5EF4-FFF2-40B4-BE49-F238E27FC236}">
                      <a16:creationId xmlns:a16="http://schemas.microsoft.com/office/drawing/2014/main" id="{E6496E59-710E-3DF9-B9E1-4736CB9B019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9" name="Group 298">
                  <a:extLst>
                    <a:ext uri="{FF2B5EF4-FFF2-40B4-BE49-F238E27FC236}">
                      <a16:creationId xmlns:a16="http://schemas.microsoft.com/office/drawing/2014/main" id="{C029B3F5-046B-2DB4-D167-A2E920359587}"/>
                    </a:ext>
                  </a:extLst>
                </p:cNvPr>
                <p:cNvGrpSpPr/>
                <p:nvPr/>
              </p:nvGrpSpPr>
              <p:grpSpPr>
                <a:xfrm>
                  <a:off x="4646455" y="3258739"/>
                  <a:ext cx="2883050" cy="1837847"/>
                  <a:chOff x="4646455" y="3455216"/>
                  <a:chExt cx="2883050" cy="1404022"/>
                </a:xfrm>
              </p:grpSpPr>
              <p:grpSp>
                <p:nvGrpSpPr>
                  <p:cNvPr id="300" name="Group 299">
                    <a:extLst>
                      <a:ext uri="{FF2B5EF4-FFF2-40B4-BE49-F238E27FC236}">
                        <a16:creationId xmlns:a16="http://schemas.microsoft.com/office/drawing/2014/main" id="{DD6C1E1C-9358-3600-09A2-1A8E0EC6B554}"/>
                      </a:ext>
                    </a:extLst>
                  </p:cNvPr>
                  <p:cNvGrpSpPr/>
                  <p:nvPr/>
                </p:nvGrpSpPr>
                <p:grpSpPr>
                  <a:xfrm>
                    <a:off x="4646455" y="3455216"/>
                    <a:ext cx="2883050" cy="1404022"/>
                    <a:chOff x="1060394" y="1991650"/>
                    <a:chExt cx="4033691" cy="2870313"/>
                  </a:xfrm>
                </p:grpSpPr>
                <p:cxnSp>
                  <p:nvCxnSpPr>
                    <p:cNvPr id="303" name="Straight Connector 302">
                      <a:extLst>
                        <a:ext uri="{FF2B5EF4-FFF2-40B4-BE49-F238E27FC236}">
                          <a16:creationId xmlns:a16="http://schemas.microsoft.com/office/drawing/2014/main" id="{0B09D94D-C103-4F71-C5EF-9C03FC0307F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F5FDDCD-5E80-E5CF-A98B-DB0AC9C08E1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DEFD7AA3-C91D-98D6-ABD5-C2122F91ABC6}"/>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7A291FE0-0F7A-823B-2B0D-6AF4ED4A893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B3D46C37-642C-5FA7-983A-850F7A06408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grpSp>
        <p:nvGrpSpPr>
          <p:cNvPr id="130" name="Group 129">
            <a:extLst>
              <a:ext uri="{FF2B5EF4-FFF2-40B4-BE49-F238E27FC236}">
                <a16:creationId xmlns:a16="http://schemas.microsoft.com/office/drawing/2014/main" id="{D35D092E-38B4-015C-DBCF-137325594B20}"/>
              </a:ext>
            </a:extLst>
          </p:cNvPr>
          <p:cNvGrpSpPr/>
          <p:nvPr/>
        </p:nvGrpSpPr>
        <p:grpSpPr>
          <a:xfrm>
            <a:off x="853411" y="5388616"/>
            <a:ext cx="3807147" cy="990973"/>
            <a:chOff x="1121137" y="5307147"/>
            <a:chExt cx="3585822" cy="1352891"/>
          </a:xfrm>
        </p:grpSpPr>
        <p:cxnSp>
          <p:nvCxnSpPr>
            <p:cNvPr id="147" name="Straight Arrow Connector 146">
              <a:extLst>
                <a:ext uri="{FF2B5EF4-FFF2-40B4-BE49-F238E27FC236}">
                  <a16:creationId xmlns:a16="http://schemas.microsoft.com/office/drawing/2014/main" id="{694E08C0-FD92-457C-93D5-764F910BADA8}"/>
                </a:ext>
              </a:extLst>
            </p:cNvPr>
            <p:cNvCxnSpPr>
              <a:cxnSpLocks/>
            </p:cNvCxnSpPr>
            <p:nvPr/>
          </p:nvCxnSpPr>
          <p:spPr>
            <a:xfrm flipV="1">
              <a:off x="1121137" y="5307147"/>
              <a:ext cx="333013" cy="1318286"/>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EF8511C-992D-59DD-388C-5A09329956DC}"/>
                </a:ext>
              </a:extLst>
            </p:cNvPr>
            <p:cNvCxnSpPr>
              <a:cxnSpLocks/>
            </p:cNvCxnSpPr>
            <p:nvPr/>
          </p:nvCxnSpPr>
          <p:spPr>
            <a:xfrm flipV="1">
              <a:off x="2402381" y="5391400"/>
              <a:ext cx="464925" cy="120535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CDFCABC-81AA-DC5E-D252-4A26249B17D5}"/>
                </a:ext>
              </a:extLst>
            </p:cNvPr>
            <p:cNvCxnSpPr>
              <a:cxnSpLocks/>
            </p:cNvCxnSpPr>
            <p:nvPr/>
          </p:nvCxnSpPr>
          <p:spPr>
            <a:xfrm flipV="1">
              <a:off x="4105391" y="5449544"/>
              <a:ext cx="601568" cy="1210494"/>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AABA398-C419-5360-DF4B-09AA718B4B31}"/>
              </a:ext>
            </a:extLst>
          </p:cNvPr>
          <p:cNvGrpSpPr/>
          <p:nvPr/>
        </p:nvGrpSpPr>
        <p:grpSpPr>
          <a:xfrm>
            <a:off x="647837" y="2999768"/>
            <a:ext cx="5834735" cy="1014668"/>
            <a:chOff x="647837" y="2999768"/>
            <a:chExt cx="5834735" cy="1014668"/>
          </a:xfrm>
        </p:grpSpPr>
        <p:cxnSp>
          <p:nvCxnSpPr>
            <p:cNvPr id="140" name="Straight Arrow Connector 139">
              <a:extLst>
                <a:ext uri="{FF2B5EF4-FFF2-40B4-BE49-F238E27FC236}">
                  <a16:creationId xmlns:a16="http://schemas.microsoft.com/office/drawing/2014/main" id="{CA07EA55-A223-DF5A-3503-0C2630901FEE}"/>
                </a:ext>
              </a:extLst>
            </p:cNvPr>
            <p:cNvCxnSpPr>
              <a:cxnSpLocks/>
            </p:cNvCxnSpPr>
            <p:nvPr/>
          </p:nvCxnSpPr>
          <p:spPr>
            <a:xfrm flipV="1">
              <a:off x="5834687" y="3057540"/>
              <a:ext cx="647885" cy="88666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A1873C-E34F-D4A4-901A-E46A66CA7A85}"/>
                </a:ext>
              </a:extLst>
            </p:cNvPr>
            <p:cNvCxnSpPr>
              <a:cxnSpLocks/>
            </p:cNvCxnSpPr>
            <p:nvPr/>
          </p:nvCxnSpPr>
          <p:spPr>
            <a:xfrm flipV="1">
              <a:off x="647837" y="3071067"/>
              <a:ext cx="301638" cy="94336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2509589-940F-B873-9675-8340DB884803}"/>
                </a:ext>
              </a:extLst>
            </p:cNvPr>
            <p:cNvCxnSpPr>
              <a:cxnSpLocks/>
            </p:cNvCxnSpPr>
            <p:nvPr/>
          </p:nvCxnSpPr>
          <p:spPr>
            <a:xfrm flipV="1">
              <a:off x="1863204" y="3021751"/>
              <a:ext cx="500108" cy="90858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5BF803B3-137A-A29D-3A4C-01236B058685}"/>
                </a:ext>
              </a:extLst>
            </p:cNvPr>
            <p:cNvCxnSpPr>
              <a:cxnSpLocks/>
            </p:cNvCxnSpPr>
            <p:nvPr/>
          </p:nvCxnSpPr>
          <p:spPr>
            <a:xfrm flipV="1">
              <a:off x="3717017" y="2999768"/>
              <a:ext cx="616201" cy="886507"/>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32322D1B-4ED6-BD64-81F0-FB5E4988B186}"/>
              </a:ext>
            </a:extLst>
          </p:cNvPr>
          <p:cNvGrpSpPr/>
          <p:nvPr/>
        </p:nvGrpSpPr>
        <p:grpSpPr>
          <a:xfrm>
            <a:off x="1484789" y="767942"/>
            <a:ext cx="6852913" cy="958371"/>
            <a:chOff x="2400030" y="926001"/>
            <a:chExt cx="6454526" cy="1308383"/>
          </a:xfrm>
        </p:grpSpPr>
        <p:cxnSp>
          <p:nvCxnSpPr>
            <p:cNvPr id="134" name="Straight Arrow Connector 133">
              <a:extLst>
                <a:ext uri="{FF2B5EF4-FFF2-40B4-BE49-F238E27FC236}">
                  <a16:creationId xmlns:a16="http://schemas.microsoft.com/office/drawing/2014/main" id="{9B1E528D-CD4F-5F7D-E191-EBA9869D34D0}"/>
                </a:ext>
              </a:extLst>
            </p:cNvPr>
            <p:cNvCxnSpPr>
              <a:cxnSpLocks/>
            </p:cNvCxnSpPr>
            <p:nvPr/>
          </p:nvCxnSpPr>
          <p:spPr>
            <a:xfrm flipV="1">
              <a:off x="8181201" y="952832"/>
              <a:ext cx="673355" cy="1213168"/>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D2C0841E-DBD6-455B-C292-6BC79F1DCF5F}"/>
                </a:ext>
              </a:extLst>
            </p:cNvPr>
            <p:cNvCxnSpPr>
              <a:cxnSpLocks/>
            </p:cNvCxnSpPr>
            <p:nvPr/>
          </p:nvCxnSpPr>
          <p:spPr>
            <a:xfrm flipV="1">
              <a:off x="2400030" y="952832"/>
              <a:ext cx="497146" cy="128155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80D503D-986C-E384-F972-AAC3B0F248F6}"/>
                </a:ext>
              </a:extLst>
            </p:cNvPr>
            <p:cNvCxnSpPr>
              <a:cxnSpLocks/>
            </p:cNvCxnSpPr>
            <p:nvPr/>
          </p:nvCxnSpPr>
          <p:spPr>
            <a:xfrm flipV="1">
              <a:off x="3995614" y="973915"/>
              <a:ext cx="543477" cy="1240411"/>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E6B8803-3B41-0908-7E1A-AFA4BC97888C}"/>
                </a:ext>
              </a:extLst>
            </p:cNvPr>
            <p:cNvCxnSpPr>
              <a:cxnSpLocks/>
            </p:cNvCxnSpPr>
            <p:nvPr/>
          </p:nvCxnSpPr>
          <p:spPr>
            <a:xfrm flipV="1">
              <a:off x="6024826" y="926001"/>
              <a:ext cx="608893" cy="121027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7A133107-6697-FE4A-97B7-7DBCE12B4D5C}"/>
                  </a:ext>
                </a:extLst>
              </p:cNvPr>
              <p:cNvSpPr txBox="1"/>
              <p:nvPr/>
            </p:nvSpPr>
            <p:spPr>
              <a:xfrm>
                <a:off x="6949082" y="4803474"/>
                <a:ext cx="5327545" cy="1713033"/>
              </a:xfrm>
              <a:prstGeom prst="rect">
                <a:avLst/>
              </a:prstGeom>
              <a:solidFill>
                <a:schemeClr val="bg1"/>
              </a:solidFill>
              <a:effectLst>
                <a:softEdge rad="127000"/>
              </a:effectLst>
            </p:spPr>
            <p:txBody>
              <a:bodyPr wrap="square">
                <a:spAutoFit/>
              </a:bodyPr>
              <a:lstStyle/>
              <a:p>
                <a:pPr>
                  <a:spcAft>
                    <a:spcPts val="1200"/>
                  </a:spcAft>
                </a:pPr>
                <a14:m>
                  <m:oMath xmlns:m="http://schemas.openxmlformats.org/officeDocument/2006/math">
                    <m:r>
                      <a:rPr lang="en-CA" sz="6000" i="1" smtClean="0">
                        <a:latin typeface="Cambria Math" panose="02040503050406030204" pitchFamily="18" charset="0"/>
                      </a:rPr>
                      <m:t>𝜅</m:t>
                    </m:r>
                    <m:r>
                      <a:rPr lang="en-CA" sz="6000" b="0" i="1" smtClean="0">
                        <a:latin typeface="Cambria Math" panose="02040503050406030204" pitchFamily="18" charset="0"/>
                      </a:rPr>
                      <m:t>~1</m:t>
                    </m:r>
                    <m:sSup>
                      <m:sSupPr>
                        <m:ctrlPr>
                          <a:rPr lang="en-CA" sz="6000" b="0" i="1" smtClean="0">
                            <a:solidFill>
                              <a:srgbClr val="002060"/>
                            </a:solidFill>
                            <a:latin typeface="Cambria Math" panose="02040503050406030204" pitchFamily="18" charset="0"/>
                          </a:rPr>
                        </m:ctrlPr>
                      </m:sSupPr>
                      <m:e>
                        <m:r>
                          <a:rPr lang="en-CA" sz="6000" b="0" i="1" smtClean="0">
                            <a:solidFill>
                              <a:srgbClr val="002060"/>
                            </a:solidFill>
                            <a:latin typeface="Cambria Math" panose="02040503050406030204" pitchFamily="18" charset="0"/>
                          </a:rPr>
                          <m:t>𝜖</m:t>
                        </m:r>
                      </m:e>
                      <m:sup>
                        <m:r>
                          <a:rPr lang="en-CA" sz="6000" b="0" i="1" smtClean="0">
                            <a:solidFill>
                              <a:srgbClr val="002060"/>
                            </a:solidFill>
                            <a:latin typeface="Cambria Math" panose="02040503050406030204" pitchFamily="18" charset="0"/>
                          </a:rPr>
                          <m:t>𝑡</m:t>
                        </m:r>
                      </m:sup>
                    </m:sSup>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1</m:t>
                        </m:r>
                      </m:num>
                      <m:den>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den>
                    </m:f>
                    <m:sSup>
                      <m:sSupPr>
                        <m:ctrlPr>
                          <a:rPr lang="en-CA" sz="6000" i="1">
                            <a:solidFill>
                              <a:srgbClr val="002060"/>
                            </a:solidFill>
                            <a:latin typeface="Cambria Math" panose="02040503050406030204" pitchFamily="18" charset="0"/>
                          </a:rPr>
                        </m:ctrlPr>
                      </m:sSupPr>
                      <m:e>
                        <m:r>
                          <a:rPr lang="en-CA" sz="6000" i="1">
                            <a:solidFill>
                              <a:srgbClr val="002060"/>
                            </a:solidFill>
                            <a:latin typeface="Cambria Math" panose="02040503050406030204" pitchFamily="18" charset="0"/>
                          </a:rPr>
                          <m:t>𝜖</m:t>
                        </m:r>
                      </m:e>
                      <m:sup>
                        <m:r>
                          <a:rPr lang="en-CA" sz="6000" b="0" i="1" smtClean="0">
                            <a:solidFill>
                              <a:srgbClr val="002060"/>
                            </a:solidFill>
                            <a:latin typeface="Cambria Math" panose="02040503050406030204" pitchFamily="18" charset="0"/>
                          </a:rPr>
                          <m:t>𝑟</m:t>
                        </m:r>
                      </m:sup>
                    </m:sSup>
                  </m:oMath>
                </a14:m>
                <a:r>
                  <a:rPr lang="en-GB" sz="6000" i="1" dirty="0">
                    <a:latin typeface="Cambria Math" panose="02040503050406030204" pitchFamily="18" charset="0"/>
                  </a:rPr>
                  <a:t> </a:t>
                </a:r>
              </a:p>
            </p:txBody>
          </p:sp>
        </mc:Choice>
        <mc:Fallback xmlns="">
          <p:sp>
            <p:nvSpPr>
              <p:cNvPr id="143" name="TextBox 142">
                <a:extLst>
                  <a:ext uri="{FF2B5EF4-FFF2-40B4-BE49-F238E27FC236}">
                    <a16:creationId xmlns:a16="http://schemas.microsoft.com/office/drawing/2014/main" id="{7A133107-6697-FE4A-97B7-7DBCE12B4D5C}"/>
                  </a:ext>
                </a:extLst>
              </p:cNvPr>
              <p:cNvSpPr txBox="1">
                <a:spLocks noRot="1" noChangeAspect="1" noMove="1" noResize="1" noEditPoints="1" noAdjustHandles="1" noChangeArrowheads="1" noChangeShapeType="1" noTextEdit="1"/>
              </p:cNvSpPr>
              <p:nvPr/>
            </p:nvSpPr>
            <p:spPr>
              <a:xfrm>
                <a:off x="6949082" y="4803474"/>
                <a:ext cx="5327545" cy="1713033"/>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30DA754D-104A-51D0-3AC2-8B58954B3E5D}"/>
                  </a:ext>
                </a:extLst>
              </p:cNvPr>
              <p:cNvSpPr txBox="1"/>
              <p:nvPr/>
            </p:nvSpPr>
            <p:spPr>
              <a:xfrm>
                <a:off x="7167458" y="2472034"/>
                <a:ext cx="5043592" cy="2123658"/>
              </a:xfrm>
              <a:prstGeom prst="rect">
                <a:avLst/>
              </a:prstGeom>
              <a:solidFill>
                <a:schemeClr val="bg1"/>
              </a:solidFill>
              <a:ln>
                <a:noFill/>
              </a:ln>
              <a:effectLst>
                <a:softEdge rad="127000"/>
              </a:effectLst>
            </p:spPr>
            <p:txBody>
              <a:bodyPr wrap="square" rtlCol="0">
                <a:spAutoFit/>
              </a:bodyPr>
              <a:lstStyle/>
              <a:p>
                <a:r>
                  <a:rPr lang="en-CA" sz="4400" dirty="0"/>
                  <a:t>We have:</a:t>
                </a:r>
              </a:p>
              <a:p>
                <a14:m>
                  <m:oMath xmlns:m="http://schemas.openxmlformats.org/officeDocument/2006/math">
                    <m:r>
                      <a:rPr lang="en-CA" sz="4400" b="1" i="1" smtClean="0">
                        <a:latin typeface="Cambria Math" panose="02040503050406030204" pitchFamily="18" charset="0"/>
                      </a:rPr>
                      <m:t>⋅</m:t>
                    </m:r>
                  </m:oMath>
                </a14:m>
                <a:r>
                  <a:rPr lang="en-CA" sz="4400" dirty="0"/>
                  <a:t> Correct orientations</a:t>
                </a:r>
              </a:p>
              <a:p>
                <a14:m>
                  <m:oMath xmlns:m="http://schemas.openxmlformats.org/officeDocument/2006/math">
                    <m:r>
                      <a:rPr lang="en-CA" sz="4400" b="1" i="1" smtClean="0">
                        <a:latin typeface="Cambria Math" panose="02040503050406030204" pitchFamily="18" charset="0"/>
                      </a:rPr>
                      <m:t>⋅</m:t>
                    </m:r>
                  </m:oMath>
                </a14:m>
                <a:r>
                  <a:rPr lang="en-CA" sz="4400" dirty="0"/>
                  <a:t> </a:t>
                </a:r>
                <a:r>
                  <a:rPr lang="en-CA" sz="4400" dirty="0">
                    <a:solidFill>
                      <a:srgbClr val="FF0000"/>
                    </a:solidFill>
                  </a:rPr>
                  <a:t>Incorrect densities</a:t>
                </a:r>
                <a:r>
                  <a:rPr lang="en-CA" sz="4400" dirty="0"/>
                  <a:t>?</a:t>
                </a:r>
              </a:p>
            </p:txBody>
          </p:sp>
        </mc:Choice>
        <mc:Fallback xmlns="">
          <p:sp>
            <p:nvSpPr>
              <p:cNvPr id="145" name="TextBox 144">
                <a:extLst>
                  <a:ext uri="{FF2B5EF4-FFF2-40B4-BE49-F238E27FC236}">
                    <a16:creationId xmlns:a16="http://schemas.microsoft.com/office/drawing/2014/main" id="{30DA754D-104A-51D0-3AC2-8B58954B3E5D}"/>
                  </a:ext>
                </a:extLst>
              </p:cNvPr>
              <p:cNvSpPr txBox="1">
                <a:spLocks noRot="1" noChangeAspect="1" noMove="1" noResize="1" noEditPoints="1" noAdjustHandles="1" noChangeArrowheads="1" noChangeShapeType="1" noTextEdit="1"/>
              </p:cNvSpPr>
              <p:nvPr/>
            </p:nvSpPr>
            <p:spPr>
              <a:xfrm>
                <a:off x="7167458" y="2472034"/>
                <a:ext cx="5043592" cy="2123658"/>
              </a:xfrm>
              <a:prstGeom prst="rect">
                <a:avLst/>
              </a:prstGeom>
              <a:blipFill>
                <a:blip r:embed="rId6"/>
                <a:stretch>
                  <a:fillRect l="-4958" t="-6034" r="-4716" b="-12931"/>
                </a:stretch>
              </a:blipFill>
              <a:ln>
                <a:noFill/>
              </a:ln>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112636574"/>
      </p:ext>
    </p:extLst>
  </p:cSld>
  <p:clrMapOvr>
    <a:masterClrMapping/>
  </p:clrMapOvr>
  <mc:AlternateContent xmlns:mc="http://schemas.openxmlformats.org/markup-compatibility/2006" xmlns:p14="http://schemas.microsoft.com/office/powerpoint/2010/main">
    <mc:Choice Requires="p14">
      <p:transition spd="slow" p14:dur="2000" advTm="10407"/>
    </mc:Choice>
    <mc:Fallback xmlns="">
      <p:transition spd="slow" advTm="104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5">
                                            <p:bg/>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500"/>
                                        <p:tgtEl>
                                          <p:spTgt spid="130"/>
                                        </p:tgtEl>
                                      </p:cBhvr>
                                    </p:animEffect>
                                    <p:anim calcmode="lin" valueType="num">
                                      <p:cBhvr>
                                        <p:cTn id="27" dur="500" fill="hold"/>
                                        <p:tgtEl>
                                          <p:spTgt spid="130"/>
                                        </p:tgtEl>
                                        <p:attrNameLst>
                                          <p:attrName>ppt_x</p:attrName>
                                        </p:attrNameLst>
                                      </p:cBhvr>
                                      <p:tavLst>
                                        <p:tav tm="0">
                                          <p:val>
                                            <p:strVal val="#ppt_x"/>
                                          </p:val>
                                        </p:tav>
                                        <p:tav tm="100000">
                                          <p:val>
                                            <p:strVal val="#ppt_x"/>
                                          </p:val>
                                        </p:tav>
                                      </p:tavLst>
                                    </p:anim>
                                    <p:anim calcmode="lin" valueType="num">
                                      <p:cBhvr>
                                        <p:cTn id="28" dur="500" fill="hold"/>
                                        <p:tgtEl>
                                          <p:spTgt spid="130"/>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fade">
                                      <p:cBhvr>
                                        <p:cTn id="38" dur="500"/>
                                        <p:tgtEl>
                                          <p:spTgt spid="132"/>
                                        </p:tgtEl>
                                      </p:cBhvr>
                                    </p:animEffect>
                                    <p:anim calcmode="lin" valueType="num">
                                      <p:cBhvr>
                                        <p:cTn id="39" dur="500" fill="hold"/>
                                        <p:tgtEl>
                                          <p:spTgt spid="132"/>
                                        </p:tgtEl>
                                        <p:attrNameLst>
                                          <p:attrName>ppt_x</p:attrName>
                                        </p:attrNameLst>
                                      </p:cBhvr>
                                      <p:tavLst>
                                        <p:tav tm="0">
                                          <p:val>
                                            <p:strVal val="#ppt_x"/>
                                          </p:val>
                                        </p:tav>
                                        <p:tav tm="100000">
                                          <p:val>
                                            <p:strVal val="#ppt_x"/>
                                          </p:val>
                                        </p:tav>
                                      </p:tavLst>
                                    </p:anim>
                                    <p:anim calcmode="lin" valueType="num">
                                      <p:cBhvr>
                                        <p:cTn id="40" dur="5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14B1E16-BFDA-7A06-4D99-B66C69A659AC}"/>
              </a:ext>
            </a:extLst>
          </p:cNvPr>
          <p:cNvGrpSpPr/>
          <p:nvPr/>
        </p:nvGrpSpPr>
        <p:grpSpPr>
          <a:xfrm rot="17897747">
            <a:off x="5293446" y="1316166"/>
            <a:ext cx="1678271" cy="1069839"/>
            <a:chOff x="4646458" y="3258740"/>
            <a:chExt cx="2883047" cy="1837843"/>
          </a:xfrm>
        </p:grpSpPr>
        <p:sp>
          <p:nvSpPr>
            <p:cNvPr id="5" name="Oval 4">
              <a:extLst>
                <a:ext uri="{FF2B5EF4-FFF2-40B4-BE49-F238E27FC236}">
                  <a16:creationId xmlns:a16="http://schemas.microsoft.com/office/drawing/2014/main" id="{0BFFC7A5-9832-A1E6-A50E-42433C49639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0ED4FB88-E4BB-9563-032B-9B417E312B95}"/>
                </a:ext>
              </a:extLst>
            </p:cNvPr>
            <p:cNvGrpSpPr/>
            <p:nvPr/>
          </p:nvGrpSpPr>
          <p:grpSpPr>
            <a:xfrm>
              <a:off x="4646458" y="3258740"/>
              <a:ext cx="2883047" cy="1837843"/>
              <a:chOff x="4646458" y="3455217"/>
              <a:chExt cx="2883047" cy="1404019"/>
            </a:xfrm>
          </p:grpSpPr>
          <p:grpSp>
            <p:nvGrpSpPr>
              <p:cNvPr id="7" name="Group 6">
                <a:extLst>
                  <a:ext uri="{FF2B5EF4-FFF2-40B4-BE49-F238E27FC236}">
                    <a16:creationId xmlns:a16="http://schemas.microsoft.com/office/drawing/2014/main" id="{E8B09FBB-DAD3-CA07-14A5-2CE8C251FF47}"/>
                  </a:ext>
                </a:extLst>
              </p:cNvPr>
              <p:cNvGrpSpPr/>
              <p:nvPr/>
            </p:nvGrpSpPr>
            <p:grpSpPr>
              <a:xfrm>
                <a:off x="4646458" y="3455217"/>
                <a:ext cx="2883047" cy="1404019"/>
                <a:chOff x="1060398" y="1991653"/>
                <a:chExt cx="4033687" cy="2870306"/>
              </a:xfrm>
            </p:grpSpPr>
            <p:cxnSp>
              <p:nvCxnSpPr>
                <p:cNvPr id="10" name="Straight Connector 9">
                  <a:extLst>
                    <a:ext uri="{FF2B5EF4-FFF2-40B4-BE49-F238E27FC236}">
                      <a16:creationId xmlns:a16="http://schemas.microsoft.com/office/drawing/2014/main" id="{E6C1EB1A-54E5-1431-C36C-767F7D436717}"/>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98E6DD0-7766-264C-06B0-D0C8B9F9197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D3EB8F-D526-6492-62A3-F29F4CECD9DC}"/>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E5DB7AB9-3655-1947-F0DE-C659FA9CFB8D}"/>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70A7FB-F431-AD24-BB47-A9562204E75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BA67CF10-38D7-BDE1-711B-E06D99FBB3F6}"/>
              </a:ext>
            </a:extLst>
          </p:cNvPr>
          <p:cNvGrpSpPr/>
          <p:nvPr/>
        </p:nvGrpSpPr>
        <p:grpSpPr>
          <a:xfrm rot="17843833">
            <a:off x="4227356" y="3391516"/>
            <a:ext cx="1678271" cy="1069839"/>
            <a:chOff x="4646458" y="3258740"/>
            <a:chExt cx="2883047" cy="1837843"/>
          </a:xfrm>
        </p:grpSpPr>
        <p:sp>
          <p:nvSpPr>
            <p:cNvPr id="32" name="Oval 31">
              <a:extLst>
                <a:ext uri="{FF2B5EF4-FFF2-40B4-BE49-F238E27FC236}">
                  <a16:creationId xmlns:a16="http://schemas.microsoft.com/office/drawing/2014/main" id="{EB59E26B-2A65-738C-6023-9215F78390E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 name="Group 32">
              <a:extLst>
                <a:ext uri="{FF2B5EF4-FFF2-40B4-BE49-F238E27FC236}">
                  <a16:creationId xmlns:a16="http://schemas.microsoft.com/office/drawing/2014/main" id="{69EC3D3A-FA57-5A05-51E3-B8B757603554}"/>
                </a:ext>
              </a:extLst>
            </p:cNvPr>
            <p:cNvGrpSpPr/>
            <p:nvPr/>
          </p:nvGrpSpPr>
          <p:grpSpPr>
            <a:xfrm>
              <a:off x="4646458" y="3258740"/>
              <a:ext cx="2883047" cy="1837843"/>
              <a:chOff x="4646458" y="3455217"/>
              <a:chExt cx="2883047" cy="1404019"/>
            </a:xfrm>
          </p:grpSpPr>
          <p:grpSp>
            <p:nvGrpSpPr>
              <p:cNvPr id="34" name="Group 33">
                <a:extLst>
                  <a:ext uri="{FF2B5EF4-FFF2-40B4-BE49-F238E27FC236}">
                    <a16:creationId xmlns:a16="http://schemas.microsoft.com/office/drawing/2014/main" id="{62093997-BF87-6DAA-F863-09A07BDCAE60}"/>
                  </a:ext>
                </a:extLst>
              </p:cNvPr>
              <p:cNvGrpSpPr/>
              <p:nvPr/>
            </p:nvGrpSpPr>
            <p:grpSpPr>
              <a:xfrm>
                <a:off x="4646458" y="3455217"/>
                <a:ext cx="2883047" cy="1404019"/>
                <a:chOff x="1060398" y="1991653"/>
                <a:chExt cx="4033687" cy="2870306"/>
              </a:xfrm>
            </p:grpSpPr>
            <p:cxnSp>
              <p:nvCxnSpPr>
                <p:cNvPr id="37" name="Straight Connector 36">
                  <a:extLst>
                    <a:ext uri="{FF2B5EF4-FFF2-40B4-BE49-F238E27FC236}">
                      <a16:creationId xmlns:a16="http://schemas.microsoft.com/office/drawing/2014/main" id="{495AD53C-4E92-D344-D98F-A7786CEA0F93}"/>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664A02B-2993-215C-7234-0FA9E2279F2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38676E-0952-D31A-C0DF-697CACC2070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2A7B264B-7CDB-8665-3AA4-C3180F8A29D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961EC56-7C68-BA41-C5D4-EF69F9D53635}"/>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74654D20-AF49-65DE-1405-0936127B9E09}"/>
              </a:ext>
            </a:extLst>
          </p:cNvPr>
          <p:cNvGrpSpPr/>
          <p:nvPr/>
        </p:nvGrpSpPr>
        <p:grpSpPr>
          <a:xfrm rot="17745703">
            <a:off x="3158958" y="5483945"/>
            <a:ext cx="1678271" cy="1069839"/>
            <a:chOff x="4646458" y="3258740"/>
            <a:chExt cx="2883047" cy="1837843"/>
          </a:xfrm>
        </p:grpSpPr>
        <p:sp>
          <p:nvSpPr>
            <p:cNvPr id="59" name="Oval 58">
              <a:extLst>
                <a:ext uri="{FF2B5EF4-FFF2-40B4-BE49-F238E27FC236}">
                  <a16:creationId xmlns:a16="http://schemas.microsoft.com/office/drawing/2014/main" id="{95FD928B-681F-6970-785C-1450C9A14F3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0" name="Group 59">
              <a:extLst>
                <a:ext uri="{FF2B5EF4-FFF2-40B4-BE49-F238E27FC236}">
                  <a16:creationId xmlns:a16="http://schemas.microsoft.com/office/drawing/2014/main" id="{50C236DC-D0DC-E157-5A4C-3711E40BABE8}"/>
                </a:ext>
              </a:extLst>
            </p:cNvPr>
            <p:cNvGrpSpPr/>
            <p:nvPr/>
          </p:nvGrpSpPr>
          <p:grpSpPr>
            <a:xfrm>
              <a:off x="4646458" y="3258740"/>
              <a:ext cx="2883047" cy="1837843"/>
              <a:chOff x="4646458" y="3455217"/>
              <a:chExt cx="2883047" cy="1404019"/>
            </a:xfrm>
          </p:grpSpPr>
          <p:grpSp>
            <p:nvGrpSpPr>
              <p:cNvPr id="61" name="Group 60">
                <a:extLst>
                  <a:ext uri="{FF2B5EF4-FFF2-40B4-BE49-F238E27FC236}">
                    <a16:creationId xmlns:a16="http://schemas.microsoft.com/office/drawing/2014/main" id="{496F381F-BA1F-36E3-E0EA-152AFF01A248}"/>
                  </a:ext>
                </a:extLst>
              </p:cNvPr>
              <p:cNvGrpSpPr/>
              <p:nvPr/>
            </p:nvGrpSpPr>
            <p:grpSpPr>
              <a:xfrm>
                <a:off x="4646458" y="3455217"/>
                <a:ext cx="2883047" cy="1404019"/>
                <a:chOff x="1060398" y="1991653"/>
                <a:chExt cx="4033687" cy="2870306"/>
              </a:xfrm>
            </p:grpSpPr>
            <p:cxnSp>
              <p:nvCxnSpPr>
                <p:cNvPr id="64" name="Straight Connector 63">
                  <a:extLst>
                    <a:ext uri="{FF2B5EF4-FFF2-40B4-BE49-F238E27FC236}">
                      <a16:creationId xmlns:a16="http://schemas.microsoft.com/office/drawing/2014/main" id="{5DA8B421-30B3-8E5C-979A-1349525E2C21}"/>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A21E8F-850D-0087-551B-A987A294B5A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CE469A2-8E6D-8762-C010-EFB181FE2BFA}"/>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309C9AE2-A95B-5F04-5A5A-23DD86858E21}"/>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D0EB20E-65A9-C3CF-FFB1-83E530059D8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DC3FF6C2-5A43-2CB5-CE5B-CCB04C744DC0}"/>
              </a:ext>
            </a:extLst>
          </p:cNvPr>
          <p:cNvGrpSpPr/>
          <p:nvPr/>
        </p:nvGrpSpPr>
        <p:grpSpPr>
          <a:xfrm rot="17759092">
            <a:off x="3481499" y="819507"/>
            <a:ext cx="1678271" cy="1069839"/>
            <a:chOff x="4646458" y="3258740"/>
            <a:chExt cx="2883047" cy="1837843"/>
          </a:xfrm>
        </p:grpSpPr>
        <p:sp>
          <p:nvSpPr>
            <p:cNvPr id="14" name="Oval 13">
              <a:extLst>
                <a:ext uri="{FF2B5EF4-FFF2-40B4-BE49-F238E27FC236}">
                  <a16:creationId xmlns:a16="http://schemas.microsoft.com/office/drawing/2014/main" id="{B2365FC7-C406-1827-EFA1-E67133EBE291}"/>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 name="Group 14">
              <a:extLst>
                <a:ext uri="{FF2B5EF4-FFF2-40B4-BE49-F238E27FC236}">
                  <a16:creationId xmlns:a16="http://schemas.microsoft.com/office/drawing/2014/main" id="{B60FF8DF-85DB-3B56-0200-539B209F1F8C}"/>
                </a:ext>
              </a:extLst>
            </p:cNvPr>
            <p:cNvGrpSpPr/>
            <p:nvPr/>
          </p:nvGrpSpPr>
          <p:grpSpPr>
            <a:xfrm>
              <a:off x="4646458" y="3258740"/>
              <a:ext cx="2883047" cy="1837843"/>
              <a:chOff x="4646458" y="3455217"/>
              <a:chExt cx="2883047" cy="1404019"/>
            </a:xfrm>
          </p:grpSpPr>
          <p:grpSp>
            <p:nvGrpSpPr>
              <p:cNvPr id="16" name="Group 15">
                <a:extLst>
                  <a:ext uri="{FF2B5EF4-FFF2-40B4-BE49-F238E27FC236}">
                    <a16:creationId xmlns:a16="http://schemas.microsoft.com/office/drawing/2014/main" id="{81E57E0D-2850-1439-9418-253928FA328F}"/>
                  </a:ext>
                </a:extLst>
              </p:cNvPr>
              <p:cNvGrpSpPr/>
              <p:nvPr/>
            </p:nvGrpSpPr>
            <p:grpSpPr>
              <a:xfrm>
                <a:off x="4646458" y="3455217"/>
                <a:ext cx="2883047" cy="1404019"/>
                <a:chOff x="1060398" y="1991653"/>
                <a:chExt cx="4033687" cy="2870306"/>
              </a:xfrm>
            </p:grpSpPr>
            <p:cxnSp>
              <p:nvCxnSpPr>
                <p:cNvPr id="19" name="Straight Connector 18">
                  <a:extLst>
                    <a:ext uri="{FF2B5EF4-FFF2-40B4-BE49-F238E27FC236}">
                      <a16:creationId xmlns:a16="http://schemas.microsoft.com/office/drawing/2014/main" id="{87B0CD5C-A3A2-648F-70EA-A7659CBDC6F1}"/>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DCA020-05D4-1993-13CB-A18506829D5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30D857-4FD0-8248-D66B-975934E5C22A}"/>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B8607CB2-404B-DE98-2329-C9C7B16636AD}"/>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5D0FD6-3607-6796-D9DA-BE88AFD3BD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3D1EA718-1EEB-5136-D611-72D706550C38}"/>
              </a:ext>
            </a:extLst>
          </p:cNvPr>
          <p:cNvGrpSpPr/>
          <p:nvPr/>
        </p:nvGrpSpPr>
        <p:grpSpPr>
          <a:xfrm rot="17492815">
            <a:off x="1633533" y="4957874"/>
            <a:ext cx="1678271" cy="1069839"/>
            <a:chOff x="4646458" y="3258740"/>
            <a:chExt cx="2883047" cy="1837843"/>
          </a:xfrm>
        </p:grpSpPr>
        <p:sp>
          <p:nvSpPr>
            <p:cNvPr id="68" name="Oval 67">
              <a:extLst>
                <a:ext uri="{FF2B5EF4-FFF2-40B4-BE49-F238E27FC236}">
                  <a16:creationId xmlns:a16="http://schemas.microsoft.com/office/drawing/2014/main" id="{6DDC724B-6B90-D055-9312-398A88AA8D8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9" name="Group 68">
              <a:extLst>
                <a:ext uri="{FF2B5EF4-FFF2-40B4-BE49-F238E27FC236}">
                  <a16:creationId xmlns:a16="http://schemas.microsoft.com/office/drawing/2014/main" id="{1F8A4F0D-203E-437B-10AC-32DE56EBAA86}"/>
                </a:ext>
              </a:extLst>
            </p:cNvPr>
            <p:cNvGrpSpPr/>
            <p:nvPr/>
          </p:nvGrpSpPr>
          <p:grpSpPr>
            <a:xfrm>
              <a:off x="4646458" y="3258740"/>
              <a:ext cx="2883047" cy="1837843"/>
              <a:chOff x="4646458" y="3455217"/>
              <a:chExt cx="2883047" cy="1404019"/>
            </a:xfrm>
          </p:grpSpPr>
          <p:grpSp>
            <p:nvGrpSpPr>
              <p:cNvPr id="70" name="Group 69">
                <a:extLst>
                  <a:ext uri="{FF2B5EF4-FFF2-40B4-BE49-F238E27FC236}">
                    <a16:creationId xmlns:a16="http://schemas.microsoft.com/office/drawing/2014/main" id="{AF6820DE-DB00-CD4D-6CFF-F71B7EF5E27E}"/>
                  </a:ext>
                </a:extLst>
              </p:cNvPr>
              <p:cNvGrpSpPr/>
              <p:nvPr/>
            </p:nvGrpSpPr>
            <p:grpSpPr>
              <a:xfrm>
                <a:off x="4646458" y="3455217"/>
                <a:ext cx="2883047" cy="1404019"/>
                <a:chOff x="1060398" y="1991653"/>
                <a:chExt cx="4033687" cy="2870306"/>
              </a:xfrm>
            </p:grpSpPr>
            <p:cxnSp>
              <p:nvCxnSpPr>
                <p:cNvPr id="73" name="Straight Connector 72">
                  <a:extLst>
                    <a:ext uri="{FF2B5EF4-FFF2-40B4-BE49-F238E27FC236}">
                      <a16:creationId xmlns:a16="http://schemas.microsoft.com/office/drawing/2014/main" id="{1CBEBEF1-08E5-1FCB-E244-E0FA9C2A03B1}"/>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7735D94-C7BC-DFE8-1A6E-AFCEBC5B71E8}"/>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3DA84CD-7E00-81FE-2CAA-855B35FC7D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22FE5B91-E8B4-54E6-F9EA-EEAE39EEC28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031073C-CF4C-9769-9056-B7748CD41A7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295E2F20-9CEC-0559-D090-1A5134E36325}"/>
              </a:ext>
            </a:extLst>
          </p:cNvPr>
          <p:cNvGrpSpPr/>
          <p:nvPr/>
        </p:nvGrpSpPr>
        <p:grpSpPr>
          <a:xfrm rot="17459406">
            <a:off x="1379238" y="360573"/>
            <a:ext cx="1678271" cy="1069839"/>
            <a:chOff x="4646458" y="3258740"/>
            <a:chExt cx="2883047" cy="1837843"/>
          </a:xfrm>
        </p:grpSpPr>
        <p:sp>
          <p:nvSpPr>
            <p:cNvPr id="23" name="Oval 22">
              <a:extLst>
                <a:ext uri="{FF2B5EF4-FFF2-40B4-BE49-F238E27FC236}">
                  <a16:creationId xmlns:a16="http://schemas.microsoft.com/office/drawing/2014/main" id="{4C6DF018-ED2D-EFA8-D067-1D2F0A0FE998}"/>
                </a:ext>
              </a:extLst>
            </p:cNvPr>
            <p:cNvSpPr/>
            <p:nvPr/>
          </p:nvSpPr>
          <p:spPr>
            <a:xfrm>
              <a:off x="5993130" y="4074710"/>
              <a:ext cx="205740" cy="20574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9D111D4F-D546-B674-2BDD-42F1F6B6DBC5}"/>
                </a:ext>
              </a:extLst>
            </p:cNvPr>
            <p:cNvGrpSpPr/>
            <p:nvPr/>
          </p:nvGrpSpPr>
          <p:grpSpPr>
            <a:xfrm>
              <a:off x="4646458" y="3258740"/>
              <a:ext cx="2883047" cy="1837843"/>
              <a:chOff x="4646458" y="3455217"/>
              <a:chExt cx="2883047" cy="1404019"/>
            </a:xfrm>
          </p:grpSpPr>
          <p:grpSp>
            <p:nvGrpSpPr>
              <p:cNvPr id="25" name="Group 24">
                <a:extLst>
                  <a:ext uri="{FF2B5EF4-FFF2-40B4-BE49-F238E27FC236}">
                    <a16:creationId xmlns:a16="http://schemas.microsoft.com/office/drawing/2014/main" id="{50DFECF8-8185-5222-E4AB-91F229D0342E}"/>
                  </a:ext>
                </a:extLst>
              </p:cNvPr>
              <p:cNvGrpSpPr/>
              <p:nvPr/>
            </p:nvGrpSpPr>
            <p:grpSpPr>
              <a:xfrm>
                <a:off x="4646458" y="3455217"/>
                <a:ext cx="2883047" cy="1404019"/>
                <a:chOff x="1060398" y="1991653"/>
                <a:chExt cx="4033687" cy="2870306"/>
              </a:xfrm>
            </p:grpSpPr>
            <p:cxnSp>
              <p:nvCxnSpPr>
                <p:cNvPr id="28" name="Straight Connector 27">
                  <a:extLst>
                    <a:ext uri="{FF2B5EF4-FFF2-40B4-BE49-F238E27FC236}">
                      <a16:creationId xmlns:a16="http://schemas.microsoft.com/office/drawing/2014/main" id="{0D815EBA-63E2-4E81-525B-86F957A8B89C}"/>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55C65A7-65D9-2D60-D17E-F114DE42ED9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D6E9640-60B6-41C9-7979-11866C537517}"/>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5F01EB06-9CD8-D15B-1B1B-84AB3391954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E7ECEE-59F2-6D93-2359-DB4D088E66F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2975F13C-7FB8-8ED5-8273-DABEE0FEE1C9}"/>
              </a:ext>
            </a:extLst>
          </p:cNvPr>
          <p:cNvGrpSpPr/>
          <p:nvPr/>
        </p:nvGrpSpPr>
        <p:grpSpPr>
          <a:xfrm rot="17239174">
            <a:off x="670881" y="2439721"/>
            <a:ext cx="1678271" cy="1069839"/>
            <a:chOff x="4646458" y="3258740"/>
            <a:chExt cx="2883047" cy="1837843"/>
          </a:xfrm>
        </p:grpSpPr>
        <p:sp>
          <p:nvSpPr>
            <p:cNvPr id="50" name="Oval 49">
              <a:extLst>
                <a:ext uri="{FF2B5EF4-FFF2-40B4-BE49-F238E27FC236}">
                  <a16:creationId xmlns:a16="http://schemas.microsoft.com/office/drawing/2014/main" id="{AC5919EF-3DAC-95E1-901A-A193ADA6D9E6}"/>
                </a:ext>
              </a:extLst>
            </p:cNvPr>
            <p:cNvSpPr/>
            <p:nvPr/>
          </p:nvSpPr>
          <p:spPr>
            <a:xfrm>
              <a:off x="5993130" y="4074711"/>
              <a:ext cx="205740" cy="20574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1" name="Group 50">
              <a:extLst>
                <a:ext uri="{FF2B5EF4-FFF2-40B4-BE49-F238E27FC236}">
                  <a16:creationId xmlns:a16="http://schemas.microsoft.com/office/drawing/2014/main" id="{2AB99BBC-3533-961B-DFC5-EAE864DF0878}"/>
                </a:ext>
              </a:extLst>
            </p:cNvPr>
            <p:cNvGrpSpPr/>
            <p:nvPr/>
          </p:nvGrpSpPr>
          <p:grpSpPr>
            <a:xfrm>
              <a:off x="4646458" y="3258740"/>
              <a:ext cx="2883047" cy="1837843"/>
              <a:chOff x="4646458" y="3455217"/>
              <a:chExt cx="2883047" cy="1404019"/>
            </a:xfrm>
          </p:grpSpPr>
          <p:grpSp>
            <p:nvGrpSpPr>
              <p:cNvPr id="52" name="Group 51">
                <a:extLst>
                  <a:ext uri="{FF2B5EF4-FFF2-40B4-BE49-F238E27FC236}">
                    <a16:creationId xmlns:a16="http://schemas.microsoft.com/office/drawing/2014/main" id="{1C6A09FB-C448-A2BD-50BA-7E601C8F2792}"/>
                  </a:ext>
                </a:extLst>
              </p:cNvPr>
              <p:cNvGrpSpPr/>
              <p:nvPr/>
            </p:nvGrpSpPr>
            <p:grpSpPr>
              <a:xfrm>
                <a:off x="4646458" y="3455217"/>
                <a:ext cx="2883047" cy="1404019"/>
                <a:chOff x="1060398" y="1991653"/>
                <a:chExt cx="4033687" cy="2870306"/>
              </a:xfrm>
            </p:grpSpPr>
            <p:cxnSp>
              <p:nvCxnSpPr>
                <p:cNvPr id="55" name="Straight Connector 54">
                  <a:extLst>
                    <a:ext uri="{FF2B5EF4-FFF2-40B4-BE49-F238E27FC236}">
                      <a16:creationId xmlns:a16="http://schemas.microsoft.com/office/drawing/2014/main" id="{53A3B250-94A8-68B1-4023-CD02D0E0B4A4}"/>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9B60671-E919-83DF-B592-8C643E5CB67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034D378-7953-2059-ECDE-91679EA942FD}"/>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F2EDA98A-C3B9-9F07-1367-627BF1CCCE5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A1694D9-CDF3-3899-87F9-A897F4EAD5F7}"/>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A96BB277-CCA5-796E-9090-2816B8498112}"/>
              </a:ext>
            </a:extLst>
          </p:cNvPr>
          <p:cNvGrpSpPr/>
          <p:nvPr/>
        </p:nvGrpSpPr>
        <p:grpSpPr>
          <a:xfrm rot="17004695">
            <a:off x="124933" y="4516640"/>
            <a:ext cx="1678271" cy="1069839"/>
            <a:chOff x="4646458" y="3258740"/>
            <a:chExt cx="2883047" cy="1837843"/>
          </a:xfrm>
        </p:grpSpPr>
        <p:sp>
          <p:nvSpPr>
            <p:cNvPr id="77" name="Oval 76">
              <a:extLst>
                <a:ext uri="{FF2B5EF4-FFF2-40B4-BE49-F238E27FC236}">
                  <a16:creationId xmlns:a16="http://schemas.microsoft.com/office/drawing/2014/main" id="{0D36A125-734A-3F3E-8DE3-C4F814DCEA18}"/>
                </a:ext>
              </a:extLst>
            </p:cNvPr>
            <p:cNvSpPr/>
            <p:nvPr/>
          </p:nvSpPr>
          <p:spPr>
            <a:xfrm>
              <a:off x="5993129" y="4074711"/>
              <a:ext cx="205740" cy="20574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8" name="Group 77">
              <a:extLst>
                <a:ext uri="{FF2B5EF4-FFF2-40B4-BE49-F238E27FC236}">
                  <a16:creationId xmlns:a16="http://schemas.microsoft.com/office/drawing/2014/main" id="{305428E5-52EC-11B7-654E-C700C78E883D}"/>
                </a:ext>
              </a:extLst>
            </p:cNvPr>
            <p:cNvGrpSpPr/>
            <p:nvPr/>
          </p:nvGrpSpPr>
          <p:grpSpPr>
            <a:xfrm>
              <a:off x="4646458" y="3258740"/>
              <a:ext cx="2883047" cy="1837843"/>
              <a:chOff x="4646458" y="3455217"/>
              <a:chExt cx="2883047" cy="1404019"/>
            </a:xfrm>
          </p:grpSpPr>
          <p:grpSp>
            <p:nvGrpSpPr>
              <p:cNvPr id="79" name="Group 78">
                <a:extLst>
                  <a:ext uri="{FF2B5EF4-FFF2-40B4-BE49-F238E27FC236}">
                    <a16:creationId xmlns:a16="http://schemas.microsoft.com/office/drawing/2014/main" id="{FA002C81-0CF3-C6D9-03E0-384CFC6D1018}"/>
                  </a:ext>
                </a:extLst>
              </p:cNvPr>
              <p:cNvGrpSpPr/>
              <p:nvPr/>
            </p:nvGrpSpPr>
            <p:grpSpPr>
              <a:xfrm>
                <a:off x="4646458" y="3455217"/>
                <a:ext cx="2883047" cy="1404019"/>
                <a:chOff x="1060398" y="1991653"/>
                <a:chExt cx="4033687" cy="2870306"/>
              </a:xfrm>
            </p:grpSpPr>
            <p:cxnSp>
              <p:nvCxnSpPr>
                <p:cNvPr id="82" name="Straight Connector 81">
                  <a:extLst>
                    <a:ext uri="{FF2B5EF4-FFF2-40B4-BE49-F238E27FC236}">
                      <a16:creationId xmlns:a16="http://schemas.microsoft.com/office/drawing/2014/main" id="{A4DCEAC3-FAC4-6013-C1F9-852BCF75B6B7}"/>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8D4BC3A-24CB-C6EA-3D66-32768182CFD6}"/>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800EABD-BC99-A974-657B-BB4B1E672752}"/>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4479C77C-FF11-1189-B028-CCA74CC2928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2FB2642-80E4-AE09-60C1-A44BC7BDCED9}"/>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4" name="Group 93">
            <a:extLst>
              <a:ext uri="{FF2B5EF4-FFF2-40B4-BE49-F238E27FC236}">
                <a16:creationId xmlns:a16="http://schemas.microsoft.com/office/drawing/2014/main" id="{44088084-7924-3946-125C-D4AB33802337}"/>
              </a:ext>
            </a:extLst>
          </p:cNvPr>
          <p:cNvGrpSpPr/>
          <p:nvPr/>
        </p:nvGrpSpPr>
        <p:grpSpPr>
          <a:xfrm>
            <a:off x="2645143" y="2233943"/>
            <a:ext cx="1405826" cy="2322693"/>
            <a:chOff x="2645143" y="2233943"/>
            <a:chExt cx="1405826" cy="2322693"/>
          </a:xfrm>
          <a:solidFill>
            <a:srgbClr val="FF0000"/>
          </a:solidFill>
        </p:grpSpPr>
        <p:grpSp>
          <p:nvGrpSpPr>
            <p:cNvPr id="40" name="Group 39">
              <a:extLst>
                <a:ext uri="{FF2B5EF4-FFF2-40B4-BE49-F238E27FC236}">
                  <a16:creationId xmlns:a16="http://schemas.microsoft.com/office/drawing/2014/main" id="{AC9E07FB-89BA-711E-DB8F-38D94AF95D3B}"/>
                </a:ext>
              </a:extLst>
            </p:cNvPr>
            <p:cNvGrpSpPr/>
            <p:nvPr/>
          </p:nvGrpSpPr>
          <p:grpSpPr>
            <a:xfrm rot="17677667">
              <a:off x="2505546" y="2869515"/>
              <a:ext cx="1678271" cy="1069839"/>
              <a:chOff x="4646458" y="3258740"/>
              <a:chExt cx="2883047" cy="1837843"/>
            </a:xfrm>
            <a:grpFill/>
          </p:grpSpPr>
          <p:sp>
            <p:nvSpPr>
              <p:cNvPr id="41" name="Oval 40">
                <a:extLst>
                  <a:ext uri="{FF2B5EF4-FFF2-40B4-BE49-F238E27FC236}">
                    <a16:creationId xmlns:a16="http://schemas.microsoft.com/office/drawing/2014/main" id="{95190CC5-A20C-F997-13CB-8EEACDE2C9E7}"/>
                  </a:ext>
                </a:extLst>
              </p:cNvPr>
              <p:cNvSpPr/>
              <p:nvPr/>
            </p:nvSpPr>
            <p:spPr>
              <a:xfrm>
                <a:off x="5993130" y="4074711"/>
                <a:ext cx="205740" cy="20574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grpSp>
            <p:nvGrpSpPr>
              <p:cNvPr id="42" name="Group 41">
                <a:extLst>
                  <a:ext uri="{FF2B5EF4-FFF2-40B4-BE49-F238E27FC236}">
                    <a16:creationId xmlns:a16="http://schemas.microsoft.com/office/drawing/2014/main" id="{EB64E61B-6A34-5989-56A9-F45252B5ADD0}"/>
                  </a:ext>
                </a:extLst>
              </p:cNvPr>
              <p:cNvGrpSpPr/>
              <p:nvPr/>
            </p:nvGrpSpPr>
            <p:grpSpPr>
              <a:xfrm>
                <a:off x="4646458" y="3258740"/>
                <a:ext cx="2883047" cy="1837843"/>
                <a:chOff x="4646458" y="3455217"/>
                <a:chExt cx="2883047" cy="1404019"/>
              </a:xfrm>
              <a:grpFill/>
            </p:grpSpPr>
            <p:grpSp>
              <p:nvGrpSpPr>
                <p:cNvPr id="43" name="Group 42">
                  <a:extLst>
                    <a:ext uri="{FF2B5EF4-FFF2-40B4-BE49-F238E27FC236}">
                      <a16:creationId xmlns:a16="http://schemas.microsoft.com/office/drawing/2014/main" id="{0C7EA93D-B9CA-7688-AF80-87B6BB46E2B3}"/>
                    </a:ext>
                  </a:extLst>
                </p:cNvPr>
                <p:cNvGrpSpPr/>
                <p:nvPr/>
              </p:nvGrpSpPr>
              <p:grpSpPr>
                <a:xfrm>
                  <a:off x="4646458" y="3455217"/>
                  <a:ext cx="2883047" cy="1404019"/>
                  <a:chOff x="1060398" y="1991653"/>
                  <a:chExt cx="4033687" cy="2870306"/>
                </a:xfrm>
                <a:grpFill/>
              </p:grpSpPr>
              <p:cxnSp>
                <p:nvCxnSpPr>
                  <p:cNvPr id="46" name="Straight Connector 45">
                    <a:extLst>
                      <a:ext uri="{FF2B5EF4-FFF2-40B4-BE49-F238E27FC236}">
                        <a16:creationId xmlns:a16="http://schemas.microsoft.com/office/drawing/2014/main" id="{68F34F98-7B73-37E9-15F7-ADE3D494FFF9}"/>
                      </a:ext>
                    </a:extLst>
                  </p:cNvPr>
                  <p:cNvCxnSpPr/>
                  <p:nvPr/>
                </p:nvCxnSpPr>
                <p:spPr>
                  <a:xfrm>
                    <a:off x="1060398" y="1991653"/>
                    <a:ext cx="40323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34B28BA-9EA9-7F79-3444-42E4A1A5C936}"/>
                      </a:ext>
                    </a:extLst>
                  </p:cNvPr>
                  <p:cNvCxnSpPr/>
                  <p:nvPr/>
                </p:nvCxnSpPr>
                <p:spPr>
                  <a:xfrm>
                    <a:off x="1061731" y="3427457"/>
                    <a:ext cx="40323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776748-3B4E-4F34-0089-80B5499A7D23}"/>
                      </a:ext>
                    </a:extLst>
                  </p:cNvPr>
                  <p:cNvCxnSpPr/>
                  <p:nvPr/>
                </p:nvCxnSpPr>
                <p:spPr>
                  <a:xfrm>
                    <a:off x="1060398" y="4861959"/>
                    <a:ext cx="40323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a:extLst>
                    <a:ext uri="{FF2B5EF4-FFF2-40B4-BE49-F238E27FC236}">
                      <a16:creationId xmlns:a16="http://schemas.microsoft.com/office/drawing/2014/main" id="{9427A0A2-ABED-19E0-5E0B-CADA032A453B}"/>
                    </a:ext>
                  </a:extLst>
                </p:cNvPr>
                <p:cNvCxnSpPr>
                  <a:cxnSpLocks/>
                </p:cNvCxnSpPr>
                <p:nvPr/>
              </p:nvCxnSpPr>
              <p:spPr>
                <a:xfrm flipV="1">
                  <a:off x="5389339" y="3901881"/>
                  <a:ext cx="0" cy="256419"/>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EF9B2F-3CCF-FE55-990D-948A5A53F66A}"/>
                    </a:ext>
                  </a:extLst>
                </p:cNvPr>
                <p:cNvCxnSpPr>
                  <a:cxnSpLocks/>
                </p:cNvCxnSpPr>
                <p:nvPr/>
              </p:nvCxnSpPr>
              <p:spPr>
                <a:xfrm flipV="1">
                  <a:off x="6821899" y="3901881"/>
                  <a:ext cx="0" cy="256419"/>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9" name="Straight Connector 88">
              <a:extLst>
                <a:ext uri="{FF2B5EF4-FFF2-40B4-BE49-F238E27FC236}">
                  <a16:creationId xmlns:a16="http://schemas.microsoft.com/office/drawing/2014/main" id="{0E510B86-EDCD-98AE-5162-D3D766A1A15E}"/>
                </a:ext>
              </a:extLst>
            </p:cNvPr>
            <p:cNvCxnSpPr/>
            <p:nvPr/>
          </p:nvCxnSpPr>
          <p:spPr>
            <a:xfrm rot="17677667">
              <a:off x="2755143" y="3515941"/>
              <a:ext cx="1677716"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2A73F45-27EF-E709-BFD8-7B03DF744A82}"/>
                </a:ext>
              </a:extLst>
            </p:cNvPr>
            <p:cNvCxnSpPr/>
            <p:nvPr/>
          </p:nvCxnSpPr>
          <p:spPr>
            <a:xfrm rot="17677667">
              <a:off x="3212111" y="3717778"/>
              <a:ext cx="1677716"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861C0A-43D8-0D28-9A00-1E8912B846D8}"/>
                </a:ext>
              </a:extLst>
            </p:cNvPr>
            <p:cNvCxnSpPr/>
            <p:nvPr/>
          </p:nvCxnSpPr>
          <p:spPr>
            <a:xfrm rot="17677667">
              <a:off x="2254711" y="3300075"/>
              <a:ext cx="1677716"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2ECC72C-D4FC-0F67-9B50-B809047B24C3}"/>
                </a:ext>
              </a:extLst>
            </p:cNvPr>
            <p:cNvCxnSpPr/>
            <p:nvPr/>
          </p:nvCxnSpPr>
          <p:spPr>
            <a:xfrm rot="17677667">
              <a:off x="1806285" y="3072801"/>
              <a:ext cx="1677716"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EB4AC297-3EBD-36C9-06E4-8B163707D9E9}"/>
              </a:ext>
            </a:extLst>
          </p:cNvPr>
          <p:cNvSpPr txBox="1"/>
          <p:nvPr/>
        </p:nvSpPr>
        <p:spPr>
          <a:xfrm>
            <a:off x="6525382" y="2421796"/>
            <a:ext cx="5666618" cy="1446550"/>
          </a:xfrm>
          <a:prstGeom prst="rect">
            <a:avLst/>
          </a:prstGeom>
          <a:noFill/>
        </p:spPr>
        <p:txBody>
          <a:bodyPr wrap="square" rtlCol="0">
            <a:spAutoFit/>
          </a:bodyPr>
          <a:lstStyle/>
          <a:p>
            <a:r>
              <a:rPr lang="en-CA" sz="4400" dirty="0" err="1">
                <a:solidFill>
                  <a:srgbClr val="FF0000"/>
                </a:solidFill>
              </a:rPr>
              <a:t>Covector</a:t>
            </a:r>
            <a:r>
              <a:rPr lang="en-CA" sz="4400" dirty="0">
                <a:solidFill>
                  <a:srgbClr val="FF0000"/>
                </a:solidFill>
              </a:rPr>
              <a:t> surfaces might not “join up” properly.</a:t>
            </a:r>
          </a:p>
        </p:txBody>
      </p:sp>
      <p:sp>
        <p:nvSpPr>
          <p:cNvPr id="96" name="TextBox 95">
            <a:extLst>
              <a:ext uri="{FF2B5EF4-FFF2-40B4-BE49-F238E27FC236}">
                <a16:creationId xmlns:a16="http://schemas.microsoft.com/office/drawing/2014/main" id="{727175F1-8604-FDDB-6065-3E612F194ABE}"/>
              </a:ext>
            </a:extLst>
          </p:cNvPr>
          <p:cNvSpPr txBox="1"/>
          <p:nvPr/>
        </p:nvSpPr>
        <p:spPr>
          <a:xfrm>
            <a:off x="6068788" y="4062626"/>
            <a:ext cx="6058522" cy="2554545"/>
          </a:xfrm>
          <a:prstGeom prst="rect">
            <a:avLst/>
          </a:prstGeom>
          <a:noFill/>
        </p:spPr>
        <p:txBody>
          <a:bodyPr wrap="square" rtlCol="0">
            <a:spAutoFit/>
          </a:bodyPr>
          <a:lstStyle/>
          <a:p>
            <a:pPr marL="571500" indent="-571500">
              <a:buFont typeface="Arial" panose="020B0604020202020204" pitchFamily="34" charset="0"/>
              <a:buChar char="•"/>
            </a:pPr>
            <a:r>
              <a:rPr lang="en-CA" sz="4000" dirty="0"/>
              <a:t>Mathematical possibility</a:t>
            </a:r>
          </a:p>
          <a:p>
            <a:pPr marL="571500" indent="-571500">
              <a:buFont typeface="Arial" panose="020B0604020202020204" pitchFamily="34" charset="0"/>
              <a:buChar char="•"/>
            </a:pPr>
            <a:r>
              <a:rPr lang="en-CA" sz="4000" dirty="0"/>
              <a:t>Doesn’t make </a:t>
            </a:r>
            <a:r>
              <a:rPr lang="en-CA" sz="4000" u="sng" dirty="0"/>
              <a:t>physical sense</a:t>
            </a:r>
            <a:r>
              <a:rPr lang="en-CA" sz="4000" dirty="0"/>
              <a:t> if we want surfaces to represent wavefronts</a:t>
            </a:r>
          </a:p>
        </p:txBody>
      </p:sp>
      <p:sp>
        <p:nvSpPr>
          <p:cNvPr id="97" name="TextBox 96">
            <a:extLst>
              <a:ext uri="{FF2B5EF4-FFF2-40B4-BE49-F238E27FC236}">
                <a16:creationId xmlns:a16="http://schemas.microsoft.com/office/drawing/2014/main" id="{E017700E-2CCC-B18F-F146-BEA90592C398}"/>
              </a:ext>
            </a:extLst>
          </p:cNvPr>
          <p:cNvSpPr txBox="1"/>
          <p:nvPr/>
        </p:nvSpPr>
        <p:spPr>
          <a:xfrm>
            <a:off x="7270863" y="763021"/>
            <a:ext cx="4702881" cy="1446550"/>
          </a:xfrm>
          <a:prstGeom prst="rect">
            <a:avLst/>
          </a:prstGeom>
          <a:noFill/>
        </p:spPr>
        <p:txBody>
          <a:bodyPr wrap="square" rtlCol="0">
            <a:spAutoFit/>
          </a:bodyPr>
          <a:lstStyle/>
          <a:p>
            <a:r>
              <a:rPr lang="en-CA" sz="4400" dirty="0"/>
              <a:t>If we pick the wrong densities….</a:t>
            </a:r>
          </a:p>
        </p:txBody>
      </p:sp>
    </p:spTree>
    <p:custDataLst>
      <p:tags r:id="rId1"/>
    </p:custDataLst>
    <p:extLst>
      <p:ext uri="{BB962C8B-B14F-4D97-AF65-F5344CB8AC3E}">
        <p14:creationId xmlns:p14="http://schemas.microsoft.com/office/powerpoint/2010/main" val="3602180159"/>
      </p:ext>
    </p:extLst>
  </p:cSld>
  <p:clrMapOvr>
    <a:masterClrMapping/>
  </p:clrMapOvr>
  <mc:AlternateContent xmlns:mc="http://schemas.openxmlformats.org/markup-compatibility/2006" xmlns:p14="http://schemas.microsoft.com/office/powerpoint/2010/main">
    <mc:Choice Requires="p14">
      <p:transition spd="med" p14:dur="700" advTm="24463">
        <p:fade/>
      </p:transition>
    </mc:Choice>
    <mc:Fallback xmlns="">
      <p:transition spd="med" advTm="2446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1000"/>
                                        <p:tgtEl>
                                          <p:spTgt spid="94"/>
                                        </p:tgtEl>
                                      </p:cBhvr>
                                    </p:animEffect>
                                    <p:anim calcmode="lin" valueType="num">
                                      <p:cBhvr>
                                        <p:cTn id="16" dur="1000" fill="hold"/>
                                        <p:tgtEl>
                                          <p:spTgt spid="94"/>
                                        </p:tgtEl>
                                        <p:attrNameLst>
                                          <p:attrName>ppt_x</p:attrName>
                                        </p:attrNameLst>
                                      </p:cBhvr>
                                      <p:tavLst>
                                        <p:tav tm="0">
                                          <p:val>
                                            <p:strVal val="#ppt_x"/>
                                          </p:val>
                                        </p:tav>
                                        <p:tav tm="100000">
                                          <p:val>
                                            <p:strVal val="#ppt_x"/>
                                          </p:val>
                                        </p:tav>
                                      </p:tavLst>
                                    </p:anim>
                                    <p:anim calcmode="lin" valueType="num">
                                      <p:cBhvr>
                                        <p:cTn id="17"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build="p"/>
      <p:bldP spid="9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14B1E16-BFDA-7A06-4D99-B66C69A659AC}"/>
              </a:ext>
            </a:extLst>
          </p:cNvPr>
          <p:cNvGrpSpPr/>
          <p:nvPr/>
        </p:nvGrpSpPr>
        <p:grpSpPr>
          <a:xfrm rot="17897747">
            <a:off x="5293446" y="1316166"/>
            <a:ext cx="1678271" cy="1069839"/>
            <a:chOff x="4646458" y="3258740"/>
            <a:chExt cx="2883047" cy="1837843"/>
          </a:xfrm>
        </p:grpSpPr>
        <p:sp>
          <p:nvSpPr>
            <p:cNvPr id="5" name="Oval 4">
              <a:extLst>
                <a:ext uri="{FF2B5EF4-FFF2-40B4-BE49-F238E27FC236}">
                  <a16:creationId xmlns:a16="http://schemas.microsoft.com/office/drawing/2014/main" id="{0BFFC7A5-9832-A1E6-A50E-42433C49639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0ED4FB88-E4BB-9563-032B-9B417E312B95}"/>
                </a:ext>
              </a:extLst>
            </p:cNvPr>
            <p:cNvGrpSpPr/>
            <p:nvPr/>
          </p:nvGrpSpPr>
          <p:grpSpPr>
            <a:xfrm>
              <a:off x="4646458" y="3258740"/>
              <a:ext cx="2883047" cy="1837843"/>
              <a:chOff x="4646458" y="3455217"/>
              <a:chExt cx="2883047" cy="1404019"/>
            </a:xfrm>
          </p:grpSpPr>
          <p:grpSp>
            <p:nvGrpSpPr>
              <p:cNvPr id="7" name="Group 6">
                <a:extLst>
                  <a:ext uri="{FF2B5EF4-FFF2-40B4-BE49-F238E27FC236}">
                    <a16:creationId xmlns:a16="http://schemas.microsoft.com/office/drawing/2014/main" id="{E8B09FBB-DAD3-CA07-14A5-2CE8C251FF47}"/>
                  </a:ext>
                </a:extLst>
              </p:cNvPr>
              <p:cNvGrpSpPr/>
              <p:nvPr/>
            </p:nvGrpSpPr>
            <p:grpSpPr>
              <a:xfrm>
                <a:off x="4646458" y="3455217"/>
                <a:ext cx="2883047" cy="1404019"/>
                <a:chOff x="1060398" y="1991653"/>
                <a:chExt cx="4033687" cy="2870306"/>
              </a:xfrm>
            </p:grpSpPr>
            <p:cxnSp>
              <p:nvCxnSpPr>
                <p:cNvPr id="10" name="Straight Connector 9">
                  <a:extLst>
                    <a:ext uri="{FF2B5EF4-FFF2-40B4-BE49-F238E27FC236}">
                      <a16:creationId xmlns:a16="http://schemas.microsoft.com/office/drawing/2014/main" id="{E6C1EB1A-54E5-1431-C36C-767F7D436717}"/>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98E6DD0-7766-264C-06B0-D0C8B9F9197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D3EB8F-D526-6492-62A3-F29F4CECD9DC}"/>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E5DB7AB9-3655-1947-F0DE-C659FA9CFB8D}"/>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70A7FB-F431-AD24-BB47-A9562204E75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BA67CF10-38D7-BDE1-711B-E06D99FBB3F6}"/>
              </a:ext>
            </a:extLst>
          </p:cNvPr>
          <p:cNvGrpSpPr/>
          <p:nvPr/>
        </p:nvGrpSpPr>
        <p:grpSpPr>
          <a:xfrm rot="17843833">
            <a:off x="4227356" y="3391516"/>
            <a:ext cx="1678271" cy="1069839"/>
            <a:chOff x="4646458" y="3258740"/>
            <a:chExt cx="2883047" cy="1837843"/>
          </a:xfrm>
        </p:grpSpPr>
        <p:sp>
          <p:nvSpPr>
            <p:cNvPr id="32" name="Oval 31">
              <a:extLst>
                <a:ext uri="{FF2B5EF4-FFF2-40B4-BE49-F238E27FC236}">
                  <a16:creationId xmlns:a16="http://schemas.microsoft.com/office/drawing/2014/main" id="{EB59E26B-2A65-738C-6023-9215F78390E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 name="Group 32">
              <a:extLst>
                <a:ext uri="{FF2B5EF4-FFF2-40B4-BE49-F238E27FC236}">
                  <a16:creationId xmlns:a16="http://schemas.microsoft.com/office/drawing/2014/main" id="{69EC3D3A-FA57-5A05-51E3-B8B757603554}"/>
                </a:ext>
              </a:extLst>
            </p:cNvPr>
            <p:cNvGrpSpPr/>
            <p:nvPr/>
          </p:nvGrpSpPr>
          <p:grpSpPr>
            <a:xfrm>
              <a:off x="4646458" y="3258740"/>
              <a:ext cx="2883047" cy="1837843"/>
              <a:chOff x="4646458" y="3455217"/>
              <a:chExt cx="2883047" cy="1404019"/>
            </a:xfrm>
          </p:grpSpPr>
          <p:grpSp>
            <p:nvGrpSpPr>
              <p:cNvPr id="34" name="Group 33">
                <a:extLst>
                  <a:ext uri="{FF2B5EF4-FFF2-40B4-BE49-F238E27FC236}">
                    <a16:creationId xmlns:a16="http://schemas.microsoft.com/office/drawing/2014/main" id="{62093997-BF87-6DAA-F863-09A07BDCAE60}"/>
                  </a:ext>
                </a:extLst>
              </p:cNvPr>
              <p:cNvGrpSpPr/>
              <p:nvPr/>
            </p:nvGrpSpPr>
            <p:grpSpPr>
              <a:xfrm>
                <a:off x="4646458" y="3455217"/>
                <a:ext cx="2883047" cy="1404019"/>
                <a:chOff x="1060398" y="1991653"/>
                <a:chExt cx="4033687" cy="2870306"/>
              </a:xfrm>
            </p:grpSpPr>
            <p:cxnSp>
              <p:nvCxnSpPr>
                <p:cNvPr id="37" name="Straight Connector 36">
                  <a:extLst>
                    <a:ext uri="{FF2B5EF4-FFF2-40B4-BE49-F238E27FC236}">
                      <a16:creationId xmlns:a16="http://schemas.microsoft.com/office/drawing/2014/main" id="{495AD53C-4E92-D344-D98F-A7786CEA0F93}"/>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664A02B-2993-215C-7234-0FA9E2279F2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38676E-0952-D31A-C0DF-697CACC2070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2A7B264B-7CDB-8665-3AA4-C3180F8A29D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961EC56-7C68-BA41-C5D4-EF69F9D53635}"/>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74654D20-AF49-65DE-1405-0936127B9E09}"/>
              </a:ext>
            </a:extLst>
          </p:cNvPr>
          <p:cNvGrpSpPr/>
          <p:nvPr/>
        </p:nvGrpSpPr>
        <p:grpSpPr>
          <a:xfrm rot="17745703">
            <a:off x="3158958" y="5483945"/>
            <a:ext cx="1678271" cy="1069839"/>
            <a:chOff x="4646458" y="3258740"/>
            <a:chExt cx="2883047" cy="1837843"/>
          </a:xfrm>
        </p:grpSpPr>
        <p:sp>
          <p:nvSpPr>
            <p:cNvPr id="59" name="Oval 58">
              <a:extLst>
                <a:ext uri="{FF2B5EF4-FFF2-40B4-BE49-F238E27FC236}">
                  <a16:creationId xmlns:a16="http://schemas.microsoft.com/office/drawing/2014/main" id="{95FD928B-681F-6970-785C-1450C9A14F3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0" name="Group 59">
              <a:extLst>
                <a:ext uri="{FF2B5EF4-FFF2-40B4-BE49-F238E27FC236}">
                  <a16:creationId xmlns:a16="http://schemas.microsoft.com/office/drawing/2014/main" id="{50C236DC-D0DC-E157-5A4C-3711E40BABE8}"/>
                </a:ext>
              </a:extLst>
            </p:cNvPr>
            <p:cNvGrpSpPr/>
            <p:nvPr/>
          </p:nvGrpSpPr>
          <p:grpSpPr>
            <a:xfrm>
              <a:off x="4646458" y="3258740"/>
              <a:ext cx="2883047" cy="1837843"/>
              <a:chOff x="4646458" y="3455217"/>
              <a:chExt cx="2883047" cy="1404019"/>
            </a:xfrm>
          </p:grpSpPr>
          <p:grpSp>
            <p:nvGrpSpPr>
              <p:cNvPr id="61" name="Group 60">
                <a:extLst>
                  <a:ext uri="{FF2B5EF4-FFF2-40B4-BE49-F238E27FC236}">
                    <a16:creationId xmlns:a16="http://schemas.microsoft.com/office/drawing/2014/main" id="{496F381F-BA1F-36E3-E0EA-152AFF01A248}"/>
                  </a:ext>
                </a:extLst>
              </p:cNvPr>
              <p:cNvGrpSpPr/>
              <p:nvPr/>
            </p:nvGrpSpPr>
            <p:grpSpPr>
              <a:xfrm>
                <a:off x="4646458" y="3455217"/>
                <a:ext cx="2883047" cy="1404019"/>
                <a:chOff x="1060398" y="1991653"/>
                <a:chExt cx="4033687" cy="2870306"/>
              </a:xfrm>
            </p:grpSpPr>
            <p:cxnSp>
              <p:nvCxnSpPr>
                <p:cNvPr id="64" name="Straight Connector 63">
                  <a:extLst>
                    <a:ext uri="{FF2B5EF4-FFF2-40B4-BE49-F238E27FC236}">
                      <a16:creationId xmlns:a16="http://schemas.microsoft.com/office/drawing/2014/main" id="{5DA8B421-30B3-8E5C-979A-1349525E2C21}"/>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A21E8F-850D-0087-551B-A987A294B5A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CE469A2-8E6D-8762-C010-EFB181FE2BFA}"/>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309C9AE2-A95B-5F04-5A5A-23DD86858E21}"/>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D0EB20E-65A9-C3CF-FFB1-83E530059D8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DC3FF6C2-5A43-2CB5-CE5B-CCB04C744DC0}"/>
              </a:ext>
            </a:extLst>
          </p:cNvPr>
          <p:cNvGrpSpPr/>
          <p:nvPr/>
        </p:nvGrpSpPr>
        <p:grpSpPr>
          <a:xfrm rot="17759092">
            <a:off x="3481499" y="819507"/>
            <a:ext cx="1678271" cy="1069839"/>
            <a:chOff x="4646458" y="3258740"/>
            <a:chExt cx="2883047" cy="1837843"/>
          </a:xfrm>
        </p:grpSpPr>
        <p:sp>
          <p:nvSpPr>
            <p:cNvPr id="14" name="Oval 13">
              <a:extLst>
                <a:ext uri="{FF2B5EF4-FFF2-40B4-BE49-F238E27FC236}">
                  <a16:creationId xmlns:a16="http://schemas.microsoft.com/office/drawing/2014/main" id="{B2365FC7-C406-1827-EFA1-E67133EBE291}"/>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 name="Group 14">
              <a:extLst>
                <a:ext uri="{FF2B5EF4-FFF2-40B4-BE49-F238E27FC236}">
                  <a16:creationId xmlns:a16="http://schemas.microsoft.com/office/drawing/2014/main" id="{B60FF8DF-85DB-3B56-0200-539B209F1F8C}"/>
                </a:ext>
              </a:extLst>
            </p:cNvPr>
            <p:cNvGrpSpPr/>
            <p:nvPr/>
          </p:nvGrpSpPr>
          <p:grpSpPr>
            <a:xfrm>
              <a:off x="4646458" y="3258740"/>
              <a:ext cx="2883047" cy="1837843"/>
              <a:chOff x="4646458" y="3455217"/>
              <a:chExt cx="2883047" cy="1404019"/>
            </a:xfrm>
          </p:grpSpPr>
          <p:grpSp>
            <p:nvGrpSpPr>
              <p:cNvPr id="16" name="Group 15">
                <a:extLst>
                  <a:ext uri="{FF2B5EF4-FFF2-40B4-BE49-F238E27FC236}">
                    <a16:creationId xmlns:a16="http://schemas.microsoft.com/office/drawing/2014/main" id="{81E57E0D-2850-1439-9418-253928FA328F}"/>
                  </a:ext>
                </a:extLst>
              </p:cNvPr>
              <p:cNvGrpSpPr/>
              <p:nvPr/>
            </p:nvGrpSpPr>
            <p:grpSpPr>
              <a:xfrm>
                <a:off x="4646458" y="3455217"/>
                <a:ext cx="2883047" cy="1404019"/>
                <a:chOff x="1060398" y="1991653"/>
                <a:chExt cx="4033687" cy="2870306"/>
              </a:xfrm>
            </p:grpSpPr>
            <p:cxnSp>
              <p:nvCxnSpPr>
                <p:cNvPr id="19" name="Straight Connector 18">
                  <a:extLst>
                    <a:ext uri="{FF2B5EF4-FFF2-40B4-BE49-F238E27FC236}">
                      <a16:creationId xmlns:a16="http://schemas.microsoft.com/office/drawing/2014/main" id="{87B0CD5C-A3A2-648F-70EA-A7659CBDC6F1}"/>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DCA020-05D4-1993-13CB-A18506829D5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30D857-4FD0-8248-D66B-975934E5C22A}"/>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B8607CB2-404B-DE98-2329-C9C7B16636AD}"/>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5D0FD6-3607-6796-D9DA-BE88AFD3BD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3D1EA718-1EEB-5136-D611-72D706550C38}"/>
              </a:ext>
            </a:extLst>
          </p:cNvPr>
          <p:cNvGrpSpPr/>
          <p:nvPr/>
        </p:nvGrpSpPr>
        <p:grpSpPr>
          <a:xfrm rot="17492815">
            <a:off x="1633533" y="4957874"/>
            <a:ext cx="1678271" cy="1069839"/>
            <a:chOff x="4646458" y="3258740"/>
            <a:chExt cx="2883047" cy="1837843"/>
          </a:xfrm>
        </p:grpSpPr>
        <p:sp>
          <p:nvSpPr>
            <p:cNvPr id="68" name="Oval 67">
              <a:extLst>
                <a:ext uri="{FF2B5EF4-FFF2-40B4-BE49-F238E27FC236}">
                  <a16:creationId xmlns:a16="http://schemas.microsoft.com/office/drawing/2014/main" id="{6DDC724B-6B90-D055-9312-398A88AA8D8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9" name="Group 68">
              <a:extLst>
                <a:ext uri="{FF2B5EF4-FFF2-40B4-BE49-F238E27FC236}">
                  <a16:creationId xmlns:a16="http://schemas.microsoft.com/office/drawing/2014/main" id="{1F8A4F0D-203E-437B-10AC-32DE56EBAA86}"/>
                </a:ext>
              </a:extLst>
            </p:cNvPr>
            <p:cNvGrpSpPr/>
            <p:nvPr/>
          </p:nvGrpSpPr>
          <p:grpSpPr>
            <a:xfrm>
              <a:off x="4646458" y="3258740"/>
              <a:ext cx="2883047" cy="1837843"/>
              <a:chOff x="4646458" y="3455217"/>
              <a:chExt cx="2883047" cy="1404019"/>
            </a:xfrm>
          </p:grpSpPr>
          <p:grpSp>
            <p:nvGrpSpPr>
              <p:cNvPr id="70" name="Group 69">
                <a:extLst>
                  <a:ext uri="{FF2B5EF4-FFF2-40B4-BE49-F238E27FC236}">
                    <a16:creationId xmlns:a16="http://schemas.microsoft.com/office/drawing/2014/main" id="{AF6820DE-DB00-CD4D-6CFF-F71B7EF5E27E}"/>
                  </a:ext>
                </a:extLst>
              </p:cNvPr>
              <p:cNvGrpSpPr/>
              <p:nvPr/>
            </p:nvGrpSpPr>
            <p:grpSpPr>
              <a:xfrm>
                <a:off x="4646458" y="3455217"/>
                <a:ext cx="2883047" cy="1404019"/>
                <a:chOff x="1060398" y="1991653"/>
                <a:chExt cx="4033687" cy="2870306"/>
              </a:xfrm>
            </p:grpSpPr>
            <p:cxnSp>
              <p:nvCxnSpPr>
                <p:cNvPr id="73" name="Straight Connector 72">
                  <a:extLst>
                    <a:ext uri="{FF2B5EF4-FFF2-40B4-BE49-F238E27FC236}">
                      <a16:creationId xmlns:a16="http://schemas.microsoft.com/office/drawing/2014/main" id="{1CBEBEF1-08E5-1FCB-E244-E0FA9C2A03B1}"/>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7735D94-C7BC-DFE8-1A6E-AFCEBC5B71E8}"/>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3DA84CD-7E00-81FE-2CAA-855B35FC7D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22FE5B91-E8B4-54E6-F9EA-EEAE39EEC28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031073C-CF4C-9769-9056-B7748CD41A7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295E2F20-9CEC-0559-D090-1A5134E36325}"/>
              </a:ext>
            </a:extLst>
          </p:cNvPr>
          <p:cNvGrpSpPr/>
          <p:nvPr/>
        </p:nvGrpSpPr>
        <p:grpSpPr>
          <a:xfrm rot="17459406">
            <a:off x="1379238" y="360573"/>
            <a:ext cx="1678271" cy="1069839"/>
            <a:chOff x="4646458" y="3258740"/>
            <a:chExt cx="2883047" cy="1837843"/>
          </a:xfrm>
        </p:grpSpPr>
        <p:sp>
          <p:nvSpPr>
            <p:cNvPr id="23" name="Oval 22">
              <a:extLst>
                <a:ext uri="{FF2B5EF4-FFF2-40B4-BE49-F238E27FC236}">
                  <a16:creationId xmlns:a16="http://schemas.microsoft.com/office/drawing/2014/main" id="{4C6DF018-ED2D-EFA8-D067-1D2F0A0FE998}"/>
                </a:ext>
              </a:extLst>
            </p:cNvPr>
            <p:cNvSpPr/>
            <p:nvPr/>
          </p:nvSpPr>
          <p:spPr>
            <a:xfrm>
              <a:off x="5993130" y="4074710"/>
              <a:ext cx="205740" cy="20574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 name="Group 23">
              <a:extLst>
                <a:ext uri="{FF2B5EF4-FFF2-40B4-BE49-F238E27FC236}">
                  <a16:creationId xmlns:a16="http://schemas.microsoft.com/office/drawing/2014/main" id="{9D111D4F-D546-B674-2BDD-42F1F6B6DBC5}"/>
                </a:ext>
              </a:extLst>
            </p:cNvPr>
            <p:cNvGrpSpPr/>
            <p:nvPr/>
          </p:nvGrpSpPr>
          <p:grpSpPr>
            <a:xfrm>
              <a:off x="4646458" y="3258740"/>
              <a:ext cx="2883047" cy="1837843"/>
              <a:chOff x="4646458" y="3455217"/>
              <a:chExt cx="2883047" cy="1404019"/>
            </a:xfrm>
          </p:grpSpPr>
          <p:grpSp>
            <p:nvGrpSpPr>
              <p:cNvPr id="25" name="Group 24">
                <a:extLst>
                  <a:ext uri="{FF2B5EF4-FFF2-40B4-BE49-F238E27FC236}">
                    <a16:creationId xmlns:a16="http://schemas.microsoft.com/office/drawing/2014/main" id="{50DFECF8-8185-5222-E4AB-91F229D0342E}"/>
                  </a:ext>
                </a:extLst>
              </p:cNvPr>
              <p:cNvGrpSpPr/>
              <p:nvPr/>
            </p:nvGrpSpPr>
            <p:grpSpPr>
              <a:xfrm>
                <a:off x="4646458" y="3455217"/>
                <a:ext cx="2883047" cy="1404019"/>
                <a:chOff x="1060398" y="1991653"/>
                <a:chExt cx="4033687" cy="2870306"/>
              </a:xfrm>
            </p:grpSpPr>
            <p:cxnSp>
              <p:nvCxnSpPr>
                <p:cNvPr id="28" name="Straight Connector 27">
                  <a:extLst>
                    <a:ext uri="{FF2B5EF4-FFF2-40B4-BE49-F238E27FC236}">
                      <a16:creationId xmlns:a16="http://schemas.microsoft.com/office/drawing/2014/main" id="{0D815EBA-63E2-4E81-525B-86F957A8B89C}"/>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55C65A7-65D9-2D60-D17E-F114DE42ED9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D6E9640-60B6-41C9-7979-11866C537517}"/>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5F01EB06-9CD8-D15B-1B1B-84AB3391954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E7ECEE-59F2-6D93-2359-DB4D088E66F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2975F13C-7FB8-8ED5-8273-DABEE0FEE1C9}"/>
              </a:ext>
            </a:extLst>
          </p:cNvPr>
          <p:cNvGrpSpPr/>
          <p:nvPr/>
        </p:nvGrpSpPr>
        <p:grpSpPr>
          <a:xfrm rot="17239174">
            <a:off x="670881" y="2439721"/>
            <a:ext cx="1678271" cy="1069839"/>
            <a:chOff x="4646458" y="3258740"/>
            <a:chExt cx="2883047" cy="1837843"/>
          </a:xfrm>
        </p:grpSpPr>
        <p:sp>
          <p:nvSpPr>
            <p:cNvPr id="50" name="Oval 49">
              <a:extLst>
                <a:ext uri="{FF2B5EF4-FFF2-40B4-BE49-F238E27FC236}">
                  <a16:creationId xmlns:a16="http://schemas.microsoft.com/office/drawing/2014/main" id="{AC5919EF-3DAC-95E1-901A-A193ADA6D9E6}"/>
                </a:ext>
              </a:extLst>
            </p:cNvPr>
            <p:cNvSpPr/>
            <p:nvPr/>
          </p:nvSpPr>
          <p:spPr>
            <a:xfrm>
              <a:off x="5993130" y="4074711"/>
              <a:ext cx="205740" cy="20574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1" name="Group 50">
              <a:extLst>
                <a:ext uri="{FF2B5EF4-FFF2-40B4-BE49-F238E27FC236}">
                  <a16:creationId xmlns:a16="http://schemas.microsoft.com/office/drawing/2014/main" id="{2AB99BBC-3533-961B-DFC5-EAE864DF0878}"/>
                </a:ext>
              </a:extLst>
            </p:cNvPr>
            <p:cNvGrpSpPr/>
            <p:nvPr/>
          </p:nvGrpSpPr>
          <p:grpSpPr>
            <a:xfrm>
              <a:off x="4646458" y="3258740"/>
              <a:ext cx="2883047" cy="1837843"/>
              <a:chOff x="4646458" y="3455217"/>
              <a:chExt cx="2883047" cy="1404019"/>
            </a:xfrm>
          </p:grpSpPr>
          <p:grpSp>
            <p:nvGrpSpPr>
              <p:cNvPr id="52" name="Group 51">
                <a:extLst>
                  <a:ext uri="{FF2B5EF4-FFF2-40B4-BE49-F238E27FC236}">
                    <a16:creationId xmlns:a16="http://schemas.microsoft.com/office/drawing/2014/main" id="{1C6A09FB-C448-A2BD-50BA-7E601C8F2792}"/>
                  </a:ext>
                </a:extLst>
              </p:cNvPr>
              <p:cNvGrpSpPr/>
              <p:nvPr/>
            </p:nvGrpSpPr>
            <p:grpSpPr>
              <a:xfrm>
                <a:off x="4646458" y="3455217"/>
                <a:ext cx="2883047" cy="1404019"/>
                <a:chOff x="1060398" y="1991653"/>
                <a:chExt cx="4033687" cy="2870306"/>
              </a:xfrm>
            </p:grpSpPr>
            <p:cxnSp>
              <p:nvCxnSpPr>
                <p:cNvPr id="55" name="Straight Connector 54">
                  <a:extLst>
                    <a:ext uri="{FF2B5EF4-FFF2-40B4-BE49-F238E27FC236}">
                      <a16:creationId xmlns:a16="http://schemas.microsoft.com/office/drawing/2014/main" id="{53A3B250-94A8-68B1-4023-CD02D0E0B4A4}"/>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9B60671-E919-83DF-B592-8C643E5CB67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034D378-7953-2059-ECDE-91679EA942FD}"/>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F2EDA98A-C3B9-9F07-1367-627BF1CCCE5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A1694D9-CDF3-3899-87F9-A897F4EAD5F7}"/>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A96BB277-CCA5-796E-9090-2816B8498112}"/>
              </a:ext>
            </a:extLst>
          </p:cNvPr>
          <p:cNvGrpSpPr/>
          <p:nvPr/>
        </p:nvGrpSpPr>
        <p:grpSpPr>
          <a:xfrm rot="17004695">
            <a:off x="124933" y="4516640"/>
            <a:ext cx="1678271" cy="1069839"/>
            <a:chOff x="4646458" y="3258740"/>
            <a:chExt cx="2883047" cy="1837843"/>
          </a:xfrm>
        </p:grpSpPr>
        <p:sp>
          <p:nvSpPr>
            <p:cNvPr id="77" name="Oval 76">
              <a:extLst>
                <a:ext uri="{FF2B5EF4-FFF2-40B4-BE49-F238E27FC236}">
                  <a16:creationId xmlns:a16="http://schemas.microsoft.com/office/drawing/2014/main" id="{0D36A125-734A-3F3E-8DE3-C4F814DCEA18}"/>
                </a:ext>
              </a:extLst>
            </p:cNvPr>
            <p:cNvSpPr/>
            <p:nvPr/>
          </p:nvSpPr>
          <p:spPr>
            <a:xfrm>
              <a:off x="5993129" y="4074711"/>
              <a:ext cx="205740" cy="20574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8" name="Group 77">
              <a:extLst>
                <a:ext uri="{FF2B5EF4-FFF2-40B4-BE49-F238E27FC236}">
                  <a16:creationId xmlns:a16="http://schemas.microsoft.com/office/drawing/2014/main" id="{305428E5-52EC-11B7-654E-C700C78E883D}"/>
                </a:ext>
              </a:extLst>
            </p:cNvPr>
            <p:cNvGrpSpPr/>
            <p:nvPr/>
          </p:nvGrpSpPr>
          <p:grpSpPr>
            <a:xfrm>
              <a:off x="4646458" y="3258740"/>
              <a:ext cx="2883047" cy="1837843"/>
              <a:chOff x="4646458" y="3455217"/>
              <a:chExt cx="2883047" cy="1404019"/>
            </a:xfrm>
          </p:grpSpPr>
          <p:grpSp>
            <p:nvGrpSpPr>
              <p:cNvPr id="79" name="Group 78">
                <a:extLst>
                  <a:ext uri="{FF2B5EF4-FFF2-40B4-BE49-F238E27FC236}">
                    <a16:creationId xmlns:a16="http://schemas.microsoft.com/office/drawing/2014/main" id="{FA002C81-0CF3-C6D9-03E0-384CFC6D1018}"/>
                  </a:ext>
                </a:extLst>
              </p:cNvPr>
              <p:cNvGrpSpPr/>
              <p:nvPr/>
            </p:nvGrpSpPr>
            <p:grpSpPr>
              <a:xfrm>
                <a:off x="4646458" y="3455217"/>
                <a:ext cx="2883047" cy="1404019"/>
                <a:chOff x="1060398" y="1991653"/>
                <a:chExt cx="4033687" cy="2870306"/>
              </a:xfrm>
            </p:grpSpPr>
            <p:cxnSp>
              <p:nvCxnSpPr>
                <p:cNvPr id="82" name="Straight Connector 81">
                  <a:extLst>
                    <a:ext uri="{FF2B5EF4-FFF2-40B4-BE49-F238E27FC236}">
                      <a16:creationId xmlns:a16="http://schemas.microsoft.com/office/drawing/2014/main" id="{A4DCEAC3-FAC4-6013-C1F9-852BCF75B6B7}"/>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8D4BC3A-24CB-C6EA-3D66-32768182CFD6}"/>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800EABD-BC99-A974-657B-BB4B1E672752}"/>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0" name="Straight Arrow Connector 79">
                <a:extLst>
                  <a:ext uri="{FF2B5EF4-FFF2-40B4-BE49-F238E27FC236}">
                    <a16:creationId xmlns:a16="http://schemas.microsoft.com/office/drawing/2014/main" id="{4479C77C-FF11-1189-B028-CCA74CC2928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2FB2642-80E4-AE09-60C1-A44BC7BDCED9}"/>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6" name="TextBox 95">
            <a:extLst>
              <a:ext uri="{FF2B5EF4-FFF2-40B4-BE49-F238E27FC236}">
                <a16:creationId xmlns:a16="http://schemas.microsoft.com/office/drawing/2014/main" id="{727175F1-8604-FDDB-6065-3E612F194ABE}"/>
              </a:ext>
            </a:extLst>
          </p:cNvPr>
          <p:cNvSpPr txBox="1"/>
          <p:nvPr/>
        </p:nvSpPr>
        <p:spPr>
          <a:xfrm>
            <a:off x="6206050" y="2900307"/>
            <a:ext cx="5833149" cy="2308324"/>
          </a:xfrm>
          <a:prstGeom prst="rect">
            <a:avLst/>
          </a:prstGeom>
          <a:noFill/>
        </p:spPr>
        <p:txBody>
          <a:bodyPr wrap="square" rtlCol="0">
            <a:spAutoFit/>
          </a:bodyPr>
          <a:lstStyle/>
          <a:p>
            <a:r>
              <a:rPr lang="en-CA" sz="4800" dirty="0"/>
              <a:t>A </a:t>
            </a:r>
            <a:r>
              <a:rPr lang="en-CA" sz="4800" dirty="0" err="1"/>
              <a:t>covector</a:t>
            </a:r>
            <a:r>
              <a:rPr lang="en-CA" sz="4800" dirty="0"/>
              <a:t> field where all the surfaces “join up” is called….</a:t>
            </a:r>
          </a:p>
        </p:txBody>
      </p:sp>
      <p:grpSp>
        <p:nvGrpSpPr>
          <p:cNvPr id="92" name="Group 91">
            <a:extLst>
              <a:ext uri="{FF2B5EF4-FFF2-40B4-BE49-F238E27FC236}">
                <a16:creationId xmlns:a16="http://schemas.microsoft.com/office/drawing/2014/main" id="{84378FE4-96E4-C0D4-C40F-651163B232BC}"/>
              </a:ext>
            </a:extLst>
          </p:cNvPr>
          <p:cNvGrpSpPr/>
          <p:nvPr/>
        </p:nvGrpSpPr>
        <p:grpSpPr>
          <a:xfrm rot="17677667">
            <a:off x="2516408" y="2816978"/>
            <a:ext cx="1794719" cy="1144071"/>
            <a:chOff x="4646458" y="3258740"/>
            <a:chExt cx="2883047" cy="1837843"/>
          </a:xfrm>
          <a:solidFill>
            <a:srgbClr val="FF0000"/>
          </a:solidFill>
        </p:grpSpPr>
        <p:sp>
          <p:nvSpPr>
            <p:cNvPr id="98" name="Oval 97">
              <a:extLst>
                <a:ext uri="{FF2B5EF4-FFF2-40B4-BE49-F238E27FC236}">
                  <a16:creationId xmlns:a16="http://schemas.microsoft.com/office/drawing/2014/main" id="{33E0EC68-23FF-34C4-8735-146305B75170}"/>
                </a:ext>
              </a:extLst>
            </p:cNvPr>
            <p:cNvSpPr/>
            <p:nvPr/>
          </p:nvSpPr>
          <p:spPr>
            <a:xfrm>
              <a:off x="5993130" y="4074711"/>
              <a:ext cx="205740" cy="20574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9" name="Group 98">
              <a:extLst>
                <a:ext uri="{FF2B5EF4-FFF2-40B4-BE49-F238E27FC236}">
                  <a16:creationId xmlns:a16="http://schemas.microsoft.com/office/drawing/2014/main" id="{604566B9-AB25-7AD8-CBA7-04D677B6E93D}"/>
                </a:ext>
              </a:extLst>
            </p:cNvPr>
            <p:cNvGrpSpPr/>
            <p:nvPr/>
          </p:nvGrpSpPr>
          <p:grpSpPr>
            <a:xfrm>
              <a:off x="4646458" y="3258740"/>
              <a:ext cx="2883047" cy="1837843"/>
              <a:chOff x="4646458" y="3455217"/>
              <a:chExt cx="2883047" cy="1404019"/>
            </a:xfrm>
            <a:grpFill/>
          </p:grpSpPr>
          <p:grpSp>
            <p:nvGrpSpPr>
              <p:cNvPr id="100" name="Group 99">
                <a:extLst>
                  <a:ext uri="{FF2B5EF4-FFF2-40B4-BE49-F238E27FC236}">
                    <a16:creationId xmlns:a16="http://schemas.microsoft.com/office/drawing/2014/main" id="{3B03D245-3909-6F81-DF85-27D9DE936784}"/>
                  </a:ext>
                </a:extLst>
              </p:cNvPr>
              <p:cNvGrpSpPr/>
              <p:nvPr/>
            </p:nvGrpSpPr>
            <p:grpSpPr>
              <a:xfrm>
                <a:off x="4646458" y="3455217"/>
                <a:ext cx="2883047" cy="1404019"/>
                <a:chOff x="1060398" y="1991653"/>
                <a:chExt cx="4033687" cy="2870306"/>
              </a:xfrm>
              <a:grpFill/>
            </p:grpSpPr>
            <p:cxnSp>
              <p:nvCxnSpPr>
                <p:cNvPr id="103" name="Straight Connector 102">
                  <a:extLst>
                    <a:ext uri="{FF2B5EF4-FFF2-40B4-BE49-F238E27FC236}">
                      <a16:creationId xmlns:a16="http://schemas.microsoft.com/office/drawing/2014/main" id="{E01E1C68-B11D-C8F8-5DC3-E2CA0093D4AD}"/>
                    </a:ext>
                  </a:extLst>
                </p:cNvPr>
                <p:cNvCxnSpPr/>
                <p:nvPr/>
              </p:nvCxnSpPr>
              <p:spPr>
                <a:xfrm>
                  <a:off x="1060398" y="1991653"/>
                  <a:ext cx="40323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5AF72A2-3945-C634-A711-12B2C78363CA}"/>
                    </a:ext>
                  </a:extLst>
                </p:cNvPr>
                <p:cNvCxnSpPr/>
                <p:nvPr/>
              </p:nvCxnSpPr>
              <p:spPr>
                <a:xfrm>
                  <a:off x="1061731" y="3427457"/>
                  <a:ext cx="40323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5FF29C6-CCFC-7A6C-7C77-DE6397650F5E}"/>
                    </a:ext>
                  </a:extLst>
                </p:cNvPr>
                <p:cNvCxnSpPr/>
                <p:nvPr/>
              </p:nvCxnSpPr>
              <p:spPr>
                <a:xfrm>
                  <a:off x="1060398" y="4861959"/>
                  <a:ext cx="4032354"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121B4FA2-82BD-A7E2-9FC4-B515F85E2CAE}"/>
                  </a:ext>
                </a:extLst>
              </p:cNvPr>
              <p:cNvCxnSpPr>
                <a:cxnSpLocks/>
              </p:cNvCxnSpPr>
              <p:nvPr/>
            </p:nvCxnSpPr>
            <p:spPr>
              <a:xfrm flipV="1">
                <a:off x="5389339" y="3901881"/>
                <a:ext cx="0" cy="256419"/>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009591E-771B-0D3C-2849-108670E54062}"/>
                  </a:ext>
                </a:extLst>
              </p:cNvPr>
              <p:cNvCxnSpPr>
                <a:cxnSpLocks/>
              </p:cNvCxnSpPr>
              <p:nvPr/>
            </p:nvCxnSpPr>
            <p:spPr>
              <a:xfrm flipV="1">
                <a:off x="6821899" y="3901881"/>
                <a:ext cx="0" cy="256419"/>
              </a:xfrm>
              <a:prstGeom prst="straightConnector1">
                <a:avLst/>
              </a:prstGeom>
              <a:grpFill/>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6" name="TextBox 105">
            <a:extLst>
              <a:ext uri="{FF2B5EF4-FFF2-40B4-BE49-F238E27FC236}">
                <a16:creationId xmlns:a16="http://schemas.microsoft.com/office/drawing/2014/main" id="{E797C86F-E106-F5BA-B17C-5799F6436793}"/>
              </a:ext>
            </a:extLst>
          </p:cNvPr>
          <p:cNvSpPr txBox="1"/>
          <p:nvPr/>
        </p:nvSpPr>
        <p:spPr>
          <a:xfrm>
            <a:off x="8190137" y="5352920"/>
            <a:ext cx="3673897" cy="1323439"/>
          </a:xfrm>
          <a:prstGeom prst="rect">
            <a:avLst/>
          </a:prstGeom>
          <a:noFill/>
        </p:spPr>
        <p:txBody>
          <a:bodyPr wrap="square" rtlCol="0">
            <a:spAutoFit/>
          </a:bodyPr>
          <a:lstStyle/>
          <a:p>
            <a:r>
              <a:rPr lang="en-CA" sz="8000" dirty="0"/>
              <a:t>“</a:t>
            </a:r>
            <a:r>
              <a:rPr lang="en-CA" sz="8000" dirty="0">
                <a:solidFill>
                  <a:srgbClr val="FF0000"/>
                </a:solidFill>
              </a:rPr>
              <a:t>exact</a:t>
            </a:r>
            <a:r>
              <a:rPr lang="en-CA" sz="8000" dirty="0"/>
              <a:t>”</a:t>
            </a:r>
          </a:p>
        </p:txBody>
      </p:sp>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2" name="Ink 1">
                <a:extLst>
                  <a:ext uri="{FF2B5EF4-FFF2-40B4-BE49-F238E27FC236}">
                    <a16:creationId xmlns:a16="http://schemas.microsoft.com/office/drawing/2014/main" id="{F540404E-3C99-ADBA-60A9-3492B7E7AA58}"/>
                  </a:ext>
                </a:extLst>
              </p14:cNvPr>
              <p14:cNvContentPartPr/>
              <p14:nvPr>
                <p:extLst>
                  <p:ext uri="{42D2F446-02D8-4167-A562-619A0277C38B}">
                    <p15:isNarration xmlns:p15="http://schemas.microsoft.com/office/powerpoint/2012/main" val="1"/>
                  </p:ext>
                </p:extLst>
              </p14:nvPr>
            </p14:nvContentPartPr>
            <p14:xfrm>
              <a:off x="8592840" y="6576840"/>
              <a:ext cx="2602080" cy="69480"/>
            </p14:xfrm>
          </p:contentPart>
        </mc:Choice>
        <mc:Fallback xmlns="">
          <p:pic>
            <p:nvPicPr>
              <p:cNvPr id="2" name="Ink 1">
                <a:extLst>
                  <a:ext uri="{FF2B5EF4-FFF2-40B4-BE49-F238E27FC236}">
                    <a16:creationId xmlns:a16="http://schemas.microsoft.com/office/drawing/2014/main" id="{F540404E-3C99-ADBA-60A9-3492B7E7AA58}"/>
                  </a:ext>
                </a:extLst>
              </p:cNvPr>
              <p:cNvPicPr>
                <a:picLocks noGrp="1" noRot="1" noChangeAspect="1" noMove="1" noResize="1" noEditPoints="1" noAdjustHandles="1" noChangeArrowheads="1" noChangeShapeType="1"/>
              </p:cNvPicPr>
              <p:nvPr/>
            </p:nvPicPr>
            <p:blipFill>
              <a:blip r:embed="rId4"/>
              <a:stretch>
                <a:fillRect/>
              </a:stretch>
            </p:blipFill>
            <p:spPr>
              <a:xfrm>
                <a:off x="8583480" y="6567480"/>
                <a:ext cx="2620800" cy="88200"/>
              </a:xfrm>
              <a:prstGeom prst="rect">
                <a:avLst/>
              </a:prstGeom>
            </p:spPr>
          </p:pic>
        </mc:Fallback>
      </mc:AlternateContent>
    </p:spTree>
    <p:custDataLst>
      <p:tags r:id="rId1"/>
    </p:custDataLst>
    <p:extLst>
      <p:ext uri="{BB962C8B-B14F-4D97-AF65-F5344CB8AC3E}">
        <p14:creationId xmlns:p14="http://schemas.microsoft.com/office/powerpoint/2010/main" val="619310320"/>
      </p:ext>
    </p:extLst>
  </p:cSld>
  <p:clrMapOvr>
    <a:masterClrMapping/>
  </p:clrMapOvr>
  <mc:AlternateContent xmlns:mc="http://schemas.openxmlformats.org/markup-compatibility/2006" xmlns:p14="http://schemas.microsoft.com/office/powerpoint/2010/main">
    <mc:Choice Requires="p14">
      <p:transition spd="med" p14:dur="700" advTm="10055">
        <p:fade/>
      </p:transition>
    </mc:Choice>
    <mc:Fallback xmlns="">
      <p:transition spd="med" advTm="10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00"/>
                                        <p:tgtEl>
                                          <p:spTgt spid="92"/>
                                        </p:tgtEl>
                                      </p:cBhvr>
                                    </p:animEffect>
                                    <p:anim calcmode="lin" valueType="num">
                                      <p:cBhvr>
                                        <p:cTn id="17" dur="1000" fill="hold"/>
                                        <p:tgtEl>
                                          <p:spTgt spid="92"/>
                                        </p:tgtEl>
                                        <p:attrNameLst>
                                          <p:attrName>ppt_x</p:attrName>
                                        </p:attrNameLst>
                                      </p:cBhvr>
                                      <p:tavLst>
                                        <p:tav tm="0">
                                          <p:val>
                                            <p:strVal val="#ppt_x"/>
                                          </p:val>
                                        </p:tav>
                                        <p:tav tm="100000">
                                          <p:val>
                                            <p:strVal val="#ppt_x"/>
                                          </p:val>
                                        </p:tav>
                                      </p:tavLst>
                                    </p:anim>
                                    <p:anim calcmode="lin" valueType="num">
                                      <p:cBhvr>
                                        <p:cTn id="18"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build="p"/>
      <p:bldP spid="10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934638-43C8-4484-9105-A0F59DB254D4}"/>
                  </a:ext>
                </a:extLst>
              </p:cNvPr>
              <p:cNvSpPr txBox="1"/>
              <p:nvPr/>
            </p:nvSpPr>
            <p:spPr>
              <a:xfrm>
                <a:off x="1538557" y="667094"/>
                <a:ext cx="805157" cy="101566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6000" b="0" i="1" smtClean="0">
                          <a:solidFill>
                            <a:srgbClr val="FFC000"/>
                          </a:solidFill>
                          <a:latin typeface="Cambria Math" panose="02040503050406030204" pitchFamily="18" charset="0"/>
                        </a:rPr>
                        <m:t>𝑓</m:t>
                      </m:r>
                    </m:oMath>
                  </m:oMathPara>
                </a14:m>
                <a:endParaRPr lang="en-CA" sz="4800" dirty="0">
                  <a:solidFill>
                    <a:srgbClr val="FFC000"/>
                  </a:solidFill>
                </a:endParaRPr>
              </a:p>
            </p:txBody>
          </p:sp>
        </mc:Choice>
        <mc:Fallback xmlns="">
          <p:sp>
            <p:nvSpPr>
              <p:cNvPr id="7" name="TextBox 6">
                <a:extLst>
                  <a:ext uri="{FF2B5EF4-FFF2-40B4-BE49-F238E27FC236}">
                    <a16:creationId xmlns:a16="http://schemas.microsoft.com/office/drawing/2014/main" id="{89934638-43C8-4484-9105-A0F59DB254D4}"/>
                  </a:ext>
                </a:extLst>
              </p:cNvPr>
              <p:cNvSpPr txBox="1">
                <a:spLocks noRot="1" noChangeAspect="1" noMove="1" noResize="1" noEditPoints="1" noAdjustHandles="1" noChangeArrowheads="1" noChangeShapeType="1" noTextEdit="1"/>
              </p:cNvSpPr>
              <p:nvPr/>
            </p:nvSpPr>
            <p:spPr>
              <a:xfrm>
                <a:off x="1538557" y="667094"/>
                <a:ext cx="805157" cy="1015663"/>
              </a:xfrm>
              <a:prstGeom prst="rect">
                <a:avLst/>
              </a:prstGeom>
              <a:blipFill>
                <a:blip r:embed="rId3"/>
                <a:stretch>
                  <a:fillRect/>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532D2FEC-C21A-4915-9DD0-C1A11F348F9D}"/>
              </a:ext>
            </a:extLst>
          </p:cNvPr>
          <p:cNvPicPr>
            <a:picLocks noChangeAspect="1"/>
          </p:cNvPicPr>
          <p:nvPr/>
        </p:nvPicPr>
        <p:blipFill>
          <a:blip r:embed="rId4"/>
          <a:stretch>
            <a:fillRect/>
          </a:stretch>
        </p:blipFill>
        <p:spPr>
          <a:xfrm>
            <a:off x="68864" y="1809730"/>
            <a:ext cx="3396202" cy="3365513"/>
          </a:xfrm>
          <a:prstGeom prst="rect">
            <a:avLst/>
          </a:prstGeom>
        </p:spPr>
      </p:pic>
      <p:grpSp>
        <p:nvGrpSpPr>
          <p:cNvPr id="9" name="Group 8">
            <a:extLst>
              <a:ext uri="{FF2B5EF4-FFF2-40B4-BE49-F238E27FC236}">
                <a16:creationId xmlns:a16="http://schemas.microsoft.com/office/drawing/2014/main" id="{9CD042AD-110D-A518-E414-15FB044692EF}"/>
              </a:ext>
            </a:extLst>
          </p:cNvPr>
          <p:cNvGrpSpPr/>
          <p:nvPr/>
        </p:nvGrpSpPr>
        <p:grpSpPr>
          <a:xfrm>
            <a:off x="3361802" y="3492487"/>
            <a:ext cx="4667371" cy="3365513"/>
            <a:chOff x="3361802" y="3492487"/>
            <a:chExt cx="4667371" cy="3365513"/>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DC5EA2-9E3B-445A-A008-FC50A20CD97A}"/>
                    </a:ext>
                  </a:extLst>
                </p:cNvPr>
                <p:cNvSpPr txBox="1"/>
                <p:nvPr/>
              </p:nvSpPr>
              <p:spPr>
                <a:xfrm>
                  <a:off x="3361802" y="5392600"/>
                  <a:ext cx="1250791" cy="101566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6000" i="1">
                            <a:latin typeface="Cambria Math" panose="02040503050406030204" pitchFamily="18" charset="0"/>
                          </a:rPr>
                          <m:t>𝑑</m:t>
                        </m:r>
                        <m:r>
                          <a:rPr lang="en-US" sz="6000" i="1">
                            <a:solidFill>
                              <a:srgbClr val="FFC000"/>
                            </a:solidFill>
                            <a:latin typeface="Cambria Math" panose="02040503050406030204" pitchFamily="18" charset="0"/>
                          </a:rPr>
                          <m:t>𝑓</m:t>
                        </m:r>
                      </m:oMath>
                    </m:oMathPara>
                  </a14:m>
                  <a:endParaRPr lang="en-CA" sz="6000" dirty="0">
                    <a:solidFill>
                      <a:srgbClr val="FFC000"/>
                    </a:solidFill>
                  </a:endParaRPr>
                </a:p>
              </p:txBody>
            </p:sp>
          </mc:Choice>
          <mc:Fallback xmlns="">
            <p:sp>
              <p:nvSpPr>
                <p:cNvPr id="17" name="TextBox 16">
                  <a:extLst>
                    <a:ext uri="{FF2B5EF4-FFF2-40B4-BE49-F238E27FC236}">
                      <a16:creationId xmlns:a16="http://schemas.microsoft.com/office/drawing/2014/main" id="{BBDC5EA2-9E3B-445A-A008-FC50A20CD97A}"/>
                    </a:ext>
                  </a:extLst>
                </p:cNvPr>
                <p:cNvSpPr txBox="1">
                  <a:spLocks noRot="1" noChangeAspect="1" noMove="1" noResize="1" noEditPoints="1" noAdjustHandles="1" noChangeArrowheads="1" noChangeShapeType="1" noTextEdit="1"/>
                </p:cNvSpPr>
                <p:nvPr/>
              </p:nvSpPr>
              <p:spPr>
                <a:xfrm>
                  <a:off x="3361802" y="5392600"/>
                  <a:ext cx="1250791" cy="1015663"/>
                </a:xfrm>
                <a:prstGeom prst="rect">
                  <a:avLst/>
                </a:prstGeom>
                <a:blipFill>
                  <a:blip r:embed="rId5"/>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E4F3B047-F922-4686-AB49-334CF4272142}"/>
                </a:ext>
              </a:extLst>
            </p:cNvPr>
            <p:cNvGrpSpPr/>
            <p:nvPr/>
          </p:nvGrpSpPr>
          <p:grpSpPr>
            <a:xfrm>
              <a:off x="3636670" y="3492487"/>
              <a:ext cx="4392503" cy="3365513"/>
              <a:chOff x="3636670" y="3492487"/>
              <a:chExt cx="4392503" cy="3365513"/>
            </a:xfrm>
          </p:grpSpPr>
          <p:sp>
            <p:nvSpPr>
              <p:cNvPr id="18" name="Arrow: Right 17">
                <a:extLst>
                  <a:ext uri="{FF2B5EF4-FFF2-40B4-BE49-F238E27FC236}">
                    <a16:creationId xmlns:a16="http://schemas.microsoft.com/office/drawing/2014/main" id="{E311E7B8-3A14-4701-93E4-FE7DD051D64D}"/>
                  </a:ext>
                </a:extLst>
              </p:cNvPr>
              <p:cNvSpPr/>
              <p:nvPr/>
            </p:nvSpPr>
            <p:spPr>
              <a:xfrm rot="1255880">
                <a:off x="3636670" y="4810575"/>
                <a:ext cx="1047562" cy="645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8" name="Group 7">
                <a:extLst>
                  <a:ext uri="{FF2B5EF4-FFF2-40B4-BE49-F238E27FC236}">
                    <a16:creationId xmlns:a16="http://schemas.microsoft.com/office/drawing/2014/main" id="{4721F5D3-D344-4ECC-BC70-24DA45FC831F}"/>
                  </a:ext>
                </a:extLst>
              </p:cNvPr>
              <p:cNvGrpSpPr/>
              <p:nvPr/>
            </p:nvGrpSpPr>
            <p:grpSpPr>
              <a:xfrm>
                <a:off x="4653584" y="3492487"/>
                <a:ext cx="3375589" cy="3365513"/>
                <a:chOff x="4855839" y="3492487"/>
                <a:chExt cx="3375589" cy="3365513"/>
              </a:xfrm>
            </p:grpSpPr>
            <p:pic>
              <p:nvPicPr>
                <p:cNvPr id="3" name="Picture 2">
                  <a:extLst>
                    <a:ext uri="{FF2B5EF4-FFF2-40B4-BE49-F238E27FC236}">
                      <a16:creationId xmlns:a16="http://schemas.microsoft.com/office/drawing/2014/main" id="{2F71E49F-9CE9-4024-8F42-3A2B8DAE5CCB}"/>
                    </a:ext>
                  </a:extLst>
                </p:cNvPr>
                <p:cNvPicPr>
                  <a:picLocks noChangeAspect="1"/>
                </p:cNvPicPr>
                <p:nvPr/>
              </p:nvPicPr>
              <p:blipFill>
                <a:blip r:embed="rId6"/>
                <a:stretch>
                  <a:fillRect/>
                </a:stretch>
              </p:blipFill>
              <p:spPr>
                <a:xfrm>
                  <a:off x="4855839" y="3492487"/>
                  <a:ext cx="3375589" cy="3365513"/>
                </a:xfrm>
                <a:prstGeom prst="rect">
                  <a:avLst/>
                </a:prstGeom>
              </p:spPr>
            </p:pic>
            <p:grpSp>
              <p:nvGrpSpPr>
                <p:cNvPr id="19" name="Group 18">
                  <a:extLst>
                    <a:ext uri="{FF2B5EF4-FFF2-40B4-BE49-F238E27FC236}">
                      <a16:creationId xmlns:a16="http://schemas.microsoft.com/office/drawing/2014/main" id="{5DE592B0-154C-48DE-9FAF-D35453FCCA64}"/>
                    </a:ext>
                  </a:extLst>
                </p:cNvPr>
                <p:cNvGrpSpPr/>
                <p:nvPr/>
              </p:nvGrpSpPr>
              <p:grpSpPr>
                <a:xfrm>
                  <a:off x="5604982" y="4157575"/>
                  <a:ext cx="1922734" cy="1896242"/>
                  <a:chOff x="1515643" y="2918063"/>
                  <a:chExt cx="2837873" cy="2798769"/>
                </a:xfrm>
              </p:grpSpPr>
              <p:cxnSp>
                <p:nvCxnSpPr>
                  <p:cNvPr id="20" name="Straight Arrow Connector 19">
                    <a:extLst>
                      <a:ext uri="{FF2B5EF4-FFF2-40B4-BE49-F238E27FC236}">
                        <a16:creationId xmlns:a16="http://schemas.microsoft.com/office/drawing/2014/main" id="{FDA669E7-F108-4E1D-809D-29F0D91451EE}"/>
                      </a:ext>
                    </a:extLst>
                  </p:cNvPr>
                  <p:cNvCxnSpPr>
                    <a:cxnSpLocks/>
                  </p:cNvCxnSpPr>
                  <p:nvPr/>
                </p:nvCxnSpPr>
                <p:spPr>
                  <a:xfrm rot="8083077" flipV="1">
                    <a:off x="1491874" y="5533462"/>
                    <a:ext cx="36674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356A732-A626-4D4B-9C1D-F0FB81DE4BFF}"/>
                      </a:ext>
                    </a:extLst>
                  </p:cNvPr>
                  <p:cNvCxnSpPr>
                    <a:cxnSpLocks/>
                  </p:cNvCxnSpPr>
                  <p:nvPr/>
                </p:nvCxnSpPr>
                <p:spPr>
                  <a:xfrm rot="8083077" flipH="1">
                    <a:off x="3987094" y="3095480"/>
                    <a:ext cx="35483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2FBB953-ABD5-4989-AB14-8018BAF3BEC8}"/>
                      </a:ext>
                    </a:extLst>
                  </p:cNvPr>
                  <p:cNvCxnSpPr>
                    <a:cxnSpLocks/>
                  </p:cNvCxnSpPr>
                  <p:nvPr/>
                </p:nvCxnSpPr>
                <p:spPr>
                  <a:xfrm rot="13483077" flipV="1">
                    <a:off x="1515643" y="3098432"/>
                    <a:ext cx="36674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C226AE6-5F6D-41AA-BBE5-B8A2AA03F81F}"/>
                      </a:ext>
                    </a:extLst>
                  </p:cNvPr>
                  <p:cNvCxnSpPr>
                    <a:cxnSpLocks/>
                  </p:cNvCxnSpPr>
                  <p:nvPr/>
                </p:nvCxnSpPr>
                <p:spPr>
                  <a:xfrm rot="13483077" flipH="1">
                    <a:off x="3998681" y="5550174"/>
                    <a:ext cx="35483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grpSp>
      </p:grpSp>
      <p:grpSp>
        <p:nvGrpSpPr>
          <p:cNvPr id="10" name="Group 9">
            <a:extLst>
              <a:ext uri="{FF2B5EF4-FFF2-40B4-BE49-F238E27FC236}">
                <a16:creationId xmlns:a16="http://schemas.microsoft.com/office/drawing/2014/main" id="{F969765E-B983-BDA5-98C5-C3AAA24D09B7}"/>
              </a:ext>
            </a:extLst>
          </p:cNvPr>
          <p:cNvGrpSpPr/>
          <p:nvPr/>
        </p:nvGrpSpPr>
        <p:grpSpPr>
          <a:xfrm>
            <a:off x="3423572" y="70744"/>
            <a:ext cx="4605601" cy="3379896"/>
            <a:chOff x="3423572" y="70744"/>
            <a:chExt cx="4605601" cy="337989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78DD359-EE25-4FE3-926B-4B4596D2D2CD}"/>
                    </a:ext>
                  </a:extLst>
                </p:cNvPr>
                <p:cNvSpPr txBox="1"/>
                <p:nvPr/>
              </p:nvSpPr>
              <p:spPr>
                <a:xfrm>
                  <a:off x="3423572" y="503583"/>
                  <a:ext cx="1263615" cy="101566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m:rPr>
                            <m:sty m:val="p"/>
                          </m:rPr>
                          <a:rPr lang="en-US" sz="6000">
                            <a:latin typeface="Cambria Math" panose="02040503050406030204" pitchFamily="18" charset="0"/>
                          </a:rPr>
                          <m:t>∇</m:t>
                        </m:r>
                        <m:r>
                          <a:rPr lang="en-US" sz="6000" i="1">
                            <a:solidFill>
                              <a:srgbClr val="FFC000"/>
                            </a:solidFill>
                            <a:latin typeface="Cambria Math" panose="02040503050406030204" pitchFamily="18" charset="0"/>
                          </a:rPr>
                          <m:t>𝑓</m:t>
                        </m:r>
                      </m:oMath>
                    </m:oMathPara>
                  </a14:m>
                  <a:endParaRPr lang="en-CA" sz="6000" dirty="0">
                    <a:solidFill>
                      <a:srgbClr val="FFC000"/>
                    </a:solidFill>
                  </a:endParaRPr>
                </a:p>
              </p:txBody>
            </p:sp>
          </mc:Choice>
          <mc:Fallback xmlns="">
            <p:sp>
              <p:nvSpPr>
                <p:cNvPr id="16" name="TextBox 15">
                  <a:extLst>
                    <a:ext uri="{FF2B5EF4-FFF2-40B4-BE49-F238E27FC236}">
                      <a16:creationId xmlns:a16="http://schemas.microsoft.com/office/drawing/2014/main" id="{C78DD359-EE25-4FE3-926B-4B4596D2D2CD}"/>
                    </a:ext>
                  </a:extLst>
                </p:cNvPr>
                <p:cNvSpPr txBox="1">
                  <a:spLocks noRot="1" noChangeAspect="1" noMove="1" noResize="1" noEditPoints="1" noAdjustHandles="1" noChangeArrowheads="1" noChangeShapeType="1" noTextEdit="1"/>
                </p:cNvSpPr>
                <p:nvPr/>
              </p:nvSpPr>
              <p:spPr>
                <a:xfrm>
                  <a:off x="3423572" y="503583"/>
                  <a:ext cx="1263615" cy="1015663"/>
                </a:xfrm>
                <a:prstGeom prst="rect">
                  <a:avLst/>
                </a:prstGeom>
                <a:blipFill>
                  <a:blip r:embed="rId7"/>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EF08FA83-A38D-4A9F-BFA2-AB93426B48EA}"/>
                </a:ext>
              </a:extLst>
            </p:cNvPr>
            <p:cNvGrpSpPr/>
            <p:nvPr/>
          </p:nvGrpSpPr>
          <p:grpSpPr>
            <a:xfrm>
              <a:off x="3574472" y="70744"/>
              <a:ext cx="4454701" cy="3379896"/>
              <a:chOff x="3574472" y="70744"/>
              <a:chExt cx="4454701" cy="3379896"/>
            </a:xfrm>
          </p:grpSpPr>
          <p:sp>
            <p:nvSpPr>
              <p:cNvPr id="14" name="Arrow: Right 13">
                <a:extLst>
                  <a:ext uri="{FF2B5EF4-FFF2-40B4-BE49-F238E27FC236}">
                    <a16:creationId xmlns:a16="http://schemas.microsoft.com/office/drawing/2014/main" id="{144F109C-3F58-41B7-ABE8-247D45816F0E}"/>
                  </a:ext>
                </a:extLst>
              </p:cNvPr>
              <p:cNvSpPr/>
              <p:nvPr/>
            </p:nvSpPr>
            <p:spPr>
              <a:xfrm rot="20197452">
                <a:off x="3574472" y="1647495"/>
                <a:ext cx="1047562" cy="645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3" name="Picture 12">
                <a:extLst>
                  <a:ext uri="{FF2B5EF4-FFF2-40B4-BE49-F238E27FC236}">
                    <a16:creationId xmlns:a16="http://schemas.microsoft.com/office/drawing/2014/main" id="{6E4018FE-0C7E-4706-A224-B65D2CA2D15B}"/>
                  </a:ext>
                </a:extLst>
              </p:cNvPr>
              <p:cNvPicPr>
                <a:picLocks noChangeAspect="1"/>
              </p:cNvPicPr>
              <p:nvPr/>
            </p:nvPicPr>
            <p:blipFill>
              <a:blip r:embed="rId8"/>
              <a:stretch>
                <a:fillRect/>
              </a:stretch>
            </p:blipFill>
            <p:spPr>
              <a:xfrm>
                <a:off x="4679545" y="70744"/>
                <a:ext cx="3349628" cy="3379896"/>
              </a:xfrm>
              <a:prstGeom prst="rect">
                <a:avLst/>
              </a:prstGeom>
            </p:spPr>
          </p:pic>
        </p:grpSp>
      </p:grpSp>
      <p:sp>
        <p:nvSpPr>
          <p:cNvPr id="26" name="TextBox 25">
            <a:extLst>
              <a:ext uri="{FF2B5EF4-FFF2-40B4-BE49-F238E27FC236}">
                <a16:creationId xmlns:a16="http://schemas.microsoft.com/office/drawing/2014/main" id="{D14E86E1-E80B-4002-8B60-6F7FEFC3A12F}"/>
              </a:ext>
            </a:extLst>
          </p:cNvPr>
          <p:cNvSpPr txBox="1"/>
          <p:nvPr/>
        </p:nvSpPr>
        <p:spPr>
          <a:xfrm>
            <a:off x="8347067" y="795971"/>
            <a:ext cx="3470696" cy="1569660"/>
          </a:xfrm>
          <a:prstGeom prst="rect">
            <a:avLst/>
          </a:prstGeom>
          <a:noFill/>
        </p:spPr>
        <p:txBody>
          <a:bodyPr wrap="square" rtlCol="0">
            <a:spAutoFit/>
          </a:bodyPr>
          <a:lstStyle/>
          <a:p>
            <a:pPr algn="ctr"/>
            <a:r>
              <a:rPr lang="en-CA" sz="4800" b="1" u="sng" dirty="0"/>
              <a:t>Conservative</a:t>
            </a:r>
            <a:r>
              <a:rPr lang="en-CA" sz="4800" dirty="0"/>
              <a:t> Vector Field</a:t>
            </a:r>
          </a:p>
        </p:txBody>
      </p:sp>
      <p:sp>
        <p:nvSpPr>
          <p:cNvPr id="27" name="TextBox 26">
            <a:extLst>
              <a:ext uri="{FF2B5EF4-FFF2-40B4-BE49-F238E27FC236}">
                <a16:creationId xmlns:a16="http://schemas.microsoft.com/office/drawing/2014/main" id="{2E9D1767-5252-49F5-ACC7-DA87FB4E91DB}"/>
              </a:ext>
            </a:extLst>
          </p:cNvPr>
          <p:cNvSpPr txBox="1"/>
          <p:nvPr/>
        </p:nvSpPr>
        <p:spPr>
          <a:xfrm>
            <a:off x="8041702" y="3881453"/>
            <a:ext cx="4081434" cy="1569660"/>
          </a:xfrm>
          <a:prstGeom prst="rect">
            <a:avLst/>
          </a:prstGeom>
          <a:noFill/>
        </p:spPr>
        <p:txBody>
          <a:bodyPr wrap="square" rtlCol="0">
            <a:spAutoFit/>
          </a:bodyPr>
          <a:lstStyle/>
          <a:p>
            <a:pPr algn="ctr"/>
            <a:r>
              <a:rPr lang="en-CA" sz="4800" b="1" u="sng" dirty="0"/>
              <a:t>Exact</a:t>
            </a:r>
            <a:r>
              <a:rPr lang="en-CA" sz="4800" dirty="0"/>
              <a:t> </a:t>
            </a:r>
            <a:br>
              <a:rPr lang="en-CA" sz="4800" dirty="0"/>
            </a:br>
            <a:r>
              <a:rPr lang="en-CA" sz="4800" dirty="0" err="1"/>
              <a:t>Covector</a:t>
            </a:r>
            <a:r>
              <a:rPr lang="en-CA" sz="4800" dirty="0"/>
              <a:t> Field</a:t>
            </a:r>
          </a:p>
        </p:txBody>
      </p:sp>
      <p:sp>
        <p:nvSpPr>
          <p:cNvPr id="35" name="TextBox 34">
            <a:extLst>
              <a:ext uri="{FF2B5EF4-FFF2-40B4-BE49-F238E27FC236}">
                <a16:creationId xmlns:a16="http://schemas.microsoft.com/office/drawing/2014/main" id="{5A7C27A0-7BDB-B4A8-7656-7189D0DCA6CC}"/>
              </a:ext>
            </a:extLst>
          </p:cNvPr>
          <p:cNvSpPr txBox="1"/>
          <p:nvPr/>
        </p:nvSpPr>
        <p:spPr>
          <a:xfrm>
            <a:off x="8397994" y="5940902"/>
            <a:ext cx="3794006" cy="954107"/>
          </a:xfrm>
          <a:prstGeom prst="rect">
            <a:avLst/>
          </a:prstGeom>
          <a:noFill/>
        </p:spPr>
        <p:txBody>
          <a:bodyPr wrap="square" rtlCol="0">
            <a:spAutoFit/>
          </a:bodyPr>
          <a:lstStyle/>
          <a:p>
            <a:pPr algn="r"/>
            <a:r>
              <a:rPr lang="en-CA" sz="2800" dirty="0"/>
              <a:t>(see Tensor Calculus 13 Video for more info)</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1" name="Ink 10">
                <a:extLst>
                  <a:ext uri="{FF2B5EF4-FFF2-40B4-BE49-F238E27FC236}">
                    <a16:creationId xmlns:a16="http://schemas.microsoft.com/office/drawing/2014/main" id="{431E6831-760F-B74D-AAB5-2B351618E848}"/>
                  </a:ext>
                </a:extLst>
              </p14:cNvPr>
              <p14:cNvContentPartPr/>
              <p14:nvPr>
                <p:extLst>
                  <p:ext uri="{42D2F446-02D8-4167-A562-619A0277C38B}">
                    <p15:isNarration xmlns:p15="http://schemas.microsoft.com/office/powerpoint/2012/main" val="1"/>
                  </p:ext>
                </p:extLst>
              </p14:nvPr>
            </p14:nvContentPartPr>
            <p14:xfrm>
              <a:off x="4471920" y="219960"/>
              <a:ext cx="808200" cy="4342320"/>
            </p14:xfrm>
          </p:contentPart>
        </mc:Choice>
        <mc:Fallback xmlns="">
          <p:pic>
            <p:nvPicPr>
              <p:cNvPr id="11" name="Ink 10">
                <a:extLst>
                  <a:ext uri="{FF2B5EF4-FFF2-40B4-BE49-F238E27FC236}">
                    <a16:creationId xmlns:a16="http://schemas.microsoft.com/office/drawing/2014/main" id="{431E6831-760F-B74D-AAB5-2B351618E848}"/>
                  </a:ext>
                </a:extLst>
              </p:cNvPr>
              <p:cNvPicPr>
                <a:picLocks noGrp="1" noRot="1" noChangeAspect="1" noMove="1" noResize="1" noEditPoints="1" noAdjustHandles="1" noChangeArrowheads="1" noChangeShapeType="1"/>
              </p:cNvPicPr>
              <p:nvPr/>
            </p:nvPicPr>
            <p:blipFill>
              <a:blip r:embed="rId10"/>
              <a:stretch>
                <a:fillRect/>
              </a:stretch>
            </p:blipFill>
            <p:spPr>
              <a:xfrm>
                <a:off x="4462560" y="210600"/>
                <a:ext cx="826920" cy="4361040"/>
              </a:xfrm>
              <a:prstGeom prst="rect">
                <a:avLst/>
              </a:prstGeom>
            </p:spPr>
          </p:pic>
        </mc:Fallback>
      </mc:AlternateContent>
    </p:spTree>
    <p:custDataLst>
      <p:tags r:id="rId1"/>
    </p:custDataLst>
    <p:extLst>
      <p:ext uri="{BB962C8B-B14F-4D97-AF65-F5344CB8AC3E}">
        <p14:creationId xmlns:p14="http://schemas.microsoft.com/office/powerpoint/2010/main" val="3687210969"/>
      </p:ext>
    </p:extLst>
  </p:cSld>
  <p:clrMapOvr>
    <a:masterClrMapping/>
  </p:clrMapOvr>
  <mc:AlternateContent xmlns:mc="http://schemas.openxmlformats.org/markup-compatibility/2006" xmlns:p14="http://schemas.microsoft.com/office/powerpoint/2010/main">
    <mc:Choice Requires="p14">
      <p:transition spd="slow" p14:dur="2000" advTm="14198"/>
    </mc:Choice>
    <mc:Fallback xmlns="">
      <p:transition spd="slow" advTm="14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858F6A-37D8-2126-EE74-0A2CD4BC9672}"/>
                  </a:ext>
                </a:extLst>
              </p:cNvPr>
              <p:cNvSpPr txBox="1"/>
              <p:nvPr/>
            </p:nvSpPr>
            <p:spPr>
              <a:xfrm>
                <a:off x="205701" y="176157"/>
                <a:ext cx="11757699" cy="3046988"/>
              </a:xfrm>
              <a:prstGeom prst="rect">
                <a:avLst/>
              </a:prstGeom>
              <a:noFill/>
            </p:spPr>
            <p:txBody>
              <a:bodyPr wrap="square" rtlCol="0">
                <a:spAutoFit/>
              </a:bodyPr>
              <a:lstStyle/>
              <a:p>
                <a:r>
                  <a:rPr lang="en-CA" sz="4800" dirty="0"/>
                  <a:t>There are many ways to define “exact”:</a:t>
                </a:r>
              </a:p>
              <a:p>
                <a:pPr marL="685800" indent="-685800">
                  <a:buFont typeface="Arial" panose="020B0604020202020204" pitchFamily="34" charset="0"/>
                  <a:buChar char="•"/>
                </a:pPr>
                <a14:m>
                  <m:oMath xmlns:m="http://schemas.openxmlformats.org/officeDocument/2006/math">
                    <m:r>
                      <a:rPr lang="en-CA" sz="4800" i="1" smtClean="0">
                        <a:solidFill>
                          <a:schemeClr val="tx1">
                            <a:lumMod val="50000"/>
                            <a:lumOff val="50000"/>
                          </a:schemeClr>
                        </a:solidFill>
                        <a:latin typeface="Cambria Math" panose="02040503050406030204" pitchFamily="18" charset="0"/>
                      </a:rPr>
                      <m:t>𝜅</m:t>
                    </m:r>
                    <m:r>
                      <a:rPr lang="en-CA" sz="4800" i="1" smtClean="0">
                        <a:solidFill>
                          <a:schemeClr val="tx1">
                            <a:lumMod val="50000"/>
                            <a:lumOff val="50000"/>
                          </a:schemeClr>
                        </a:solidFill>
                        <a:latin typeface="Cambria Math" panose="02040503050406030204" pitchFamily="18" charset="0"/>
                      </a:rPr>
                      <m:t>=</m:t>
                    </m:r>
                    <m:r>
                      <a:rPr lang="en-CA" sz="4800" b="0" i="1" smtClean="0">
                        <a:solidFill>
                          <a:schemeClr val="tx1">
                            <a:lumMod val="50000"/>
                            <a:lumOff val="50000"/>
                          </a:schemeClr>
                        </a:solidFill>
                        <a:latin typeface="Cambria Math" panose="02040503050406030204" pitchFamily="18" charset="0"/>
                      </a:rPr>
                      <m:t>𝑑𝑓</m:t>
                    </m:r>
                  </m:oMath>
                </a14:m>
                <a:r>
                  <a:rPr lang="en-CA" sz="4800" dirty="0">
                    <a:solidFill>
                      <a:schemeClr val="tx1">
                        <a:lumMod val="50000"/>
                        <a:lumOff val="50000"/>
                      </a:schemeClr>
                    </a:solidFill>
                  </a:rPr>
                  <a:t> </a:t>
                </a:r>
                <a:r>
                  <a:rPr lang="en-CA" sz="3600" dirty="0">
                    <a:solidFill>
                      <a:schemeClr val="tx1">
                        <a:lumMod val="50000"/>
                        <a:lumOff val="50000"/>
                      </a:schemeClr>
                    </a:solidFill>
                  </a:rPr>
                  <a:t>(can be written as exterior derivative of scalar)</a:t>
                </a:r>
              </a:p>
              <a:p>
                <a:pPr marL="685800" indent="-685800">
                  <a:buFont typeface="Arial" panose="020B0604020202020204" pitchFamily="34" charset="0"/>
                  <a:buChar char="•"/>
                </a:pPr>
                <a14:m>
                  <m:oMath xmlns:m="http://schemas.openxmlformats.org/officeDocument/2006/math">
                    <m:r>
                      <a:rPr lang="en-CA" sz="4800" b="0" i="1" smtClean="0">
                        <a:solidFill>
                          <a:schemeClr val="tx1">
                            <a:lumMod val="50000"/>
                            <a:lumOff val="50000"/>
                          </a:schemeClr>
                        </a:solidFill>
                        <a:latin typeface="Cambria Math" panose="02040503050406030204" pitchFamily="18" charset="0"/>
                      </a:rPr>
                      <m:t>𝜅</m:t>
                    </m:r>
                    <m:r>
                      <a:rPr lang="en-CA" sz="4800" b="0" i="0" smtClean="0">
                        <a:solidFill>
                          <a:schemeClr val="tx1">
                            <a:lumMod val="50000"/>
                            <a:lumOff val="50000"/>
                          </a:schemeClr>
                        </a:solidFill>
                        <a:latin typeface="Cambria Math" panose="02040503050406030204" pitchFamily="18" charset="0"/>
                      </a:rPr>
                      <m:t>=</m:t>
                    </m:r>
                    <m:r>
                      <m:rPr>
                        <m:nor/>
                      </m:rPr>
                      <a:rPr lang="en-CA" sz="4800" smtClean="0">
                        <a:solidFill>
                          <a:schemeClr val="tx1">
                            <a:lumMod val="50000"/>
                            <a:lumOff val="50000"/>
                          </a:schemeClr>
                        </a:solidFill>
                      </a:rPr>
                      <m:t>♯</m:t>
                    </m:r>
                    <m:r>
                      <m:rPr>
                        <m:sty m:val="p"/>
                      </m:rPr>
                      <a:rPr lang="en-CA" sz="4800" b="0" i="0" smtClean="0">
                        <a:solidFill>
                          <a:schemeClr val="tx1">
                            <a:lumMod val="50000"/>
                            <a:lumOff val="50000"/>
                          </a:schemeClr>
                        </a:solidFill>
                        <a:latin typeface="Cambria Math" panose="02040503050406030204" pitchFamily="18" charset="0"/>
                      </a:rPr>
                      <m:t>∇</m:t>
                    </m:r>
                    <m:r>
                      <a:rPr lang="en-CA" sz="4800" b="0" i="1" smtClean="0">
                        <a:solidFill>
                          <a:schemeClr val="tx1">
                            <a:lumMod val="50000"/>
                            <a:lumOff val="50000"/>
                          </a:schemeClr>
                        </a:solidFill>
                        <a:latin typeface="Cambria Math" panose="02040503050406030204" pitchFamily="18" charset="0"/>
                      </a:rPr>
                      <m:t>𝑓</m:t>
                    </m:r>
                  </m:oMath>
                </a14:m>
                <a:r>
                  <a:rPr lang="en-CA" sz="4800" dirty="0">
                    <a:solidFill>
                      <a:schemeClr val="tx1">
                        <a:lumMod val="50000"/>
                        <a:lumOff val="50000"/>
                      </a:schemeClr>
                    </a:solidFill>
                  </a:rPr>
                  <a:t> </a:t>
                </a:r>
                <a:r>
                  <a:rPr lang="en-CA" sz="3600" dirty="0">
                    <a:solidFill>
                      <a:schemeClr val="tx1">
                        <a:lumMod val="50000"/>
                        <a:lumOff val="50000"/>
                      </a:schemeClr>
                    </a:solidFill>
                  </a:rPr>
                  <a:t>(written as “partner” of a gradient)</a:t>
                </a:r>
              </a:p>
              <a:p>
                <a:pPr marL="685800" indent="-685800">
                  <a:buFont typeface="Arial" panose="020B0604020202020204" pitchFamily="34" charset="0"/>
                  <a:buChar char="•"/>
                </a:pPr>
                <a14:m>
                  <m:oMath xmlns:m="http://schemas.openxmlformats.org/officeDocument/2006/math">
                    <m:r>
                      <a:rPr lang="en-CA" sz="4800" b="0" i="1" smtClean="0">
                        <a:solidFill>
                          <a:schemeClr val="tx1">
                            <a:lumMod val="50000"/>
                            <a:lumOff val="50000"/>
                          </a:schemeClr>
                        </a:solidFill>
                        <a:latin typeface="Cambria Math" panose="02040503050406030204" pitchFamily="18" charset="0"/>
                      </a:rPr>
                      <m:t>𝑐𝑢𝑟𝑙</m:t>
                    </m:r>
                    <m:r>
                      <a:rPr lang="en-CA" sz="4800" b="0" i="1" smtClean="0">
                        <a:solidFill>
                          <a:schemeClr val="tx1">
                            <a:lumMod val="50000"/>
                            <a:lumOff val="50000"/>
                          </a:schemeClr>
                        </a:solidFill>
                        <a:latin typeface="Cambria Math" panose="02040503050406030204" pitchFamily="18" charset="0"/>
                      </a:rPr>
                      <m:t>(</m:t>
                    </m:r>
                    <m:r>
                      <a:rPr lang="en-CA" sz="4800" b="0" i="1" smtClean="0">
                        <a:solidFill>
                          <a:schemeClr val="tx1">
                            <a:lumMod val="50000"/>
                            <a:lumOff val="50000"/>
                          </a:schemeClr>
                        </a:solidFill>
                        <a:latin typeface="Cambria Math" panose="02040503050406030204" pitchFamily="18" charset="0"/>
                      </a:rPr>
                      <m:t>𝜅</m:t>
                    </m:r>
                    <m:r>
                      <a:rPr lang="en-CA" sz="4800" b="0" i="1" smtClean="0">
                        <a:solidFill>
                          <a:schemeClr val="tx1">
                            <a:lumMod val="50000"/>
                            <a:lumOff val="50000"/>
                          </a:schemeClr>
                        </a:solidFill>
                        <a:latin typeface="Cambria Math" panose="02040503050406030204" pitchFamily="18" charset="0"/>
                      </a:rPr>
                      <m:t>)</m:t>
                    </m:r>
                    <m:r>
                      <m:rPr>
                        <m:lit/>
                      </m:rPr>
                      <a:rPr lang="en-CA" sz="4800" b="0" i="1" smtClean="0">
                        <a:solidFill>
                          <a:schemeClr val="tx1">
                            <a:lumMod val="50000"/>
                            <a:lumOff val="50000"/>
                          </a:schemeClr>
                        </a:solidFill>
                        <a:latin typeface="Cambria Math" panose="02040503050406030204" pitchFamily="18" charset="0"/>
                      </a:rPr>
                      <m:t>=</m:t>
                    </m:r>
                    <m:r>
                      <a:rPr lang="en-CA" sz="4800" b="0" i="1" smtClean="0">
                        <a:solidFill>
                          <a:schemeClr val="tx1">
                            <a:lumMod val="50000"/>
                            <a:lumOff val="50000"/>
                          </a:schemeClr>
                        </a:solidFill>
                        <a:latin typeface="Cambria Math" panose="02040503050406030204" pitchFamily="18" charset="0"/>
                      </a:rPr>
                      <m:t>0</m:t>
                    </m:r>
                  </m:oMath>
                </a14:m>
                <a:r>
                  <a:rPr lang="en-CA" sz="4800" dirty="0">
                    <a:solidFill>
                      <a:schemeClr val="tx1">
                        <a:lumMod val="50000"/>
                        <a:lumOff val="50000"/>
                      </a:schemeClr>
                    </a:solidFill>
                  </a:rPr>
                  <a:t> </a:t>
                </a:r>
                <a:r>
                  <a:rPr lang="en-CA" sz="3600" dirty="0">
                    <a:solidFill>
                      <a:schemeClr val="tx1">
                        <a:lumMod val="50000"/>
                        <a:lumOff val="50000"/>
                      </a:schemeClr>
                    </a:solidFill>
                  </a:rPr>
                  <a:t>(curl is zero)</a:t>
                </a:r>
                <a:endParaRPr lang="en-CA" sz="4800" dirty="0">
                  <a:solidFill>
                    <a:schemeClr val="tx1">
                      <a:lumMod val="50000"/>
                      <a:lumOff val="50000"/>
                    </a:schemeClr>
                  </a:solidFill>
                </a:endParaRPr>
              </a:p>
            </p:txBody>
          </p:sp>
        </mc:Choice>
        <mc:Fallback xmlns="">
          <p:sp>
            <p:nvSpPr>
              <p:cNvPr id="4" name="TextBox 3">
                <a:extLst>
                  <a:ext uri="{FF2B5EF4-FFF2-40B4-BE49-F238E27FC236}">
                    <a16:creationId xmlns:a16="http://schemas.microsoft.com/office/drawing/2014/main" id="{1B858F6A-37D8-2126-EE74-0A2CD4BC9672}"/>
                  </a:ext>
                </a:extLst>
              </p:cNvPr>
              <p:cNvSpPr txBox="1">
                <a:spLocks noRot="1" noChangeAspect="1" noMove="1" noResize="1" noEditPoints="1" noAdjustHandles="1" noChangeArrowheads="1" noChangeShapeType="1" noTextEdit="1"/>
              </p:cNvSpPr>
              <p:nvPr/>
            </p:nvSpPr>
            <p:spPr>
              <a:xfrm>
                <a:off x="205701" y="176157"/>
                <a:ext cx="11757699" cy="3046988"/>
              </a:xfrm>
              <a:prstGeom prst="rect">
                <a:avLst/>
              </a:prstGeom>
              <a:blipFill>
                <a:blip r:embed="rId3"/>
                <a:stretch>
                  <a:fillRect l="-2385" t="-4400" b="-54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877AB8-B85A-6510-F34D-31E76DE89122}"/>
                  </a:ext>
                </a:extLst>
              </p:cNvPr>
              <p:cNvSpPr txBox="1"/>
              <p:nvPr/>
            </p:nvSpPr>
            <p:spPr>
              <a:xfrm>
                <a:off x="2531725" y="3602346"/>
                <a:ext cx="5907425" cy="3079497"/>
              </a:xfrm>
              <a:prstGeom prst="rect">
                <a:avLst/>
              </a:prstGeom>
              <a:noFill/>
              <a:ln w="38100">
                <a:solidFill>
                  <a:schemeClr val="tx1"/>
                </a:solidFill>
              </a:ln>
            </p:spPr>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r>
                        <a:rPr lang="en-CA" sz="6000" i="1" smtClean="0">
                          <a:solidFill>
                            <a:schemeClr val="bg1"/>
                          </a:solidFill>
                          <a:latin typeface="Cambria Math" panose="02040503050406030204" pitchFamily="18" charset="0"/>
                        </a:rPr>
                        <m:t>⇒</m:t>
                      </m:r>
                      <m:r>
                        <a:rPr lang="en-CA" sz="6000" b="0" i="1" smtClean="0">
                          <a:latin typeface="Cambria Math" panose="02040503050406030204" pitchFamily="18" charset="0"/>
                        </a:rPr>
                        <m:t>𝑐𝑢𝑟𝑙</m:t>
                      </m:r>
                      <m:d>
                        <m:dPr>
                          <m:ctrlPr>
                            <a:rPr lang="en-CA" sz="6000" b="0" i="1" smtClean="0">
                              <a:latin typeface="Cambria Math" panose="02040503050406030204" pitchFamily="18" charset="0"/>
                            </a:rPr>
                          </m:ctrlPr>
                        </m:dPr>
                        <m:e>
                          <m:r>
                            <a:rPr lang="en-CA" sz="6000" b="0" i="1" smtClean="0">
                              <a:latin typeface="Cambria Math" panose="02040503050406030204" pitchFamily="18" charset="0"/>
                            </a:rPr>
                            <m:t>𝜅</m:t>
                          </m:r>
                        </m:e>
                      </m:d>
                      <m:r>
                        <m:rPr>
                          <m:lit/>
                        </m:rPr>
                        <a:rPr lang="en-CA" sz="6000" b="0" i="1" smtClean="0">
                          <a:latin typeface="Cambria Math" panose="02040503050406030204" pitchFamily="18" charset="0"/>
                        </a:rPr>
                        <m:t>=</m:t>
                      </m:r>
                      <m:r>
                        <a:rPr lang="en-CA" sz="6000" b="0" i="1" smtClean="0">
                          <a:latin typeface="Cambria Math" panose="02040503050406030204" pitchFamily="18" charset="0"/>
                        </a:rPr>
                        <m:t>0</m:t>
                      </m:r>
                    </m:oMath>
                  </m:oMathPara>
                </a14:m>
                <a:endParaRPr lang="en-CA" sz="6000" b="0" i="1"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m:t>
                          </m:r>
                          <m:sSub>
                            <m:sSubPr>
                              <m:ctrlPr>
                                <a:rPr lang="en-CA" sz="6000" i="1" smtClean="0">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𝜅</m:t>
                              </m:r>
                            </m:e>
                            <m:sub>
                              <m:r>
                                <a:rPr lang="en-CA" sz="6000" i="1">
                                  <a:solidFill>
                                    <a:srgbClr val="0070C0"/>
                                  </a:solidFill>
                                  <a:latin typeface="Cambria Math" panose="02040503050406030204" pitchFamily="18" charset="0"/>
                                </a:rPr>
                                <m:t>𝑟</m:t>
                              </m:r>
                            </m:sub>
                          </m:sSub>
                        </m:num>
                        <m:den>
                          <m:r>
                            <a:rPr lang="en-CA" sz="6000" i="1">
                              <a:latin typeface="Cambria Math" panose="02040503050406030204" pitchFamily="18" charset="0"/>
                            </a:rPr>
                            <m:t>𝜕</m:t>
                          </m:r>
                          <m:r>
                            <a:rPr lang="en-CA" sz="6000" i="1">
                              <a:latin typeface="Cambria Math" panose="02040503050406030204" pitchFamily="18" charset="0"/>
                            </a:rPr>
                            <m:t>𝑐𝑡</m:t>
                          </m:r>
                        </m:den>
                      </m:f>
                      <m:r>
                        <a:rPr lang="en-CA" sz="6000" b="0" i="1" smtClean="0">
                          <a:latin typeface="Cambria Math" panose="02040503050406030204" pitchFamily="18" charset="0"/>
                        </a:rPr>
                        <m:t>−</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m:t>
                          </m:r>
                          <m:sSub>
                            <m:sSubPr>
                              <m:ctrlPr>
                                <a:rPr lang="en-CA" sz="6000" b="0" i="1" smtClean="0">
                                  <a:solidFill>
                                    <a:srgbClr val="0070C0"/>
                                  </a:solidFill>
                                  <a:latin typeface="Cambria Math" panose="02040503050406030204" pitchFamily="18" charset="0"/>
                                </a:rPr>
                              </m:ctrlPr>
                            </m:sSubPr>
                            <m:e>
                              <m:r>
                                <a:rPr lang="en-CA" sz="6000" b="0" i="1" smtClean="0">
                                  <a:solidFill>
                                    <a:srgbClr val="0070C0"/>
                                  </a:solidFill>
                                  <a:latin typeface="Cambria Math" panose="02040503050406030204" pitchFamily="18" charset="0"/>
                                </a:rPr>
                                <m:t>𝜅</m:t>
                              </m:r>
                            </m:e>
                            <m:sub>
                              <m:r>
                                <a:rPr lang="en-CA" sz="6000" b="0" i="1" smtClean="0">
                                  <a:solidFill>
                                    <a:srgbClr val="0070C0"/>
                                  </a:solidFill>
                                  <a:latin typeface="Cambria Math" panose="02040503050406030204" pitchFamily="18" charset="0"/>
                                </a:rPr>
                                <m:t>𝑡</m:t>
                              </m:r>
                            </m:sub>
                          </m:sSub>
                        </m:num>
                        <m:den>
                          <m:r>
                            <a:rPr lang="en-CA" sz="6000" b="0" i="1" smtClean="0">
                              <a:latin typeface="Cambria Math" panose="02040503050406030204" pitchFamily="18" charset="0"/>
                            </a:rPr>
                            <m:t>𝜕</m:t>
                          </m:r>
                          <m:r>
                            <a:rPr lang="en-CA" sz="6000" b="0" i="1" smtClean="0">
                              <a:solidFill>
                                <a:srgbClr val="0070C0"/>
                              </a:solidFill>
                              <a:latin typeface="Cambria Math" panose="02040503050406030204" pitchFamily="18" charset="0"/>
                            </a:rPr>
                            <m:t>𝑟</m:t>
                          </m:r>
                        </m:den>
                      </m:f>
                      <m:r>
                        <a:rPr lang="en-CA" sz="6000" b="0" i="1" smtClean="0">
                          <a:latin typeface="Cambria Math" panose="02040503050406030204" pitchFamily="18" charset="0"/>
                        </a:rPr>
                        <m:t>=0</m:t>
                      </m:r>
                    </m:oMath>
                  </m:oMathPara>
                </a14:m>
                <a:endParaRPr lang="en-CA" sz="6000" dirty="0"/>
              </a:p>
            </p:txBody>
          </p:sp>
        </mc:Choice>
        <mc:Fallback xmlns="">
          <p:sp>
            <p:nvSpPr>
              <p:cNvPr id="5" name="TextBox 4">
                <a:extLst>
                  <a:ext uri="{FF2B5EF4-FFF2-40B4-BE49-F238E27FC236}">
                    <a16:creationId xmlns:a16="http://schemas.microsoft.com/office/drawing/2014/main" id="{C4877AB8-B85A-6510-F34D-31E76DE89122}"/>
                  </a:ext>
                </a:extLst>
              </p:cNvPr>
              <p:cNvSpPr txBox="1">
                <a:spLocks noRot="1" noChangeAspect="1" noMove="1" noResize="1" noEditPoints="1" noAdjustHandles="1" noChangeArrowheads="1" noChangeShapeType="1" noTextEdit="1"/>
              </p:cNvSpPr>
              <p:nvPr/>
            </p:nvSpPr>
            <p:spPr>
              <a:xfrm>
                <a:off x="2531725" y="3602346"/>
                <a:ext cx="5907425" cy="307949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id="{C2AD6010-DEFF-60DB-C6AB-242E6F490813}"/>
                  </a:ext>
                </a:extLst>
              </p14:cNvPr>
              <p14:cNvContentPartPr/>
              <p14:nvPr>
                <p:extLst>
                  <p:ext uri="{42D2F446-02D8-4167-A562-619A0277C38B}">
                    <p15:isNarration xmlns:p15="http://schemas.microsoft.com/office/powerpoint/2012/main" val="1"/>
                  </p:ext>
                </p:extLst>
              </p14:nvPr>
            </p14:nvContentPartPr>
            <p14:xfrm>
              <a:off x="3269520" y="4508640"/>
              <a:ext cx="5056560" cy="2119680"/>
            </p14:xfrm>
          </p:contentPart>
        </mc:Choice>
        <mc:Fallback xmlns="">
          <p:pic>
            <p:nvPicPr>
              <p:cNvPr id="6" name="Ink 5">
                <a:extLst>
                  <a:ext uri="{FF2B5EF4-FFF2-40B4-BE49-F238E27FC236}">
                    <a16:creationId xmlns:a16="http://schemas.microsoft.com/office/drawing/2014/main" id="{C2AD6010-DEFF-60DB-C6AB-242E6F490813}"/>
                  </a:ext>
                </a:extLst>
              </p:cNvPr>
              <p:cNvPicPr>
                <a:picLocks noGrp="1" noRot="1" noChangeAspect="1" noMove="1" noResize="1" noEditPoints="1" noAdjustHandles="1" noChangeArrowheads="1" noChangeShapeType="1"/>
              </p:cNvPicPr>
              <p:nvPr/>
            </p:nvPicPr>
            <p:blipFill>
              <a:blip r:embed="rId6"/>
              <a:stretch>
                <a:fillRect/>
              </a:stretch>
            </p:blipFill>
            <p:spPr>
              <a:xfrm>
                <a:off x="3260160" y="4499280"/>
                <a:ext cx="5075280" cy="2138400"/>
              </a:xfrm>
              <a:prstGeom prst="rect">
                <a:avLst/>
              </a:prstGeom>
            </p:spPr>
          </p:pic>
        </mc:Fallback>
      </mc:AlternateContent>
    </p:spTree>
    <p:custDataLst>
      <p:tags r:id="rId1"/>
    </p:custDataLst>
    <p:extLst>
      <p:ext uri="{BB962C8B-B14F-4D97-AF65-F5344CB8AC3E}">
        <p14:creationId xmlns:p14="http://schemas.microsoft.com/office/powerpoint/2010/main" val="465108550"/>
      </p:ext>
    </p:extLst>
  </p:cSld>
  <p:clrMapOvr>
    <a:masterClrMapping/>
  </p:clrMapOvr>
  <mc:AlternateContent xmlns:mc="http://schemas.openxmlformats.org/markup-compatibility/2006" xmlns:p14="http://schemas.microsoft.com/office/powerpoint/2010/main">
    <mc:Choice Requires="p14">
      <p:transition spd="slow" p14:dur="2000" advTm="24401"/>
    </mc:Choice>
    <mc:Fallback xmlns="">
      <p:transition spd="slow" advTm="24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bg/>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5F8177-B4ED-C281-3DD9-16570EA6091B}"/>
                  </a:ext>
                </a:extLst>
              </p:cNvPr>
              <p:cNvSpPr txBox="1"/>
              <p:nvPr/>
            </p:nvSpPr>
            <p:spPr>
              <a:xfrm>
                <a:off x="169525" y="154296"/>
                <a:ext cx="5926475" cy="5025286"/>
              </a:xfrm>
              <a:prstGeom prst="rect">
                <a:avLst/>
              </a:prstGeom>
              <a:noFill/>
              <a:ln w="38100">
                <a:noFill/>
              </a:ln>
            </p:spPr>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f>
                        <m:fPr>
                          <m:ctrlPr>
                            <a:rPr lang="en-CA" sz="6000" i="1" smtClean="0">
                              <a:latin typeface="Cambria Math" panose="02040503050406030204" pitchFamily="18" charset="0"/>
                            </a:rPr>
                          </m:ctrlPr>
                        </m:fPr>
                        <m:num>
                          <m:r>
                            <a:rPr lang="en-CA" sz="6000" i="1">
                              <a:latin typeface="Cambria Math" panose="02040503050406030204" pitchFamily="18" charset="0"/>
                            </a:rPr>
                            <m:t>𝜕</m:t>
                          </m:r>
                          <m:sSub>
                            <m:sSubPr>
                              <m:ctrlPr>
                                <a:rPr lang="en-CA" sz="6000" i="1" smtClean="0">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𝜅</m:t>
                              </m:r>
                            </m:e>
                            <m:sub>
                              <m:r>
                                <a:rPr lang="en-CA" sz="6000" i="1">
                                  <a:solidFill>
                                    <a:srgbClr val="0070C0"/>
                                  </a:solidFill>
                                  <a:latin typeface="Cambria Math" panose="02040503050406030204" pitchFamily="18" charset="0"/>
                                </a:rPr>
                                <m:t>𝑟</m:t>
                              </m:r>
                            </m:sub>
                          </m:sSub>
                        </m:num>
                        <m:den>
                          <m:r>
                            <a:rPr lang="en-CA" sz="6000" i="1">
                              <a:latin typeface="Cambria Math" panose="02040503050406030204" pitchFamily="18" charset="0"/>
                            </a:rPr>
                            <m:t>𝜕</m:t>
                          </m:r>
                          <m:r>
                            <a:rPr lang="en-CA" sz="6000" i="1">
                              <a:latin typeface="Cambria Math" panose="02040503050406030204" pitchFamily="18" charset="0"/>
                            </a:rPr>
                            <m:t>𝑐𝑡</m:t>
                          </m:r>
                        </m:den>
                      </m:f>
                      <m:r>
                        <a:rPr lang="en-CA" sz="6000" b="0" i="1" smtClean="0">
                          <a:latin typeface="Cambria Math" panose="02040503050406030204" pitchFamily="18" charset="0"/>
                        </a:rPr>
                        <m:t>−</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m:t>
                          </m:r>
                          <m:sSub>
                            <m:sSubPr>
                              <m:ctrlPr>
                                <a:rPr lang="en-CA" sz="6000" b="0" i="1" smtClean="0">
                                  <a:solidFill>
                                    <a:srgbClr val="0070C0"/>
                                  </a:solidFill>
                                  <a:latin typeface="Cambria Math" panose="02040503050406030204" pitchFamily="18" charset="0"/>
                                </a:rPr>
                              </m:ctrlPr>
                            </m:sSubPr>
                            <m:e>
                              <m:r>
                                <a:rPr lang="en-CA" sz="6000" b="0" i="1" smtClean="0">
                                  <a:solidFill>
                                    <a:srgbClr val="0070C0"/>
                                  </a:solidFill>
                                  <a:latin typeface="Cambria Math" panose="02040503050406030204" pitchFamily="18" charset="0"/>
                                </a:rPr>
                                <m:t>𝜅</m:t>
                              </m:r>
                            </m:e>
                            <m:sub>
                              <m:r>
                                <a:rPr lang="en-CA" sz="6000" b="0" i="1" smtClean="0">
                                  <a:solidFill>
                                    <a:srgbClr val="0070C0"/>
                                  </a:solidFill>
                                  <a:latin typeface="Cambria Math" panose="02040503050406030204" pitchFamily="18" charset="0"/>
                                </a:rPr>
                                <m:t>𝑡</m:t>
                              </m:r>
                            </m:sub>
                          </m:sSub>
                        </m:num>
                        <m:den>
                          <m:r>
                            <a:rPr lang="en-CA" sz="6000" b="0" i="1" smtClean="0">
                              <a:latin typeface="Cambria Math" panose="02040503050406030204" pitchFamily="18" charset="0"/>
                            </a:rPr>
                            <m:t>𝜕</m:t>
                          </m:r>
                          <m:r>
                            <a:rPr lang="en-CA" sz="6000" b="0" i="1" smtClean="0">
                              <a:solidFill>
                                <a:srgbClr val="0070C0"/>
                              </a:solidFill>
                              <a:latin typeface="Cambria Math" panose="02040503050406030204" pitchFamily="18" charset="0"/>
                            </a:rPr>
                            <m:t>𝑟</m:t>
                          </m:r>
                        </m:den>
                      </m:f>
                      <m:r>
                        <a:rPr lang="en-CA" sz="6000" b="0" i="1" smtClean="0">
                          <a:latin typeface="Cambria Math" panose="02040503050406030204" pitchFamily="18" charset="0"/>
                        </a:rPr>
                        <m:t>=0</m:t>
                      </m:r>
                    </m:oMath>
                  </m:oMathPara>
                </a14:m>
                <a:endParaRPr lang="en-CA" sz="6000" dirty="0"/>
              </a:p>
              <a:p>
                <a:pPr>
                  <a:spcAft>
                    <a:spcPts val="1200"/>
                  </a:spcAft>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rPr>
                        <m:t>0−</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m:t>
                          </m:r>
                          <m:r>
                            <a:rPr lang="en-CA" sz="6000" i="1">
                              <a:solidFill>
                                <a:srgbClr val="FF0000"/>
                              </a:solidFill>
                              <a:latin typeface="Cambria Math" panose="02040503050406030204" pitchFamily="18" charset="0"/>
                            </a:rPr>
                            <m:t>𝛼</m:t>
                          </m:r>
                          <m:d>
                            <m:dPr>
                              <m:ctrlPr>
                                <a:rPr lang="en-CA" sz="6000" i="1">
                                  <a:solidFill>
                                    <a:srgbClr val="FF0000"/>
                                  </a:solidFill>
                                  <a:latin typeface="Cambria Math" panose="02040503050406030204" pitchFamily="18" charset="0"/>
                                </a:rPr>
                              </m:ctrlPr>
                            </m:dPr>
                            <m:e>
                              <m:r>
                                <a:rPr lang="en-CA" sz="6000" i="1">
                                  <a:solidFill>
                                    <a:srgbClr val="FF0000"/>
                                  </a:solidFill>
                                  <a:latin typeface="Cambria Math" panose="02040503050406030204" pitchFamily="18" charset="0"/>
                                </a:rPr>
                                <m:t>𝑟</m:t>
                              </m:r>
                            </m:e>
                          </m:d>
                        </m:num>
                        <m:den>
                          <m:r>
                            <a:rPr lang="en-CA" sz="6000" b="0" i="1" smtClean="0">
                              <a:latin typeface="Cambria Math" panose="02040503050406030204" pitchFamily="18" charset="0"/>
                            </a:rPr>
                            <m:t>𝜕</m:t>
                          </m:r>
                          <m:r>
                            <a:rPr lang="en-CA" sz="6000" b="0" i="1" smtClean="0">
                              <a:solidFill>
                                <a:srgbClr val="0070C0"/>
                              </a:solidFill>
                              <a:latin typeface="Cambria Math" panose="02040503050406030204" pitchFamily="18" charset="0"/>
                            </a:rPr>
                            <m:t>𝑟</m:t>
                          </m:r>
                        </m:den>
                      </m:f>
                      <m:r>
                        <a:rPr lang="en-CA" sz="6000" b="0" i="1" smtClean="0">
                          <a:latin typeface="Cambria Math" panose="02040503050406030204" pitchFamily="18" charset="0"/>
                        </a:rPr>
                        <m:t>=0</m:t>
                      </m:r>
                    </m:oMath>
                  </m:oMathPara>
                </a14:m>
                <a:endParaRPr lang="en-CA" sz="6000" dirty="0"/>
              </a:p>
              <a:p>
                <a:pPr>
                  <a:spcAft>
                    <a:spcPts val="1200"/>
                  </a:spcAft>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rPr>
                        <m:t>⇒</m:t>
                      </m:r>
                      <m:r>
                        <a:rPr lang="en-CA" sz="6000" i="1" smtClean="0">
                          <a:solidFill>
                            <a:srgbClr val="FF0000"/>
                          </a:solidFill>
                          <a:latin typeface="Cambria Math" panose="02040503050406030204" pitchFamily="18" charset="0"/>
                        </a:rPr>
                        <m:t>𝛼</m:t>
                      </m:r>
                      <m:d>
                        <m:dPr>
                          <m:ctrlPr>
                            <a:rPr lang="en-CA" sz="6000" i="1">
                              <a:solidFill>
                                <a:srgbClr val="FF0000"/>
                              </a:solidFill>
                              <a:latin typeface="Cambria Math" panose="02040503050406030204" pitchFamily="18" charset="0"/>
                            </a:rPr>
                          </m:ctrlPr>
                        </m:dPr>
                        <m:e>
                          <m:r>
                            <a:rPr lang="en-CA" sz="6000" i="1" smtClean="0">
                              <a:solidFill>
                                <a:srgbClr val="FF0000"/>
                              </a:solidFill>
                              <a:latin typeface="Cambria Math" panose="02040503050406030204" pitchFamily="18" charset="0"/>
                            </a:rPr>
                            <m:t>𝑟</m:t>
                          </m:r>
                        </m:e>
                      </m:d>
                      <m:r>
                        <a:rPr lang="en-CA" sz="6000" b="0" i="1" smtClean="0">
                          <a:latin typeface="Cambria Math" panose="02040503050406030204" pitchFamily="18" charset="0"/>
                        </a:rPr>
                        <m:t>=</m:t>
                      </m:r>
                      <m:r>
                        <a:rPr lang="en-CA" sz="6000" b="0" i="1" smtClean="0">
                          <a:solidFill>
                            <a:srgbClr val="FF0000"/>
                          </a:solidFill>
                          <a:latin typeface="Cambria Math" panose="02040503050406030204" pitchFamily="18" charset="0"/>
                        </a:rPr>
                        <m:t>𝑎</m:t>
                      </m:r>
                    </m:oMath>
                  </m:oMathPara>
                </a14:m>
                <a:endParaRPr lang="en-CA" sz="6000" dirty="0"/>
              </a:p>
            </p:txBody>
          </p:sp>
        </mc:Choice>
        <mc:Fallback xmlns="">
          <p:sp>
            <p:nvSpPr>
              <p:cNvPr id="4" name="TextBox 3">
                <a:extLst>
                  <a:ext uri="{FF2B5EF4-FFF2-40B4-BE49-F238E27FC236}">
                    <a16:creationId xmlns:a16="http://schemas.microsoft.com/office/drawing/2014/main" id="{D75F8177-B4ED-C281-3DD9-16570EA6091B}"/>
                  </a:ext>
                </a:extLst>
              </p:cNvPr>
              <p:cNvSpPr txBox="1">
                <a:spLocks noRot="1" noChangeAspect="1" noMove="1" noResize="1" noEditPoints="1" noAdjustHandles="1" noChangeArrowheads="1" noChangeShapeType="1" noTextEdit="1"/>
              </p:cNvSpPr>
              <p:nvPr/>
            </p:nvSpPr>
            <p:spPr>
              <a:xfrm>
                <a:off x="169525" y="154296"/>
                <a:ext cx="5926475" cy="5025286"/>
              </a:xfrm>
              <a:prstGeom prst="rect">
                <a:avLst/>
              </a:prstGeom>
              <a:blipFill>
                <a:blip r:embed="rId3"/>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530E6B2-413C-B1CD-9898-0BC832EE56AB}"/>
                  </a:ext>
                </a:extLst>
              </p:cNvPr>
              <p:cNvSpPr txBox="1"/>
              <p:nvPr/>
            </p:nvSpPr>
            <p:spPr>
              <a:xfrm>
                <a:off x="7052339" y="154296"/>
                <a:ext cx="4301461" cy="3118226"/>
              </a:xfrm>
              <a:prstGeom prst="rect">
                <a:avLst/>
              </a:prstGeom>
              <a:noFill/>
              <a:ln w="38100">
                <a:solidFill>
                  <a:schemeClr val="tx1"/>
                </a:solidFill>
              </a:ln>
              <a:effectLst/>
            </p:spPr>
            <p:txBody>
              <a:bodyPr wrap="square">
                <a:spAutoFit/>
              </a:bodyPr>
              <a:lstStyle/>
              <a:p>
                <a:pPr>
                  <a:spcAft>
                    <a:spcPts val="1200"/>
                  </a:spcAft>
                </a:pPr>
                <a14:m>
                  <m:oMath xmlns:m="http://schemas.openxmlformats.org/officeDocument/2006/math">
                    <m:sSub>
                      <m:sSubPr>
                        <m:ctrlPr>
                          <a:rPr lang="en-CA" sz="6600" i="1" smtClean="0">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𝜅</m:t>
                        </m:r>
                      </m:e>
                      <m:sub>
                        <m:r>
                          <a:rPr lang="en-CA" sz="6600" i="1">
                            <a:solidFill>
                              <a:srgbClr val="0070C0"/>
                            </a:solidFill>
                            <a:latin typeface="Cambria Math" panose="02040503050406030204" pitchFamily="18" charset="0"/>
                          </a:rPr>
                          <m:t>𝑡</m:t>
                        </m:r>
                      </m:sub>
                    </m:sSub>
                    <m:r>
                      <a:rPr lang="en-CA" sz="6600" b="0" i="1" smtClean="0">
                        <a:latin typeface="Cambria Math" panose="02040503050406030204" pitchFamily="18" charset="0"/>
                      </a:rPr>
                      <m:t>=</m:t>
                    </m:r>
                    <m:r>
                      <a:rPr lang="en-CA" sz="6600" i="1">
                        <a:solidFill>
                          <a:srgbClr val="FF0000"/>
                        </a:solidFill>
                        <a:latin typeface="Cambria Math" panose="02040503050406030204" pitchFamily="18" charset="0"/>
                      </a:rPr>
                      <m:t>𝛼</m:t>
                    </m:r>
                    <m:d>
                      <m:dPr>
                        <m:ctrlPr>
                          <a:rPr lang="en-CA" sz="6600" i="1">
                            <a:solidFill>
                              <a:srgbClr val="FF0000"/>
                            </a:solidFill>
                            <a:latin typeface="Cambria Math" panose="02040503050406030204" pitchFamily="18" charset="0"/>
                          </a:rPr>
                        </m:ctrlPr>
                      </m:dPr>
                      <m:e>
                        <m:r>
                          <a:rPr lang="en-CA" sz="6600" i="1">
                            <a:solidFill>
                              <a:srgbClr val="FF0000"/>
                            </a:solidFill>
                            <a:latin typeface="Cambria Math" panose="02040503050406030204" pitchFamily="18" charset="0"/>
                          </a:rPr>
                          <m:t>𝑟</m:t>
                        </m:r>
                      </m:e>
                    </m:d>
                  </m:oMath>
                </a14:m>
                <a:r>
                  <a:rPr lang="en-CA" sz="6600" i="1" dirty="0">
                    <a:solidFill>
                      <a:srgbClr val="FF0000"/>
                    </a:solidFill>
                    <a:latin typeface="Cambria Math" panose="02040503050406030204" pitchFamily="18" charset="0"/>
                  </a:rPr>
                  <a:t> </a:t>
                </a:r>
              </a:p>
              <a:p>
                <a:pPr>
                  <a:spcAft>
                    <a:spcPts val="1200"/>
                  </a:spcAft>
                </a:pPr>
                <a14:m>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𝜅</m:t>
                        </m:r>
                      </m:e>
                      <m:sub>
                        <m:r>
                          <a:rPr lang="en-CA" sz="6600" i="1">
                            <a:solidFill>
                              <a:srgbClr val="0070C0"/>
                            </a:solidFill>
                            <a:latin typeface="Cambria Math" panose="02040503050406030204" pitchFamily="18" charset="0"/>
                          </a:rPr>
                          <m:t>𝑟</m:t>
                        </m:r>
                      </m:sub>
                    </m:sSub>
                    <m:r>
                      <a:rPr lang="en-CA" sz="6600" i="1">
                        <a:latin typeface="Cambria Math" panose="02040503050406030204" pitchFamily="18" charset="0"/>
                      </a:rPr>
                      <m:t>=−</m:t>
                    </m:r>
                    <m:f>
                      <m:fPr>
                        <m:ctrlPr>
                          <a:rPr lang="en-CA" sz="6600" i="1">
                            <a:latin typeface="Cambria Math" panose="02040503050406030204" pitchFamily="18" charset="0"/>
                          </a:rPr>
                        </m:ctrlPr>
                      </m:fPr>
                      <m:num>
                        <m:r>
                          <a:rPr lang="en-CA" sz="6600" i="1">
                            <a:solidFill>
                              <a:srgbClr val="FF0000"/>
                            </a:solidFill>
                            <a:latin typeface="Cambria Math" panose="02040503050406030204" pitchFamily="18" charset="0"/>
                          </a:rPr>
                          <m:t>𝛼</m:t>
                        </m:r>
                        <m:d>
                          <m:dPr>
                            <m:ctrlPr>
                              <a:rPr lang="en-CA" sz="6600" i="1">
                                <a:solidFill>
                                  <a:srgbClr val="FF0000"/>
                                </a:solidFill>
                                <a:latin typeface="Cambria Math" panose="02040503050406030204" pitchFamily="18" charset="0"/>
                              </a:rPr>
                            </m:ctrlPr>
                          </m:dPr>
                          <m:e>
                            <m:r>
                              <a:rPr lang="en-CA" sz="6600" i="1">
                                <a:solidFill>
                                  <a:srgbClr val="FF0000"/>
                                </a:solidFill>
                                <a:latin typeface="Cambria Math" panose="02040503050406030204" pitchFamily="18" charset="0"/>
                              </a:rPr>
                              <m:t>𝑟</m:t>
                            </m:r>
                          </m:e>
                        </m:d>
                      </m:num>
                      <m:den>
                        <m:r>
                          <a:rPr lang="en-GB" sz="6600" i="1">
                            <a:latin typeface="Cambria Math" panose="02040503050406030204" pitchFamily="18" charset="0"/>
                          </a:rPr>
                          <m:t>1−</m:t>
                        </m:r>
                        <m:f>
                          <m:fPr>
                            <m:ctrlPr>
                              <a:rPr lang="en-GB" sz="6600" i="1">
                                <a:latin typeface="Cambria Math" panose="02040503050406030204" pitchFamily="18" charset="0"/>
                              </a:rPr>
                            </m:ctrlPr>
                          </m:fPr>
                          <m:num>
                            <m:sSub>
                              <m:sSubPr>
                                <m:ctrlPr>
                                  <a:rPr lang="en-GB" sz="6600" i="1">
                                    <a:latin typeface="Cambria Math" panose="02040503050406030204" pitchFamily="18" charset="0"/>
                                  </a:rPr>
                                </m:ctrlPr>
                              </m:sSubPr>
                              <m:e>
                                <m:r>
                                  <a:rPr lang="en-GB" sz="6600" i="1">
                                    <a:latin typeface="Cambria Math" panose="02040503050406030204" pitchFamily="18" charset="0"/>
                                  </a:rPr>
                                  <m:t>𝑟</m:t>
                                </m:r>
                              </m:e>
                              <m:sub>
                                <m:r>
                                  <a:rPr lang="en-GB" sz="6600" i="1">
                                    <a:latin typeface="Cambria Math" panose="02040503050406030204" pitchFamily="18" charset="0"/>
                                  </a:rPr>
                                  <m:t>𝑠</m:t>
                                </m:r>
                              </m:sub>
                            </m:sSub>
                          </m:num>
                          <m:den>
                            <m:r>
                              <a:rPr lang="en-GB" sz="6600" i="1">
                                <a:solidFill>
                                  <a:srgbClr val="0070C0"/>
                                </a:solidFill>
                                <a:latin typeface="Cambria Math" panose="02040503050406030204" pitchFamily="18" charset="0"/>
                              </a:rPr>
                              <m:t>𝑟</m:t>
                            </m:r>
                          </m:den>
                        </m:f>
                      </m:den>
                    </m:f>
                  </m:oMath>
                </a14:m>
                <a:r>
                  <a:rPr lang="en-GB" sz="6600" i="1" dirty="0">
                    <a:latin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9530E6B2-413C-B1CD-9898-0BC832EE56AB}"/>
                  </a:ext>
                </a:extLst>
              </p:cNvPr>
              <p:cNvSpPr txBox="1">
                <a:spLocks noRot="1" noChangeAspect="1" noMove="1" noResize="1" noEditPoints="1" noAdjustHandles="1" noChangeArrowheads="1" noChangeShapeType="1" noTextEdit="1"/>
              </p:cNvSpPr>
              <p:nvPr/>
            </p:nvSpPr>
            <p:spPr>
              <a:xfrm>
                <a:off x="7052339" y="154296"/>
                <a:ext cx="4301461" cy="3118226"/>
              </a:xfrm>
              <a:prstGeom prst="rect">
                <a:avLst/>
              </a:prstGeom>
              <a:blipFill>
                <a:blip r:embed="rId4"/>
                <a:stretch>
                  <a:fillRect/>
                </a:stretch>
              </a:blipFill>
              <a:ln w="38100">
                <a:solidFill>
                  <a:schemeClr val="tx1"/>
                </a:solidFill>
              </a:ln>
              <a:effectLst/>
            </p:spPr>
            <p:txBody>
              <a:bodyPr/>
              <a:lstStyle/>
              <a:p>
                <a:r>
                  <a:rPr lang="en-CA">
                    <a:noFill/>
                  </a:rPr>
                  <a:t> </a:t>
                </a:r>
              </a:p>
            </p:txBody>
          </p:sp>
        </mc:Fallback>
      </mc:AlternateContent>
      <p:grpSp>
        <p:nvGrpSpPr>
          <p:cNvPr id="12" name="Group 11">
            <a:extLst>
              <a:ext uri="{FF2B5EF4-FFF2-40B4-BE49-F238E27FC236}">
                <a16:creationId xmlns:a16="http://schemas.microsoft.com/office/drawing/2014/main" id="{564FFA75-ABF2-715F-466E-1DDC32B9AF81}"/>
              </a:ext>
            </a:extLst>
          </p:cNvPr>
          <p:cNvGrpSpPr/>
          <p:nvPr/>
        </p:nvGrpSpPr>
        <p:grpSpPr>
          <a:xfrm>
            <a:off x="4325685" y="4007018"/>
            <a:ext cx="4398710" cy="1015663"/>
            <a:chOff x="4092741" y="4388018"/>
            <a:chExt cx="4398710" cy="1015663"/>
          </a:xfrm>
        </p:grpSpPr>
        <p:cxnSp>
          <p:nvCxnSpPr>
            <p:cNvPr id="8" name="Straight Arrow Connector 7">
              <a:extLst>
                <a:ext uri="{FF2B5EF4-FFF2-40B4-BE49-F238E27FC236}">
                  <a16:creationId xmlns:a16="http://schemas.microsoft.com/office/drawing/2014/main" id="{AB2BEC40-382D-B6B9-0054-BFC6D86D5558}"/>
                </a:ext>
              </a:extLst>
            </p:cNvPr>
            <p:cNvCxnSpPr>
              <a:cxnSpLocks/>
            </p:cNvCxnSpPr>
            <p:nvPr/>
          </p:nvCxnSpPr>
          <p:spPr>
            <a:xfrm flipH="1" flipV="1">
              <a:off x="4092741" y="4952998"/>
              <a:ext cx="1242594"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6A369C-9C6B-FDF2-0D70-4F036FB46239}"/>
                </a:ext>
              </a:extLst>
            </p:cNvPr>
            <p:cNvSpPr txBox="1"/>
            <p:nvPr/>
          </p:nvSpPr>
          <p:spPr>
            <a:xfrm>
              <a:off x="5613227" y="4388018"/>
              <a:ext cx="2878224" cy="1015663"/>
            </a:xfrm>
            <a:prstGeom prst="rect">
              <a:avLst/>
            </a:prstGeom>
            <a:noFill/>
          </p:spPr>
          <p:txBody>
            <a:bodyPr wrap="none" rtlCol="0">
              <a:spAutoFit/>
            </a:bodyPr>
            <a:lstStyle/>
            <a:p>
              <a:r>
                <a:rPr lang="en-CA" sz="6000" dirty="0"/>
                <a:t>constant</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186EE40-A9A6-0052-1A5B-11DB787C04C0}"/>
                  </a:ext>
                </a:extLst>
              </p:cNvPr>
              <p:cNvSpPr txBox="1"/>
              <p:nvPr/>
            </p:nvSpPr>
            <p:spPr>
              <a:xfrm>
                <a:off x="2364119" y="4947658"/>
                <a:ext cx="7349461" cy="1794146"/>
              </a:xfrm>
              <a:prstGeom prst="rect">
                <a:avLst/>
              </a:prstGeom>
              <a:noFill/>
              <a:ln w="38100">
                <a:solidFill>
                  <a:schemeClr val="tx1"/>
                </a:solidFill>
              </a:ln>
              <a:effectLst/>
            </p:spPr>
            <p:txBody>
              <a:bodyPr wrap="square">
                <a:spAutoFit/>
              </a:bodyPr>
              <a:lstStyle/>
              <a:p>
                <a:pPr algn="ctr">
                  <a:spcAft>
                    <a:spcPts val="1200"/>
                  </a:spcAft>
                </a:pPr>
                <a14:m>
                  <m:oMath xmlns:m="http://schemas.openxmlformats.org/officeDocument/2006/math">
                    <m:r>
                      <a:rPr lang="en-CA" sz="6600" b="0" i="1" smtClean="0">
                        <a:latin typeface="Cambria Math" panose="02040503050406030204" pitchFamily="18" charset="0"/>
                      </a:rPr>
                      <m:t>⇒</m:t>
                    </m:r>
                    <m:r>
                      <a:rPr lang="en-CA" sz="6600" i="1" smtClean="0">
                        <a:latin typeface="Cambria Math" panose="02040503050406030204" pitchFamily="18" charset="0"/>
                      </a:rPr>
                      <m:t>𝜅</m:t>
                    </m:r>
                    <m:r>
                      <a:rPr lang="en-CA" sz="6600" b="0" i="1" smtClean="0">
                        <a:latin typeface="Cambria Math" panose="02040503050406030204" pitchFamily="18" charset="0"/>
                      </a:rPr>
                      <m:t>=</m:t>
                    </m:r>
                    <m:r>
                      <a:rPr lang="en-CA" sz="6600" i="1">
                        <a:solidFill>
                          <a:srgbClr val="FF0000"/>
                        </a:solidFill>
                        <a:latin typeface="Cambria Math" panose="02040503050406030204" pitchFamily="18" charset="0"/>
                      </a:rPr>
                      <m:t>𝑎</m:t>
                    </m:r>
                    <m:sSup>
                      <m:sSupPr>
                        <m:ctrlPr>
                          <a:rPr lang="en-CA" sz="6600" b="0" i="1" smtClean="0">
                            <a:solidFill>
                              <a:srgbClr val="002060"/>
                            </a:solidFill>
                            <a:latin typeface="Cambria Math" panose="02040503050406030204" pitchFamily="18" charset="0"/>
                          </a:rPr>
                        </m:ctrlPr>
                      </m:sSupPr>
                      <m:e>
                        <m:r>
                          <a:rPr lang="en-CA" sz="6600" b="0" i="1" smtClean="0">
                            <a:solidFill>
                              <a:srgbClr val="002060"/>
                            </a:solidFill>
                            <a:latin typeface="Cambria Math" panose="02040503050406030204" pitchFamily="18" charset="0"/>
                          </a:rPr>
                          <m:t>𝜖</m:t>
                        </m:r>
                      </m:e>
                      <m:sup>
                        <m:r>
                          <a:rPr lang="en-CA" sz="6600" b="0" i="1" smtClean="0">
                            <a:solidFill>
                              <a:srgbClr val="002060"/>
                            </a:solidFill>
                            <a:latin typeface="Cambria Math" panose="02040503050406030204" pitchFamily="18" charset="0"/>
                          </a:rPr>
                          <m:t>𝑡</m:t>
                        </m:r>
                      </m:sup>
                    </m:sSup>
                    <m:r>
                      <a:rPr lang="en-CA" sz="6600" i="1">
                        <a:latin typeface="Cambria Math" panose="02040503050406030204" pitchFamily="18" charset="0"/>
                      </a:rPr>
                      <m:t>−</m:t>
                    </m:r>
                    <m:f>
                      <m:fPr>
                        <m:ctrlPr>
                          <a:rPr lang="en-CA" sz="6600" i="1">
                            <a:latin typeface="Cambria Math" panose="02040503050406030204" pitchFamily="18" charset="0"/>
                          </a:rPr>
                        </m:ctrlPr>
                      </m:fPr>
                      <m:num>
                        <m:r>
                          <a:rPr lang="en-CA" sz="6600" i="1">
                            <a:solidFill>
                              <a:srgbClr val="FF0000"/>
                            </a:solidFill>
                            <a:latin typeface="Cambria Math" panose="02040503050406030204" pitchFamily="18" charset="0"/>
                          </a:rPr>
                          <m:t>𝑎</m:t>
                        </m:r>
                      </m:num>
                      <m:den>
                        <m:r>
                          <a:rPr lang="en-GB" sz="6600" i="1">
                            <a:latin typeface="Cambria Math" panose="02040503050406030204" pitchFamily="18" charset="0"/>
                          </a:rPr>
                          <m:t>1−</m:t>
                        </m:r>
                        <m:f>
                          <m:fPr>
                            <m:ctrlPr>
                              <a:rPr lang="en-GB" sz="6600" i="1">
                                <a:latin typeface="Cambria Math" panose="02040503050406030204" pitchFamily="18" charset="0"/>
                              </a:rPr>
                            </m:ctrlPr>
                          </m:fPr>
                          <m:num>
                            <m:sSub>
                              <m:sSubPr>
                                <m:ctrlPr>
                                  <a:rPr lang="en-GB" sz="6600" i="1">
                                    <a:latin typeface="Cambria Math" panose="02040503050406030204" pitchFamily="18" charset="0"/>
                                  </a:rPr>
                                </m:ctrlPr>
                              </m:sSubPr>
                              <m:e>
                                <m:r>
                                  <a:rPr lang="en-GB" sz="6600" i="1">
                                    <a:latin typeface="Cambria Math" panose="02040503050406030204" pitchFamily="18" charset="0"/>
                                  </a:rPr>
                                  <m:t>𝑟</m:t>
                                </m:r>
                              </m:e>
                              <m:sub>
                                <m:r>
                                  <a:rPr lang="en-GB" sz="6600" i="1">
                                    <a:latin typeface="Cambria Math" panose="02040503050406030204" pitchFamily="18" charset="0"/>
                                  </a:rPr>
                                  <m:t>𝑠</m:t>
                                </m:r>
                              </m:sub>
                            </m:sSub>
                          </m:num>
                          <m:den>
                            <m:r>
                              <a:rPr lang="en-GB" sz="6600" i="1">
                                <a:solidFill>
                                  <a:srgbClr val="0070C0"/>
                                </a:solidFill>
                                <a:latin typeface="Cambria Math" panose="02040503050406030204" pitchFamily="18" charset="0"/>
                              </a:rPr>
                              <m:t>𝑟</m:t>
                            </m:r>
                          </m:den>
                        </m:f>
                      </m:den>
                    </m:f>
                    <m:sSup>
                      <m:sSupPr>
                        <m:ctrlPr>
                          <a:rPr lang="en-CA" sz="6600" i="1">
                            <a:solidFill>
                              <a:srgbClr val="002060"/>
                            </a:solidFill>
                            <a:latin typeface="Cambria Math" panose="02040503050406030204" pitchFamily="18" charset="0"/>
                          </a:rPr>
                        </m:ctrlPr>
                      </m:sSupPr>
                      <m:e>
                        <m:r>
                          <a:rPr lang="en-CA" sz="6600" i="1">
                            <a:solidFill>
                              <a:srgbClr val="002060"/>
                            </a:solidFill>
                            <a:latin typeface="Cambria Math" panose="02040503050406030204" pitchFamily="18" charset="0"/>
                          </a:rPr>
                          <m:t>𝜖</m:t>
                        </m:r>
                      </m:e>
                      <m:sup>
                        <m:r>
                          <a:rPr lang="en-CA" sz="6600" b="0" i="1" smtClean="0">
                            <a:solidFill>
                              <a:srgbClr val="002060"/>
                            </a:solidFill>
                            <a:latin typeface="Cambria Math" panose="02040503050406030204" pitchFamily="18" charset="0"/>
                          </a:rPr>
                          <m:t>𝑟</m:t>
                        </m:r>
                      </m:sup>
                    </m:sSup>
                  </m:oMath>
                </a14:m>
                <a:r>
                  <a:rPr lang="en-GB" sz="6600" i="1" dirty="0">
                    <a:latin typeface="Cambria Math" panose="02040503050406030204" pitchFamily="18" charset="0"/>
                  </a:rPr>
                  <a:t> </a:t>
                </a:r>
              </a:p>
            </p:txBody>
          </p:sp>
        </mc:Choice>
        <mc:Fallback xmlns="">
          <p:sp>
            <p:nvSpPr>
              <p:cNvPr id="14" name="TextBox 13">
                <a:extLst>
                  <a:ext uri="{FF2B5EF4-FFF2-40B4-BE49-F238E27FC236}">
                    <a16:creationId xmlns:a16="http://schemas.microsoft.com/office/drawing/2014/main" id="{2186EE40-A9A6-0052-1A5B-11DB787C04C0}"/>
                  </a:ext>
                </a:extLst>
              </p:cNvPr>
              <p:cNvSpPr txBox="1">
                <a:spLocks noRot="1" noChangeAspect="1" noMove="1" noResize="1" noEditPoints="1" noAdjustHandles="1" noChangeArrowheads="1" noChangeShapeType="1" noTextEdit="1"/>
              </p:cNvSpPr>
              <p:nvPr/>
            </p:nvSpPr>
            <p:spPr>
              <a:xfrm>
                <a:off x="2364119" y="4947658"/>
                <a:ext cx="7349461" cy="1794146"/>
              </a:xfrm>
              <a:prstGeom prst="rect">
                <a:avLst/>
              </a:prstGeom>
              <a:blipFill>
                <a:blip r:embed="rId5"/>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5" name="Ink 14">
                <a:extLst>
                  <a:ext uri="{FF2B5EF4-FFF2-40B4-BE49-F238E27FC236}">
                    <a16:creationId xmlns:a16="http://schemas.microsoft.com/office/drawing/2014/main" id="{ACC16E7C-008A-FF0E-3B39-3C86B047F962}"/>
                  </a:ext>
                </a:extLst>
              </p14:cNvPr>
              <p14:cNvContentPartPr/>
              <p14:nvPr>
                <p:extLst>
                  <p:ext uri="{42D2F446-02D8-4167-A562-619A0277C38B}">
                    <p15:isNarration xmlns:p15="http://schemas.microsoft.com/office/powerpoint/2012/main" val="1"/>
                  </p:ext>
                </p:extLst>
              </p14:nvPr>
            </p14:nvContentPartPr>
            <p14:xfrm>
              <a:off x="330120" y="83160"/>
              <a:ext cx="10905480" cy="6070320"/>
            </p14:xfrm>
          </p:contentPart>
        </mc:Choice>
        <mc:Fallback xmlns="">
          <p:pic>
            <p:nvPicPr>
              <p:cNvPr id="15" name="Ink 14">
                <a:extLst>
                  <a:ext uri="{FF2B5EF4-FFF2-40B4-BE49-F238E27FC236}">
                    <a16:creationId xmlns:a16="http://schemas.microsoft.com/office/drawing/2014/main" id="{ACC16E7C-008A-FF0E-3B39-3C86B047F962}"/>
                  </a:ext>
                </a:extLst>
              </p:cNvPr>
              <p:cNvPicPr>
                <a:picLocks noGrp="1" noRot="1" noChangeAspect="1" noMove="1" noResize="1" noEditPoints="1" noAdjustHandles="1" noChangeArrowheads="1" noChangeShapeType="1"/>
              </p:cNvPicPr>
              <p:nvPr/>
            </p:nvPicPr>
            <p:blipFill>
              <a:blip r:embed="rId7"/>
              <a:stretch>
                <a:fillRect/>
              </a:stretch>
            </p:blipFill>
            <p:spPr>
              <a:xfrm>
                <a:off x="320760" y="73800"/>
                <a:ext cx="10924200" cy="6089040"/>
              </a:xfrm>
              <a:prstGeom prst="rect">
                <a:avLst/>
              </a:prstGeom>
            </p:spPr>
          </p:pic>
        </mc:Fallback>
      </mc:AlternateContent>
    </p:spTree>
    <p:custDataLst>
      <p:tags r:id="rId1"/>
    </p:custDataLst>
    <p:extLst>
      <p:ext uri="{BB962C8B-B14F-4D97-AF65-F5344CB8AC3E}">
        <p14:creationId xmlns:p14="http://schemas.microsoft.com/office/powerpoint/2010/main" val="460070532"/>
      </p:ext>
    </p:extLst>
  </p:cSld>
  <p:clrMapOvr>
    <a:masterClrMapping/>
  </p:clrMapOvr>
  <mc:AlternateContent xmlns:mc="http://schemas.openxmlformats.org/markup-compatibility/2006" xmlns:p14="http://schemas.microsoft.com/office/powerpoint/2010/main">
    <mc:Choice Requires="p14">
      <p:transition spd="slow" p14:dur="2000" advTm="28697"/>
    </mc:Choice>
    <mc:Fallback xmlns="">
      <p:transition spd="slow" advTm="28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218">
            <a:extLst>
              <a:ext uri="{FF2B5EF4-FFF2-40B4-BE49-F238E27FC236}">
                <a16:creationId xmlns:a16="http://schemas.microsoft.com/office/drawing/2014/main" id="{7C1DE3B4-0766-320F-1AC5-AB742B269033}"/>
              </a:ext>
            </a:extLst>
          </p:cNvPr>
          <p:cNvPicPr>
            <a:picLocks noChangeAspect="1"/>
          </p:cNvPicPr>
          <p:nvPr/>
        </p:nvPicPr>
        <p:blipFill rotWithShape="1">
          <a:blip r:embed="rId3"/>
          <a:srcRect l="2475"/>
          <a:stretch/>
        </p:blipFill>
        <p:spPr>
          <a:xfrm>
            <a:off x="-8904" y="-23482"/>
            <a:ext cx="9707437" cy="6881481"/>
          </a:xfrm>
          <a:prstGeom prst="rect">
            <a:avLst/>
          </a:prstGeom>
        </p:spPr>
      </p:pic>
      <p:sp>
        <p:nvSpPr>
          <p:cNvPr id="554" name="Rectangle 553">
            <a:extLst>
              <a:ext uri="{FF2B5EF4-FFF2-40B4-BE49-F238E27FC236}">
                <a16:creationId xmlns:a16="http://schemas.microsoft.com/office/drawing/2014/main" id="{723A9A5A-7B7D-50A0-25D2-7A4531C37C77}"/>
              </a:ext>
            </a:extLst>
          </p:cNvPr>
          <p:cNvSpPr/>
          <p:nvPr/>
        </p:nvSpPr>
        <p:spPr>
          <a:xfrm>
            <a:off x="-320747" y="-61289"/>
            <a:ext cx="10808968"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311D93A3-1E84-68AC-3862-E85CEE21D6C9}"/>
                  </a:ext>
                </a:extLst>
              </p:cNvPr>
              <p:cNvSpPr txBox="1"/>
              <p:nvPr/>
            </p:nvSpPr>
            <p:spPr>
              <a:xfrm>
                <a:off x="8314070" y="-18130"/>
                <a:ext cx="3877930" cy="1015663"/>
              </a:xfrm>
              <a:prstGeom prst="rect">
                <a:avLst/>
              </a:prstGeom>
              <a:solidFill>
                <a:schemeClr val="bg1"/>
              </a:solidFill>
              <a:ln>
                <a:noFill/>
              </a:ln>
              <a:effectLst>
                <a:softEdge rad="127000"/>
              </a:effectLst>
            </p:spPr>
            <p:txBody>
              <a:bodyPr wrap="square" rtlCol="0">
                <a:spAutoFit/>
              </a:bodyPr>
              <a:lstStyle/>
              <a:p>
                <a:pPr algn="r"/>
                <a:r>
                  <a:rPr lang="en-CA" sz="6000" dirty="0" err="1"/>
                  <a:t>Covectors</a:t>
                </a:r>
                <a:r>
                  <a:rPr lang="en-CA" sz="6000" dirty="0"/>
                  <a:t> </a:t>
                </a:r>
                <a14:m>
                  <m:oMath xmlns:m="http://schemas.openxmlformats.org/officeDocument/2006/math">
                    <m:r>
                      <a:rPr lang="en-CA" sz="6000" b="0" i="1" smtClean="0">
                        <a:latin typeface="Cambria Math" panose="02040503050406030204" pitchFamily="18" charset="0"/>
                      </a:rPr>
                      <m:t>𝜅</m:t>
                    </m:r>
                  </m:oMath>
                </a14:m>
                <a:endParaRPr lang="en-CA" sz="6000" dirty="0"/>
              </a:p>
            </p:txBody>
          </p:sp>
        </mc:Choice>
        <mc:Fallback xmlns="">
          <p:sp>
            <p:nvSpPr>
              <p:cNvPr id="69" name="TextBox 68">
                <a:extLst>
                  <a:ext uri="{FF2B5EF4-FFF2-40B4-BE49-F238E27FC236}">
                    <a16:creationId xmlns:a16="http://schemas.microsoft.com/office/drawing/2014/main" id="{311D93A3-1E84-68AC-3862-E85CEE21D6C9}"/>
                  </a:ext>
                </a:extLst>
              </p:cNvPr>
              <p:cNvSpPr txBox="1">
                <a:spLocks noRot="1" noChangeAspect="1" noMove="1" noResize="1" noEditPoints="1" noAdjustHandles="1" noChangeArrowheads="1" noChangeShapeType="1" noTextEdit="1"/>
              </p:cNvSpPr>
              <p:nvPr/>
            </p:nvSpPr>
            <p:spPr>
              <a:xfrm>
                <a:off x="8314070" y="-18130"/>
                <a:ext cx="3877930" cy="1015663"/>
              </a:xfrm>
              <a:prstGeom prst="rect">
                <a:avLst/>
              </a:prstGeom>
              <a:blipFill>
                <a:blip r:embed="rId4"/>
                <a:stretch>
                  <a:fillRect l="-8491" t="-17964" b="-39521"/>
                </a:stretch>
              </a:blipFill>
              <a:ln>
                <a:noFill/>
              </a:ln>
              <a:effectLst>
                <a:softEdge rad="127000"/>
              </a:effectLst>
            </p:spPr>
            <p:txBody>
              <a:bodyPr/>
              <a:lstStyle/>
              <a:p>
                <a:r>
                  <a:rPr lang="en-CA">
                    <a:noFill/>
                  </a:rPr>
                  <a:t> </a:t>
                </a:r>
              </a:p>
            </p:txBody>
          </p:sp>
        </mc:Fallback>
      </mc:AlternateContent>
      <p:grpSp>
        <p:nvGrpSpPr>
          <p:cNvPr id="534" name="Group 533">
            <a:extLst>
              <a:ext uri="{FF2B5EF4-FFF2-40B4-BE49-F238E27FC236}">
                <a16:creationId xmlns:a16="http://schemas.microsoft.com/office/drawing/2014/main" id="{81734B33-2A6B-BCBE-ED1E-2FA20DF733A2}"/>
              </a:ext>
            </a:extLst>
          </p:cNvPr>
          <p:cNvGrpSpPr/>
          <p:nvPr/>
        </p:nvGrpSpPr>
        <p:grpSpPr>
          <a:xfrm>
            <a:off x="9234829" y="2734877"/>
            <a:ext cx="1167378" cy="1118097"/>
            <a:chOff x="4639650" y="2794635"/>
            <a:chExt cx="2889855" cy="2767861"/>
          </a:xfrm>
          <a:solidFill>
            <a:srgbClr val="002060"/>
          </a:solidFill>
        </p:grpSpPr>
        <p:sp>
          <p:nvSpPr>
            <p:cNvPr id="535" name="Oval 534">
              <a:extLst>
                <a:ext uri="{FF2B5EF4-FFF2-40B4-BE49-F238E27FC236}">
                  <a16:creationId xmlns:a16="http://schemas.microsoft.com/office/drawing/2014/main" id="{AE63CEEB-F380-EFE1-D1B4-0988649A8363}"/>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36" name="Group 535">
              <a:extLst>
                <a:ext uri="{FF2B5EF4-FFF2-40B4-BE49-F238E27FC236}">
                  <a16:creationId xmlns:a16="http://schemas.microsoft.com/office/drawing/2014/main" id="{BD9F09FC-DDE5-66E4-AF93-421A7D1E7B21}"/>
                </a:ext>
              </a:extLst>
            </p:cNvPr>
            <p:cNvGrpSpPr/>
            <p:nvPr/>
          </p:nvGrpSpPr>
          <p:grpSpPr>
            <a:xfrm>
              <a:off x="4639650" y="2794635"/>
              <a:ext cx="2889855" cy="2767861"/>
              <a:chOff x="4639650" y="3100665"/>
              <a:chExt cx="2889855" cy="2114506"/>
            </a:xfrm>
            <a:grpFill/>
          </p:grpSpPr>
          <p:grpSp>
            <p:nvGrpSpPr>
              <p:cNvPr id="537" name="Group 536">
                <a:extLst>
                  <a:ext uri="{FF2B5EF4-FFF2-40B4-BE49-F238E27FC236}">
                    <a16:creationId xmlns:a16="http://schemas.microsoft.com/office/drawing/2014/main" id="{61C42D79-8D87-21C2-942A-946DBF7D69C5}"/>
                  </a:ext>
                </a:extLst>
              </p:cNvPr>
              <p:cNvGrpSpPr/>
              <p:nvPr/>
            </p:nvGrpSpPr>
            <p:grpSpPr>
              <a:xfrm>
                <a:off x="4639650" y="3100665"/>
                <a:ext cx="2889855" cy="2114506"/>
                <a:chOff x="1050873" y="1266825"/>
                <a:chExt cx="4043212" cy="4322790"/>
              </a:xfrm>
              <a:grpFill/>
            </p:grpSpPr>
            <p:cxnSp>
              <p:nvCxnSpPr>
                <p:cNvPr id="540" name="Straight Connector 539">
                  <a:extLst>
                    <a:ext uri="{FF2B5EF4-FFF2-40B4-BE49-F238E27FC236}">
                      <a16:creationId xmlns:a16="http://schemas.microsoft.com/office/drawing/2014/main" id="{6618EC6E-AB75-F811-8081-55F267808ED7}"/>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19DE65F6-4168-74F7-EEE4-36D4366941A4}"/>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B7D48FA6-D1DB-A408-7BC8-240E53EBF25A}"/>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538" name="Straight Arrow Connector 537">
                <a:extLst>
                  <a:ext uri="{FF2B5EF4-FFF2-40B4-BE49-F238E27FC236}">
                    <a16:creationId xmlns:a16="http://schemas.microsoft.com/office/drawing/2014/main" id="{54BD48B9-AAA9-6820-1F7C-36CC451C24B7}"/>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Straight Arrow Connector 538">
                <a:extLst>
                  <a:ext uri="{FF2B5EF4-FFF2-40B4-BE49-F238E27FC236}">
                    <a16:creationId xmlns:a16="http://schemas.microsoft.com/office/drawing/2014/main" id="{032BBF78-6DC3-8E4B-211D-6BC370F594AC}"/>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43" name="Group 542">
            <a:extLst>
              <a:ext uri="{FF2B5EF4-FFF2-40B4-BE49-F238E27FC236}">
                <a16:creationId xmlns:a16="http://schemas.microsoft.com/office/drawing/2014/main" id="{F8ED3050-D4AC-A2A9-BB58-BFBFD8B5CA12}"/>
              </a:ext>
            </a:extLst>
          </p:cNvPr>
          <p:cNvGrpSpPr/>
          <p:nvPr/>
        </p:nvGrpSpPr>
        <p:grpSpPr>
          <a:xfrm rot="5400000">
            <a:off x="10835388" y="2698280"/>
            <a:ext cx="1167378" cy="1118097"/>
            <a:chOff x="4639650" y="2794635"/>
            <a:chExt cx="2889855" cy="2767861"/>
          </a:xfrm>
          <a:solidFill>
            <a:srgbClr val="002060"/>
          </a:solidFill>
        </p:grpSpPr>
        <p:sp>
          <p:nvSpPr>
            <p:cNvPr id="544" name="Oval 543">
              <a:extLst>
                <a:ext uri="{FF2B5EF4-FFF2-40B4-BE49-F238E27FC236}">
                  <a16:creationId xmlns:a16="http://schemas.microsoft.com/office/drawing/2014/main" id="{2346CE44-9D07-7F6E-9A26-6ED5EB1FBD41}"/>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45" name="Group 544">
              <a:extLst>
                <a:ext uri="{FF2B5EF4-FFF2-40B4-BE49-F238E27FC236}">
                  <a16:creationId xmlns:a16="http://schemas.microsoft.com/office/drawing/2014/main" id="{531A20C3-D688-A130-E60F-E2BDD1BCA61E}"/>
                </a:ext>
              </a:extLst>
            </p:cNvPr>
            <p:cNvGrpSpPr/>
            <p:nvPr/>
          </p:nvGrpSpPr>
          <p:grpSpPr>
            <a:xfrm>
              <a:off x="4639650" y="2794635"/>
              <a:ext cx="2889855" cy="2767861"/>
              <a:chOff x="4639650" y="3100665"/>
              <a:chExt cx="2889855" cy="2114506"/>
            </a:xfrm>
            <a:grpFill/>
          </p:grpSpPr>
          <p:grpSp>
            <p:nvGrpSpPr>
              <p:cNvPr id="546" name="Group 545">
                <a:extLst>
                  <a:ext uri="{FF2B5EF4-FFF2-40B4-BE49-F238E27FC236}">
                    <a16:creationId xmlns:a16="http://schemas.microsoft.com/office/drawing/2014/main" id="{05A6D56E-B2D7-7672-A93C-439D4A57337C}"/>
                  </a:ext>
                </a:extLst>
              </p:cNvPr>
              <p:cNvGrpSpPr/>
              <p:nvPr/>
            </p:nvGrpSpPr>
            <p:grpSpPr>
              <a:xfrm>
                <a:off x="4639650" y="3100665"/>
                <a:ext cx="2889855" cy="2114506"/>
                <a:chOff x="1050873" y="1266825"/>
                <a:chExt cx="4043212" cy="4322790"/>
              </a:xfrm>
              <a:grpFill/>
            </p:grpSpPr>
            <p:cxnSp>
              <p:nvCxnSpPr>
                <p:cNvPr id="549" name="Straight Connector 548">
                  <a:extLst>
                    <a:ext uri="{FF2B5EF4-FFF2-40B4-BE49-F238E27FC236}">
                      <a16:creationId xmlns:a16="http://schemas.microsoft.com/office/drawing/2014/main" id="{74D96AB3-144D-779E-E9FB-F1C909BDD538}"/>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6E3F9A12-DC6C-6E0A-355A-0CA7EFA82114}"/>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45639084-7E4D-3D9F-77CF-0233D84ACE6D}"/>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547" name="Straight Arrow Connector 546">
                <a:extLst>
                  <a:ext uri="{FF2B5EF4-FFF2-40B4-BE49-F238E27FC236}">
                    <a16:creationId xmlns:a16="http://schemas.microsoft.com/office/drawing/2014/main" id="{BE763257-C351-BFA0-B89A-2E27D9E39434}"/>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B951A598-0194-8358-5040-C80B9CE890F0}"/>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52" name="TextBox 551">
                <a:extLst>
                  <a:ext uri="{FF2B5EF4-FFF2-40B4-BE49-F238E27FC236}">
                    <a16:creationId xmlns:a16="http://schemas.microsoft.com/office/drawing/2014/main" id="{D260B38C-62A5-FA39-EB9B-08598E9CC67C}"/>
                  </a:ext>
                </a:extLst>
              </p:cNvPr>
              <p:cNvSpPr txBox="1"/>
              <p:nvPr/>
            </p:nvSpPr>
            <p:spPr>
              <a:xfrm>
                <a:off x="9480485" y="1944068"/>
                <a:ext cx="87020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𝑡</m:t>
                          </m:r>
                        </m:sup>
                      </m:sSup>
                    </m:oMath>
                  </m:oMathPara>
                </a14:m>
                <a:endParaRPr lang="en-CA" sz="4800" dirty="0"/>
              </a:p>
            </p:txBody>
          </p:sp>
        </mc:Choice>
        <mc:Fallback xmlns="">
          <p:sp>
            <p:nvSpPr>
              <p:cNvPr id="552" name="TextBox 551">
                <a:extLst>
                  <a:ext uri="{FF2B5EF4-FFF2-40B4-BE49-F238E27FC236}">
                    <a16:creationId xmlns:a16="http://schemas.microsoft.com/office/drawing/2014/main" id="{D260B38C-62A5-FA39-EB9B-08598E9CC67C}"/>
                  </a:ext>
                </a:extLst>
              </p:cNvPr>
              <p:cNvSpPr txBox="1">
                <a:spLocks noRot="1" noChangeAspect="1" noMove="1" noResize="1" noEditPoints="1" noAdjustHandles="1" noChangeArrowheads="1" noChangeShapeType="1" noTextEdit="1"/>
              </p:cNvSpPr>
              <p:nvPr/>
            </p:nvSpPr>
            <p:spPr>
              <a:xfrm>
                <a:off x="9480485" y="1944068"/>
                <a:ext cx="870207"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3" name="TextBox 552">
                <a:extLst>
                  <a:ext uri="{FF2B5EF4-FFF2-40B4-BE49-F238E27FC236}">
                    <a16:creationId xmlns:a16="http://schemas.microsoft.com/office/drawing/2014/main" id="{ABC44A1A-8FA4-2E18-AB8D-C3A93C7A53E6}"/>
                  </a:ext>
                </a:extLst>
              </p:cNvPr>
              <p:cNvSpPr txBox="1"/>
              <p:nvPr/>
            </p:nvSpPr>
            <p:spPr>
              <a:xfrm>
                <a:off x="11143443" y="1943079"/>
                <a:ext cx="87020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𝑟</m:t>
                          </m:r>
                        </m:sup>
                      </m:sSup>
                    </m:oMath>
                  </m:oMathPara>
                </a14:m>
                <a:endParaRPr lang="en-CA" sz="4800" dirty="0"/>
              </a:p>
            </p:txBody>
          </p:sp>
        </mc:Choice>
        <mc:Fallback xmlns="">
          <p:sp>
            <p:nvSpPr>
              <p:cNvPr id="553" name="TextBox 552">
                <a:extLst>
                  <a:ext uri="{FF2B5EF4-FFF2-40B4-BE49-F238E27FC236}">
                    <a16:creationId xmlns:a16="http://schemas.microsoft.com/office/drawing/2014/main" id="{ABC44A1A-8FA4-2E18-AB8D-C3A93C7A53E6}"/>
                  </a:ext>
                </a:extLst>
              </p:cNvPr>
              <p:cNvSpPr txBox="1">
                <a:spLocks noRot="1" noChangeAspect="1" noMove="1" noResize="1" noEditPoints="1" noAdjustHandles="1" noChangeArrowheads="1" noChangeShapeType="1" noTextEdit="1"/>
              </p:cNvSpPr>
              <p:nvPr/>
            </p:nvSpPr>
            <p:spPr>
              <a:xfrm>
                <a:off x="11143443" y="1943079"/>
                <a:ext cx="870207" cy="8309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8" name="TextBox 527">
                <a:extLst>
                  <a:ext uri="{FF2B5EF4-FFF2-40B4-BE49-F238E27FC236}">
                    <a16:creationId xmlns:a16="http://schemas.microsoft.com/office/drawing/2014/main" id="{0191348E-2CDE-AB9C-F4CA-3BB419F7D595}"/>
                  </a:ext>
                </a:extLst>
              </p:cNvPr>
              <p:cNvSpPr txBox="1"/>
              <p:nvPr/>
            </p:nvSpPr>
            <p:spPr>
              <a:xfrm>
                <a:off x="6873318" y="4727706"/>
                <a:ext cx="5327545" cy="1484765"/>
              </a:xfrm>
              <a:prstGeom prst="rect">
                <a:avLst/>
              </a:prstGeom>
              <a:solidFill>
                <a:schemeClr val="bg1"/>
              </a:solidFill>
              <a:effectLst>
                <a:softEdge rad="127000"/>
              </a:effectLst>
            </p:spPr>
            <p:txBody>
              <a:bodyPr wrap="square">
                <a:spAutoFit/>
              </a:bodyPr>
              <a:lstStyle/>
              <a:p>
                <a:pPr algn="ctr">
                  <a:spcAft>
                    <a:spcPts val="1200"/>
                  </a:spcAft>
                </a:pPr>
                <a14:m>
                  <m:oMath xmlns:m="http://schemas.openxmlformats.org/officeDocument/2006/math">
                    <m:r>
                      <a:rPr lang="en-CA" sz="5400" i="1">
                        <a:latin typeface="Cambria Math" panose="02040503050406030204" pitchFamily="18" charset="0"/>
                      </a:rPr>
                      <m:t>𝜅</m:t>
                    </m:r>
                    <m:r>
                      <a:rPr lang="en-CA" sz="5400" i="1">
                        <a:latin typeface="Cambria Math" panose="02040503050406030204" pitchFamily="18" charset="0"/>
                      </a:rPr>
                      <m:t>=</m:t>
                    </m:r>
                    <m:r>
                      <a:rPr lang="en-CA" sz="5400" i="1">
                        <a:solidFill>
                          <a:srgbClr val="FF0000"/>
                        </a:solidFill>
                        <a:latin typeface="Cambria Math" panose="02040503050406030204" pitchFamily="18" charset="0"/>
                      </a:rPr>
                      <m:t>𝑎</m:t>
                    </m:r>
                    <m:sSup>
                      <m:sSupPr>
                        <m:ctrlPr>
                          <a:rPr lang="en-CA" sz="5400" i="1">
                            <a:solidFill>
                              <a:srgbClr val="002060"/>
                            </a:solidFill>
                            <a:latin typeface="Cambria Math" panose="02040503050406030204" pitchFamily="18" charset="0"/>
                          </a:rPr>
                        </m:ctrlPr>
                      </m:sSupPr>
                      <m:e>
                        <m:r>
                          <a:rPr lang="en-CA" sz="5400" i="1">
                            <a:solidFill>
                              <a:srgbClr val="002060"/>
                            </a:solidFill>
                            <a:latin typeface="Cambria Math" panose="02040503050406030204" pitchFamily="18" charset="0"/>
                          </a:rPr>
                          <m:t>𝜖</m:t>
                        </m:r>
                      </m:e>
                      <m:sup>
                        <m:r>
                          <a:rPr lang="en-CA" sz="5400" i="1">
                            <a:solidFill>
                              <a:srgbClr val="002060"/>
                            </a:solidFill>
                            <a:latin typeface="Cambria Math" panose="02040503050406030204" pitchFamily="18" charset="0"/>
                          </a:rPr>
                          <m:t>𝑡</m:t>
                        </m:r>
                      </m:sup>
                    </m:sSup>
                    <m:r>
                      <a:rPr lang="en-CA" sz="5400" i="1">
                        <a:latin typeface="Cambria Math" panose="02040503050406030204" pitchFamily="18" charset="0"/>
                      </a:rPr>
                      <m:t>−</m:t>
                    </m:r>
                    <m:f>
                      <m:fPr>
                        <m:ctrlPr>
                          <a:rPr lang="en-CA" sz="5400" i="1">
                            <a:latin typeface="Cambria Math" panose="02040503050406030204" pitchFamily="18" charset="0"/>
                          </a:rPr>
                        </m:ctrlPr>
                      </m:fPr>
                      <m:num>
                        <m:r>
                          <a:rPr lang="en-CA" sz="5400" i="1">
                            <a:solidFill>
                              <a:srgbClr val="FF0000"/>
                            </a:solidFill>
                            <a:latin typeface="Cambria Math" panose="02040503050406030204" pitchFamily="18" charset="0"/>
                          </a:rPr>
                          <m:t>𝑎</m:t>
                        </m:r>
                      </m:num>
                      <m:den>
                        <m:r>
                          <a:rPr lang="en-GB" sz="5400" i="1">
                            <a:latin typeface="Cambria Math" panose="02040503050406030204" pitchFamily="18" charset="0"/>
                          </a:rPr>
                          <m:t>1−</m:t>
                        </m:r>
                        <m:f>
                          <m:fPr>
                            <m:ctrlPr>
                              <a:rPr lang="en-GB" sz="5400" i="1">
                                <a:latin typeface="Cambria Math" panose="02040503050406030204" pitchFamily="18" charset="0"/>
                              </a:rPr>
                            </m:ctrlPr>
                          </m:fPr>
                          <m:num>
                            <m:sSub>
                              <m:sSubPr>
                                <m:ctrlPr>
                                  <a:rPr lang="en-GB" sz="5400" i="1">
                                    <a:latin typeface="Cambria Math" panose="02040503050406030204" pitchFamily="18" charset="0"/>
                                  </a:rPr>
                                </m:ctrlPr>
                              </m:sSubPr>
                              <m:e>
                                <m:r>
                                  <a:rPr lang="en-GB" sz="5400" i="1">
                                    <a:latin typeface="Cambria Math" panose="02040503050406030204" pitchFamily="18" charset="0"/>
                                  </a:rPr>
                                  <m:t>𝑟</m:t>
                                </m:r>
                              </m:e>
                              <m:sub>
                                <m:r>
                                  <a:rPr lang="en-GB" sz="5400" i="1">
                                    <a:latin typeface="Cambria Math" panose="02040503050406030204" pitchFamily="18" charset="0"/>
                                  </a:rPr>
                                  <m:t>𝑠</m:t>
                                </m:r>
                              </m:sub>
                            </m:sSub>
                          </m:num>
                          <m:den>
                            <m:r>
                              <a:rPr lang="en-GB" sz="5400" i="1">
                                <a:solidFill>
                                  <a:srgbClr val="0070C0"/>
                                </a:solidFill>
                                <a:latin typeface="Cambria Math" panose="02040503050406030204" pitchFamily="18" charset="0"/>
                              </a:rPr>
                              <m:t>𝑟</m:t>
                            </m:r>
                          </m:den>
                        </m:f>
                      </m:den>
                    </m:f>
                    <m:sSup>
                      <m:sSupPr>
                        <m:ctrlPr>
                          <a:rPr lang="en-CA" sz="5400" i="1">
                            <a:solidFill>
                              <a:srgbClr val="002060"/>
                            </a:solidFill>
                            <a:latin typeface="Cambria Math" panose="02040503050406030204" pitchFamily="18" charset="0"/>
                          </a:rPr>
                        </m:ctrlPr>
                      </m:sSupPr>
                      <m:e>
                        <m:r>
                          <a:rPr lang="en-CA" sz="5400" i="1">
                            <a:solidFill>
                              <a:srgbClr val="002060"/>
                            </a:solidFill>
                            <a:latin typeface="Cambria Math" panose="02040503050406030204" pitchFamily="18" charset="0"/>
                          </a:rPr>
                          <m:t>𝜖</m:t>
                        </m:r>
                      </m:e>
                      <m:sup>
                        <m:r>
                          <a:rPr lang="en-CA" sz="5400" i="1">
                            <a:solidFill>
                              <a:srgbClr val="002060"/>
                            </a:solidFill>
                            <a:latin typeface="Cambria Math" panose="02040503050406030204" pitchFamily="18" charset="0"/>
                          </a:rPr>
                          <m:t>𝑟</m:t>
                        </m:r>
                      </m:sup>
                    </m:sSup>
                  </m:oMath>
                </a14:m>
                <a:r>
                  <a:rPr lang="en-GB" sz="5400" i="1" dirty="0">
                    <a:latin typeface="Cambria Math" panose="02040503050406030204" pitchFamily="18" charset="0"/>
                  </a:rPr>
                  <a:t> </a:t>
                </a:r>
              </a:p>
            </p:txBody>
          </p:sp>
        </mc:Choice>
        <mc:Fallback xmlns="">
          <p:sp>
            <p:nvSpPr>
              <p:cNvPr id="528" name="TextBox 527">
                <a:extLst>
                  <a:ext uri="{FF2B5EF4-FFF2-40B4-BE49-F238E27FC236}">
                    <a16:creationId xmlns:a16="http://schemas.microsoft.com/office/drawing/2014/main" id="{0191348E-2CDE-AB9C-F4CA-3BB419F7D595}"/>
                  </a:ext>
                </a:extLst>
              </p:cNvPr>
              <p:cNvSpPr txBox="1">
                <a:spLocks noRot="1" noChangeAspect="1" noMove="1" noResize="1" noEditPoints="1" noAdjustHandles="1" noChangeArrowheads="1" noChangeShapeType="1" noTextEdit="1"/>
              </p:cNvSpPr>
              <p:nvPr/>
            </p:nvSpPr>
            <p:spPr>
              <a:xfrm>
                <a:off x="6873318" y="4727706"/>
                <a:ext cx="5327545" cy="1484765"/>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E9B7DAE4-B0D5-5B20-6538-DEAB469287FD}"/>
              </a:ext>
            </a:extLst>
          </p:cNvPr>
          <p:cNvGrpSpPr/>
          <p:nvPr/>
        </p:nvGrpSpPr>
        <p:grpSpPr>
          <a:xfrm>
            <a:off x="1502738" y="489661"/>
            <a:ext cx="6897172" cy="1535971"/>
            <a:chOff x="1502738" y="5192362"/>
            <a:chExt cx="6897172" cy="1535971"/>
          </a:xfrm>
        </p:grpSpPr>
        <p:grpSp>
          <p:nvGrpSpPr>
            <p:cNvPr id="221" name="Group 220">
              <a:extLst>
                <a:ext uri="{FF2B5EF4-FFF2-40B4-BE49-F238E27FC236}">
                  <a16:creationId xmlns:a16="http://schemas.microsoft.com/office/drawing/2014/main" id="{3EF2DA7A-202D-2B6E-7AB6-677951D007C4}"/>
                </a:ext>
              </a:extLst>
            </p:cNvPr>
            <p:cNvGrpSpPr/>
            <p:nvPr/>
          </p:nvGrpSpPr>
          <p:grpSpPr>
            <a:xfrm rot="18536821">
              <a:off x="7218762" y="5547185"/>
              <a:ext cx="1484718" cy="877578"/>
              <a:chOff x="4647411" y="3527585"/>
              <a:chExt cx="2905616" cy="1307924"/>
            </a:xfrm>
          </p:grpSpPr>
          <p:sp>
            <p:nvSpPr>
              <p:cNvPr id="249" name="Oval 248">
                <a:extLst>
                  <a:ext uri="{FF2B5EF4-FFF2-40B4-BE49-F238E27FC236}">
                    <a16:creationId xmlns:a16="http://schemas.microsoft.com/office/drawing/2014/main" id="{A9B045BF-A19F-4C7B-B345-3D1FBB3939F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0" name="Group 249">
                <a:extLst>
                  <a:ext uri="{FF2B5EF4-FFF2-40B4-BE49-F238E27FC236}">
                    <a16:creationId xmlns:a16="http://schemas.microsoft.com/office/drawing/2014/main" id="{A86B9F28-11F0-00E8-B545-FFCC550CFE58}"/>
                  </a:ext>
                </a:extLst>
              </p:cNvPr>
              <p:cNvGrpSpPr/>
              <p:nvPr/>
            </p:nvGrpSpPr>
            <p:grpSpPr>
              <a:xfrm>
                <a:off x="4647411" y="3527585"/>
                <a:ext cx="2905616" cy="1307924"/>
                <a:chOff x="4647411" y="3660598"/>
                <a:chExt cx="2905616" cy="999187"/>
              </a:xfrm>
            </p:grpSpPr>
            <p:grpSp>
              <p:nvGrpSpPr>
                <p:cNvPr id="251" name="Group 250">
                  <a:extLst>
                    <a:ext uri="{FF2B5EF4-FFF2-40B4-BE49-F238E27FC236}">
                      <a16:creationId xmlns:a16="http://schemas.microsoft.com/office/drawing/2014/main" id="{A197BDC1-3CB1-1A64-606D-79FC29A5D1F0}"/>
                    </a:ext>
                  </a:extLst>
                </p:cNvPr>
                <p:cNvGrpSpPr/>
                <p:nvPr/>
              </p:nvGrpSpPr>
              <p:grpSpPr>
                <a:xfrm>
                  <a:off x="4647411" y="3660598"/>
                  <a:ext cx="2905616" cy="999187"/>
                  <a:chOff x="1061731" y="2411525"/>
                  <a:chExt cx="4065263" cy="2042687"/>
                </a:xfrm>
              </p:grpSpPr>
              <p:cxnSp>
                <p:nvCxnSpPr>
                  <p:cNvPr id="254" name="Straight Connector 253">
                    <a:extLst>
                      <a:ext uri="{FF2B5EF4-FFF2-40B4-BE49-F238E27FC236}">
                        <a16:creationId xmlns:a16="http://schemas.microsoft.com/office/drawing/2014/main" id="{2AD8EF88-60FE-C43D-11E6-5D7EE230F348}"/>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332A046-A3E2-3AB9-F371-29F603C5C79D}"/>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44189E1-CCC0-D673-BFA7-CE411F9B0D29}"/>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2" name="Straight Arrow Connector 251">
                  <a:extLst>
                    <a:ext uri="{FF2B5EF4-FFF2-40B4-BE49-F238E27FC236}">
                      <a16:creationId xmlns:a16="http://schemas.microsoft.com/office/drawing/2014/main" id="{BC3870F5-1240-191C-216B-73EBE384CBE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B09F02EE-91C6-AAD9-C1DD-1C988A2664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2" name="Group 221">
              <a:extLst>
                <a:ext uri="{FF2B5EF4-FFF2-40B4-BE49-F238E27FC236}">
                  <a16:creationId xmlns:a16="http://schemas.microsoft.com/office/drawing/2014/main" id="{9DAA1E6E-BBDF-0B36-18A7-DFFEA2FAD7AD}"/>
                </a:ext>
              </a:extLst>
            </p:cNvPr>
            <p:cNvGrpSpPr/>
            <p:nvPr/>
          </p:nvGrpSpPr>
          <p:grpSpPr>
            <a:xfrm rot="18449719">
              <a:off x="4863407" y="5506010"/>
              <a:ext cx="1510958" cy="883661"/>
              <a:chOff x="4582296" y="3317017"/>
              <a:chExt cx="2956968" cy="1618840"/>
            </a:xfrm>
          </p:grpSpPr>
          <p:sp>
            <p:nvSpPr>
              <p:cNvPr id="241" name="Oval 240">
                <a:extLst>
                  <a:ext uri="{FF2B5EF4-FFF2-40B4-BE49-F238E27FC236}">
                    <a16:creationId xmlns:a16="http://schemas.microsoft.com/office/drawing/2014/main" id="{4460C8E3-7F9A-4BCC-FAB4-EBFDE3A50BCC}"/>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42" name="Group 241">
                <a:extLst>
                  <a:ext uri="{FF2B5EF4-FFF2-40B4-BE49-F238E27FC236}">
                    <a16:creationId xmlns:a16="http://schemas.microsoft.com/office/drawing/2014/main" id="{1EB8C8FA-434D-D7DA-56E6-65128E0666CA}"/>
                  </a:ext>
                </a:extLst>
              </p:cNvPr>
              <p:cNvGrpSpPr/>
              <p:nvPr/>
            </p:nvGrpSpPr>
            <p:grpSpPr>
              <a:xfrm>
                <a:off x="4582296" y="3317017"/>
                <a:ext cx="2956968" cy="1618840"/>
                <a:chOff x="4582296" y="3499738"/>
                <a:chExt cx="2956968" cy="1236712"/>
              </a:xfrm>
            </p:grpSpPr>
            <p:grpSp>
              <p:nvGrpSpPr>
                <p:cNvPr id="243" name="Group 242">
                  <a:extLst>
                    <a:ext uri="{FF2B5EF4-FFF2-40B4-BE49-F238E27FC236}">
                      <a16:creationId xmlns:a16="http://schemas.microsoft.com/office/drawing/2014/main" id="{DA6F8698-8ABC-F281-F6F7-F7DF36FF7FE1}"/>
                    </a:ext>
                  </a:extLst>
                </p:cNvPr>
                <p:cNvGrpSpPr/>
                <p:nvPr/>
              </p:nvGrpSpPr>
              <p:grpSpPr>
                <a:xfrm>
                  <a:off x="4582296" y="3499738"/>
                  <a:ext cx="2956968" cy="1236712"/>
                  <a:chOff x="970629" y="2082671"/>
                  <a:chExt cx="4137109" cy="2528274"/>
                </a:xfrm>
              </p:grpSpPr>
              <p:cxnSp>
                <p:nvCxnSpPr>
                  <p:cNvPr id="246" name="Straight Connector 245">
                    <a:extLst>
                      <a:ext uri="{FF2B5EF4-FFF2-40B4-BE49-F238E27FC236}">
                        <a16:creationId xmlns:a16="http://schemas.microsoft.com/office/drawing/2014/main" id="{7CD77BD4-CD32-F0C2-B539-4E3E8056483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AC7E06B-C357-E9AB-1B65-B5AAB17F1B12}"/>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3FA1A3D-DAC9-B20E-6806-D68C255FCFD4}"/>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4" name="Straight Arrow Connector 243">
                  <a:extLst>
                    <a:ext uri="{FF2B5EF4-FFF2-40B4-BE49-F238E27FC236}">
                      <a16:creationId xmlns:a16="http://schemas.microsoft.com/office/drawing/2014/main" id="{A7962B74-0E3C-21EA-D80D-CD27361516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8BF681D8-227A-F332-DE77-77E4E423356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3" name="Group 222">
              <a:extLst>
                <a:ext uri="{FF2B5EF4-FFF2-40B4-BE49-F238E27FC236}">
                  <a16:creationId xmlns:a16="http://schemas.microsoft.com/office/drawing/2014/main" id="{8CA00DA3-C99E-ED93-1EC8-CD9F01466F4A}"/>
                </a:ext>
              </a:extLst>
            </p:cNvPr>
            <p:cNvGrpSpPr/>
            <p:nvPr/>
          </p:nvGrpSpPr>
          <p:grpSpPr>
            <a:xfrm rot="18220508">
              <a:off x="2735811" y="5575364"/>
              <a:ext cx="1473188" cy="795832"/>
              <a:chOff x="4646455" y="3258739"/>
              <a:chExt cx="2883050" cy="1837847"/>
            </a:xfrm>
          </p:grpSpPr>
          <p:sp>
            <p:nvSpPr>
              <p:cNvPr id="233" name="Oval 232">
                <a:extLst>
                  <a:ext uri="{FF2B5EF4-FFF2-40B4-BE49-F238E27FC236}">
                    <a16:creationId xmlns:a16="http://schemas.microsoft.com/office/drawing/2014/main" id="{33FE28A2-A254-E5BD-5856-50F10C830957}"/>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4" name="Group 233">
                <a:extLst>
                  <a:ext uri="{FF2B5EF4-FFF2-40B4-BE49-F238E27FC236}">
                    <a16:creationId xmlns:a16="http://schemas.microsoft.com/office/drawing/2014/main" id="{07AE7CDE-2CFC-A984-EEF6-369B8E207B7F}"/>
                  </a:ext>
                </a:extLst>
              </p:cNvPr>
              <p:cNvGrpSpPr/>
              <p:nvPr/>
            </p:nvGrpSpPr>
            <p:grpSpPr>
              <a:xfrm>
                <a:off x="4646455" y="3258739"/>
                <a:ext cx="2883050" cy="1837847"/>
                <a:chOff x="4646455" y="3455216"/>
                <a:chExt cx="2883050" cy="1404022"/>
              </a:xfrm>
            </p:grpSpPr>
            <p:grpSp>
              <p:nvGrpSpPr>
                <p:cNvPr id="235" name="Group 234">
                  <a:extLst>
                    <a:ext uri="{FF2B5EF4-FFF2-40B4-BE49-F238E27FC236}">
                      <a16:creationId xmlns:a16="http://schemas.microsoft.com/office/drawing/2014/main" id="{7D1738CF-8410-1216-32E3-05C864615490}"/>
                    </a:ext>
                  </a:extLst>
                </p:cNvPr>
                <p:cNvGrpSpPr/>
                <p:nvPr/>
              </p:nvGrpSpPr>
              <p:grpSpPr>
                <a:xfrm>
                  <a:off x="4646455" y="3455216"/>
                  <a:ext cx="2883050" cy="1404022"/>
                  <a:chOff x="1060394" y="1991650"/>
                  <a:chExt cx="4033691" cy="2870313"/>
                </a:xfrm>
              </p:grpSpPr>
              <p:cxnSp>
                <p:nvCxnSpPr>
                  <p:cNvPr id="238" name="Straight Connector 237">
                    <a:extLst>
                      <a:ext uri="{FF2B5EF4-FFF2-40B4-BE49-F238E27FC236}">
                        <a16:creationId xmlns:a16="http://schemas.microsoft.com/office/drawing/2014/main" id="{A29B848C-4A0E-D217-2239-917452522AE7}"/>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CDA08D8-BD1A-01E2-2B3E-2FE7FCF8879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AD4AB98-87DA-B0FF-DBD9-D97A7AB5C24F}"/>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a:extLst>
                    <a:ext uri="{FF2B5EF4-FFF2-40B4-BE49-F238E27FC236}">
                      <a16:creationId xmlns:a16="http://schemas.microsoft.com/office/drawing/2014/main" id="{82A349B8-8C99-361A-919B-8828A69492B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77B7D6-CB76-E630-22C0-8D6302D3AB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4" name="Group 223">
              <a:extLst>
                <a:ext uri="{FF2B5EF4-FFF2-40B4-BE49-F238E27FC236}">
                  <a16:creationId xmlns:a16="http://schemas.microsoft.com/office/drawing/2014/main" id="{1754C4D4-B424-3071-9719-B2D103085916}"/>
                </a:ext>
              </a:extLst>
            </p:cNvPr>
            <p:cNvGrpSpPr/>
            <p:nvPr/>
          </p:nvGrpSpPr>
          <p:grpSpPr>
            <a:xfrm rot="17753132">
              <a:off x="1013253" y="5702186"/>
              <a:ext cx="1473186" cy="494215"/>
              <a:chOff x="4646458" y="3258740"/>
              <a:chExt cx="2883047" cy="1837843"/>
            </a:xfrm>
          </p:grpSpPr>
          <p:sp>
            <p:nvSpPr>
              <p:cNvPr id="225" name="Oval 224">
                <a:extLst>
                  <a:ext uri="{FF2B5EF4-FFF2-40B4-BE49-F238E27FC236}">
                    <a16:creationId xmlns:a16="http://schemas.microsoft.com/office/drawing/2014/main" id="{180E4E54-B646-9BEE-5307-8C08C4443429}"/>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26" name="Group 225">
                <a:extLst>
                  <a:ext uri="{FF2B5EF4-FFF2-40B4-BE49-F238E27FC236}">
                    <a16:creationId xmlns:a16="http://schemas.microsoft.com/office/drawing/2014/main" id="{C5E403F6-F0DC-322E-1368-135B9C64207D}"/>
                  </a:ext>
                </a:extLst>
              </p:cNvPr>
              <p:cNvGrpSpPr/>
              <p:nvPr/>
            </p:nvGrpSpPr>
            <p:grpSpPr>
              <a:xfrm>
                <a:off x="4646458" y="3258740"/>
                <a:ext cx="2883047" cy="1837843"/>
                <a:chOff x="4646458" y="3455217"/>
                <a:chExt cx="2883047" cy="1404019"/>
              </a:xfrm>
            </p:grpSpPr>
            <p:grpSp>
              <p:nvGrpSpPr>
                <p:cNvPr id="227" name="Group 226">
                  <a:extLst>
                    <a:ext uri="{FF2B5EF4-FFF2-40B4-BE49-F238E27FC236}">
                      <a16:creationId xmlns:a16="http://schemas.microsoft.com/office/drawing/2014/main" id="{7D8E34AE-DD21-73A8-2B91-0017D34AECE4}"/>
                    </a:ext>
                  </a:extLst>
                </p:cNvPr>
                <p:cNvGrpSpPr/>
                <p:nvPr/>
              </p:nvGrpSpPr>
              <p:grpSpPr>
                <a:xfrm>
                  <a:off x="4646458" y="3455217"/>
                  <a:ext cx="2883047" cy="1404019"/>
                  <a:chOff x="1060398" y="1991653"/>
                  <a:chExt cx="4033687" cy="2870306"/>
                </a:xfrm>
              </p:grpSpPr>
              <p:cxnSp>
                <p:nvCxnSpPr>
                  <p:cNvPr id="230" name="Straight Connector 229">
                    <a:extLst>
                      <a:ext uri="{FF2B5EF4-FFF2-40B4-BE49-F238E27FC236}">
                        <a16:creationId xmlns:a16="http://schemas.microsoft.com/office/drawing/2014/main" id="{99F97BF1-FCD0-B0CC-9869-08DB81244C59}"/>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E3A98C0E-B976-28A2-52BA-7D4841C74AC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AFE7806-0674-A790-E612-1B722F937F61}"/>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8" name="Straight Arrow Connector 227">
                  <a:extLst>
                    <a:ext uri="{FF2B5EF4-FFF2-40B4-BE49-F238E27FC236}">
                      <a16:creationId xmlns:a16="http://schemas.microsoft.com/office/drawing/2014/main" id="{9C1BAA27-6D30-690F-AC79-04FE713DC1A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55D3F8F-B6AB-01AC-5592-ED7DD676900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2BD39560-C5EA-0965-DAFD-571EB6914590}"/>
              </a:ext>
            </a:extLst>
          </p:cNvPr>
          <p:cNvGrpSpPr/>
          <p:nvPr/>
        </p:nvGrpSpPr>
        <p:grpSpPr>
          <a:xfrm>
            <a:off x="611060" y="2756299"/>
            <a:ext cx="5979755" cy="1531265"/>
            <a:chOff x="611060" y="2930470"/>
            <a:chExt cx="5979755" cy="1531265"/>
          </a:xfrm>
        </p:grpSpPr>
        <p:grpSp>
          <p:nvGrpSpPr>
            <p:cNvPr id="258" name="Group 257">
              <a:extLst>
                <a:ext uri="{FF2B5EF4-FFF2-40B4-BE49-F238E27FC236}">
                  <a16:creationId xmlns:a16="http://schemas.microsoft.com/office/drawing/2014/main" id="{2481C636-5F58-6EBE-C322-192BAB92A494}"/>
                </a:ext>
              </a:extLst>
            </p:cNvPr>
            <p:cNvGrpSpPr/>
            <p:nvPr/>
          </p:nvGrpSpPr>
          <p:grpSpPr>
            <a:xfrm rot="18455927">
              <a:off x="5409667" y="3280587"/>
              <a:ext cx="1484718" cy="877578"/>
              <a:chOff x="4647411" y="3527585"/>
              <a:chExt cx="2905616" cy="1307924"/>
            </a:xfrm>
          </p:grpSpPr>
          <p:sp>
            <p:nvSpPr>
              <p:cNvPr id="286" name="Oval 285">
                <a:extLst>
                  <a:ext uri="{FF2B5EF4-FFF2-40B4-BE49-F238E27FC236}">
                    <a16:creationId xmlns:a16="http://schemas.microsoft.com/office/drawing/2014/main" id="{F14646BE-0A5E-D5EC-870B-0E0C197EC47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7" name="Group 286">
                <a:extLst>
                  <a:ext uri="{FF2B5EF4-FFF2-40B4-BE49-F238E27FC236}">
                    <a16:creationId xmlns:a16="http://schemas.microsoft.com/office/drawing/2014/main" id="{ADDC7730-292A-378F-278C-0BF209B3B109}"/>
                  </a:ext>
                </a:extLst>
              </p:cNvPr>
              <p:cNvGrpSpPr/>
              <p:nvPr/>
            </p:nvGrpSpPr>
            <p:grpSpPr>
              <a:xfrm>
                <a:off x="4647411" y="3527585"/>
                <a:ext cx="2905616" cy="1307924"/>
                <a:chOff x="4647411" y="3660598"/>
                <a:chExt cx="2905616" cy="999187"/>
              </a:xfrm>
            </p:grpSpPr>
            <p:grpSp>
              <p:nvGrpSpPr>
                <p:cNvPr id="288" name="Group 287">
                  <a:extLst>
                    <a:ext uri="{FF2B5EF4-FFF2-40B4-BE49-F238E27FC236}">
                      <a16:creationId xmlns:a16="http://schemas.microsoft.com/office/drawing/2014/main" id="{5CE6A899-37F5-C01E-35E2-7D07F3F423C2}"/>
                    </a:ext>
                  </a:extLst>
                </p:cNvPr>
                <p:cNvGrpSpPr/>
                <p:nvPr/>
              </p:nvGrpSpPr>
              <p:grpSpPr>
                <a:xfrm>
                  <a:off x="4647411" y="3660598"/>
                  <a:ext cx="2905616" cy="999187"/>
                  <a:chOff x="1061731" y="2411525"/>
                  <a:chExt cx="4065263" cy="2042687"/>
                </a:xfrm>
              </p:grpSpPr>
              <p:cxnSp>
                <p:nvCxnSpPr>
                  <p:cNvPr id="291" name="Straight Connector 290">
                    <a:extLst>
                      <a:ext uri="{FF2B5EF4-FFF2-40B4-BE49-F238E27FC236}">
                        <a16:creationId xmlns:a16="http://schemas.microsoft.com/office/drawing/2014/main" id="{AF1C1685-F7BF-EDE2-91A6-ED9256E72ED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59B31C5-C2EF-E4CC-497B-8E15070F76E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7334FD9-1B14-0A52-CBD2-055633E8996B}"/>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9" name="Straight Arrow Connector 288">
                  <a:extLst>
                    <a:ext uri="{FF2B5EF4-FFF2-40B4-BE49-F238E27FC236}">
                      <a16:creationId xmlns:a16="http://schemas.microsoft.com/office/drawing/2014/main" id="{08559C81-E882-D14F-F95A-E407E6758352}"/>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D88D7142-7D33-98C8-51F5-0DFD0D851C1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A60E105-AAC2-6158-9EC7-C4C7EEBCFC5A}"/>
                </a:ext>
              </a:extLst>
            </p:cNvPr>
            <p:cNvGrpSpPr/>
            <p:nvPr/>
          </p:nvGrpSpPr>
          <p:grpSpPr>
            <a:xfrm rot="18248827">
              <a:off x="3206748" y="3247242"/>
              <a:ext cx="1510958" cy="877414"/>
              <a:chOff x="4582296" y="3317017"/>
              <a:chExt cx="2956968" cy="1618840"/>
            </a:xfrm>
          </p:grpSpPr>
          <p:sp>
            <p:nvSpPr>
              <p:cNvPr id="278" name="Oval 277">
                <a:extLst>
                  <a:ext uri="{FF2B5EF4-FFF2-40B4-BE49-F238E27FC236}">
                    <a16:creationId xmlns:a16="http://schemas.microsoft.com/office/drawing/2014/main" id="{4147F372-5794-029D-1826-41755BB1D6F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9" name="Group 278">
                <a:extLst>
                  <a:ext uri="{FF2B5EF4-FFF2-40B4-BE49-F238E27FC236}">
                    <a16:creationId xmlns:a16="http://schemas.microsoft.com/office/drawing/2014/main" id="{68228059-B0D5-9B65-A32D-030F070BE33F}"/>
                  </a:ext>
                </a:extLst>
              </p:cNvPr>
              <p:cNvGrpSpPr/>
              <p:nvPr/>
            </p:nvGrpSpPr>
            <p:grpSpPr>
              <a:xfrm>
                <a:off x="4582296" y="3317017"/>
                <a:ext cx="2956968" cy="1618840"/>
                <a:chOff x="4582296" y="3499738"/>
                <a:chExt cx="2956968" cy="1236712"/>
              </a:xfrm>
            </p:grpSpPr>
            <p:grpSp>
              <p:nvGrpSpPr>
                <p:cNvPr id="280" name="Group 279">
                  <a:extLst>
                    <a:ext uri="{FF2B5EF4-FFF2-40B4-BE49-F238E27FC236}">
                      <a16:creationId xmlns:a16="http://schemas.microsoft.com/office/drawing/2014/main" id="{2C038F24-1A6B-724C-62F1-BF084031D4B4}"/>
                    </a:ext>
                  </a:extLst>
                </p:cNvPr>
                <p:cNvGrpSpPr/>
                <p:nvPr/>
              </p:nvGrpSpPr>
              <p:grpSpPr>
                <a:xfrm>
                  <a:off x="4582296" y="3499738"/>
                  <a:ext cx="2956968" cy="1236712"/>
                  <a:chOff x="970629" y="2082671"/>
                  <a:chExt cx="4137109" cy="2528274"/>
                </a:xfrm>
              </p:grpSpPr>
              <p:cxnSp>
                <p:nvCxnSpPr>
                  <p:cNvPr id="283" name="Straight Connector 282">
                    <a:extLst>
                      <a:ext uri="{FF2B5EF4-FFF2-40B4-BE49-F238E27FC236}">
                        <a16:creationId xmlns:a16="http://schemas.microsoft.com/office/drawing/2014/main" id="{46ABF595-4C6C-151A-8A44-D4FBF7CBA9E1}"/>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A73907E-3A0B-5B65-527F-A40C3D75A1D4}"/>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1BD7CDD-122C-13DB-D772-162DFB40C949}"/>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1" name="Straight Arrow Connector 280">
                  <a:extLst>
                    <a:ext uri="{FF2B5EF4-FFF2-40B4-BE49-F238E27FC236}">
                      <a16:creationId xmlns:a16="http://schemas.microsoft.com/office/drawing/2014/main" id="{B948FD29-CB8F-B5F2-79D9-0023FFFFD44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29091170-25E0-211B-7917-CCA527C6AA6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0" name="Group 259">
              <a:extLst>
                <a:ext uri="{FF2B5EF4-FFF2-40B4-BE49-F238E27FC236}">
                  <a16:creationId xmlns:a16="http://schemas.microsoft.com/office/drawing/2014/main" id="{26CDE7C1-3EA7-29A5-D554-165C8165FA13}"/>
                </a:ext>
              </a:extLst>
            </p:cNvPr>
            <p:cNvGrpSpPr/>
            <p:nvPr/>
          </p:nvGrpSpPr>
          <p:grpSpPr>
            <a:xfrm rot="17897189">
              <a:off x="1368696" y="3372820"/>
              <a:ext cx="1473188" cy="667724"/>
              <a:chOff x="4646455" y="3258739"/>
              <a:chExt cx="2883050" cy="1837847"/>
            </a:xfrm>
          </p:grpSpPr>
          <p:sp>
            <p:nvSpPr>
              <p:cNvPr id="270" name="Oval 269">
                <a:extLst>
                  <a:ext uri="{FF2B5EF4-FFF2-40B4-BE49-F238E27FC236}">
                    <a16:creationId xmlns:a16="http://schemas.microsoft.com/office/drawing/2014/main" id="{EB019B9F-16BB-5E65-8E4C-2373EE453840}"/>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1" name="Group 270">
                <a:extLst>
                  <a:ext uri="{FF2B5EF4-FFF2-40B4-BE49-F238E27FC236}">
                    <a16:creationId xmlns:a16="http://schemas.microsoft.com/office/drawing/2014/main" id="{8F078807-C07B-261E-10DB-5DE1B1B9B6BC}"/>
                  </a:ext>
                </a:extLst>
              </p:cNvPr>
              <p:cNvGrpSpPr/>
              <p:nvPr/>
            </p:nvGrpSpPr>
            <p:grpSpPr>
              <a:xfrm>
                <a:off x="4646455" y="3258739"/>
                <a:ext cx="2883050" cy="1837847"/>
                <a:chOff x="4646455" y="3455216"/>
                <a:chExt cx="2883050" cy="1404022"/>
              </a:xfrm>
            </p:grpSpPr>
            <p:grpSp>
              <p:nvGrpSpPr>
                <p:cNvPr id="272" name="Group 271">
                  <a:extLst>
                    <a:ext uri="{FF2B5EF4-FFF2-40B4-BE49-F238E27FC236}">
                      <a16:creationId xmlns:a16="http://schemas.microsoft.com/office/drawing/2014/main" id="{3B4CA8C4-79A3-0AA1-75A3-62D7AD590666}"/>
                    </a:ext>
                  </a:extLst>
                </p:cNvPr>
                <p:cNvGrpSpPr/>
                <p:nvPr/>
              </p:nvGrpSpPr>
              <p:grpSpPr>
                <a:xfrm>
                  <a:off x="4646455" y="3455216"/>
                  <a:ext cx="2883050" cy="1404022"/>
                  <a:chOff x="1060394" y="1991650"/>
                  <a:chExt cx="4033691" cy="2870313"/>
                </a:xfrm>
              </p:grpSpPr>
              <p:cxnSp>
                <p:nvCxnSpPr>
                  <p:cNvPr id="275" name="Straight Connector 274">
                    <a:extLst>
                      <a:ext uri="{FF2B5EF4-FFF2-40B4-BE49-F238E27FC236}">
                        <a16:creationId xmlns:a16="http://schemas.microsoft.com/office/drawing/2014/main" id="{B5E68713-9F0C-2254-3990-FD3DAA2AE3A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255B538-78F7-2A05-0E65-2BDB6CD5449A}"/>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9243BA6-29DD-D307-EB15-F2D8B310F75E}"/>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3" name="Straight Arrow Connector 272">
                  <a:extLst>
                    <a:ext uri="{FF2B5EF4-FFF2-40B4-BE49-F238E27FC236}">
                      <a16:creationId xmlns:a16="http://schemas.microsoft.com/office/drawing/2014/main" id="{46268EE4-FBBB-5D20-8C0E-C9E88414EA5F}"/>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CB3A5276-E282-5447-03EF-FBA49DA19DF0}"/>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5C5F7AD5-F774-CD9D-698D-70AB4077B026}"/>
                </a:ext>
              </a:extLst>
            </p:cNvPr>
            <p:cNvGrpSpPr/>
            <p:nvPr/>
          </p:nvGrpSpPr>
          <p:grpSpPr>
            <a:xfrm rot="17238368">
              <a:off x="74843" y="3482320"/>
              <a:ext cx="1473186" cy="400752"/>
              <a:chOff x="4646458" y="3258740"/>
              <a:chExt cx="2883047" cy="1837843"/>
            </a:xfrm>
          </p:grpSpPr>
          <p:sp>
            <p:nvSpPr>
              <p:cNvPr id="262" name="Oval 261">
                <a:extLst>
                  <a:ext uri="{FF2B5EF4-FFF2-40B4-BE49-F238E27FC236}">
                    <a16:creationId xmlns:a16="http://schemas.microsoft.com/office/drawing/2014/main" id="{CF5001F0-743B-A9CB-2FB6-C3499816016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3" name="Group 262">
                <a:extLst>
                  <a:ext uri="{FF2B5EF4-FFF2-40B4-BE49-F238E27FC236}">
                    <a16:creationId xmlns:a16="http://schemas.microsoft.com/office/drawing/2014/main" id="{9F81C4C2-77A7-BE58-5588-4C28F0343C79}"/>
                  </a:ext>
                </a:extLst>
              </p:cNvPr>
              <p:cNvGrpSpPr/>
              <p:nvPr/>
            </p:nvGrpSpPr>
            <p:grpSpPr>
              <a:xfrm>
                <a:off x="4646458" y="3258740"/>
                <a:ext cx="2883047" cy="1837843"/>
                <a:chOff x="4646458" y="3455217"/>
                <a:chExt cx="2883047" cy="1404019"/>
              </a:xfrm>
            </p:grpSpPr>
            <p:grpSp>
              <p:nvGrpSpPr>
                <p:cNvPr id="264" name="Group 263">
                  <a:extLst>
                    <a:ext uri="{FF2B5EF4-FFF2-40B4-BE49-F238E27FC236}">
                      <a16:creationId xmlns:a16="http://schemas.microsoft.com/office/drawing/2014/main" id="{D232AD5A-73AB-8702-0806-D1F006A91B83}"/>
                    </a:ext>
                  </a:extLst>
                </p:cNvPr>
                <p:cNvGrpSpPr/>
                <p:nvPr/>
              </p:nvGrpSpPr>
              <p:grpSpPr>
                <a:xfrm>
                  <a:off x="4646458" y="3455217"/>
                  <a:ext cx="2883047" cy="1404019"/>
                  <a:chOff x="1060398" y="1991653"/>
                  <a:chExt cx="4033687" cy="2870306"/>
                </a:xfrm>
              </p:grpSpPr>
              <p:cxnSp>
                <p:nvCxnSpPr>
                  <p:cNvPr id="267" name="Straight Connector 266">
                    <a:extLst>
                      <a:ext uri="{FF2B5EF4-FFF2-40B4-BE49-F238E27FC236}">
                        <a16:creationId xmlns:a16="http://schemas.microsoft.com/office/drawing/2014/main" id="{DD335D21-BFCC-B541-CB81-5469DF1EEDF5}"/>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C1A58607-3385-DA8B-C62A-F1D92BD9399C}"/>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81DDFE04-4151-BE3C-7CA7-38ADECE8E3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5" name="Straight Arrow Connector 264">
                  <a:extLst>
                    <a:ext uri="{FF2B5EF4-FFF2-40B4-BE49-F238E27FC236}">
                      <a16:creationId xmlns:a16="http://schemas.microsoft.com/office/drawing/2014/main" id="{6EEF9E1D-B751-431D-F078-BE79AC550C5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DDD77C8E-932E-0D71-0894-659F677CBF0F}"/>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4" name="Group 3">
            <a:extLst>
              <a:ext uri="{FF2B5EF4-FFF2-40B4-BE49-F238E27FC236}">
                <a16:creationId xmlns:a16="http://schemas.microsoft.com/office/drawing/2014/main" id="{BCDA2426-ACDB-FC6E-2233-21C38BFF87D1}"/>
              </a:ext>
            </a:extLst>
          </p:cNvPr>
          <p:cNvGrpSpPr/>
          <p:nvPr/>
        </p:nvGrpSpPr>
        <p:grpSpPr>
          <a:xfrm>
            <a:off x="779132" y="5155527"/>
            <a:ext cx="3970545" cy="1535971"/>
            <a:chOff x="779132" y="524770"/>
            <a:chExt cx="3970545" cy="1535971"/>
          </a:xfrm>
        </p:grpSpPr>
        <p:grpSp>
          <p:nvGrpSpPr>
            <p:cNvPr id="295" name="Group 294">
              <a:extLst>
                <a:ext uri="{FF2B5EF4-FFF2-40B4-BE49-F238E27FC236}">
                  <a16:creationId xmlns:a16="http://schemas.microsoft.com/office/drawing/2014/main" id="{E18B9202-3D59-73EE-DD08-D20627087479}"/>
                </a:ext>
              </a:extLst>
            </p:cNvPr>
            <p:cNvGrpSpPr/>
            <p:nvPr/>
          </p:nvGrpSpPr>
          <p:grpSpPr>
            <a:xfrm rot="18318502">
              <a:off x="3608190" y="919254"/>
              <a:ext cx="1484718" cy="798256"/>
              <a:chOff x="4647411" y="3527585"/>
              <a:chExt cx="2905616" cy="1307924"/>
            </a:xfrm>
          </p:grpSpPr>
          <p:sp>
            <p:nvSpPr>
              <p:cNvPr id="314" name="Oval 313">
                <a:extLst>
                  <a:ext uri="{FF2B5EF4-FFF2-40B4-BE49-F238E27FC236}">
                    <a16:creationId xmlns:a16="http://schemas.microsoft.com/office/drawing/2014/main" id="{814660FC-07E6-995C-090C-3D200A876276}"/>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5" name="Group 314">
                <a:extLst>
                  <a:ext uri="{FF2B5EF4-FFF2-40B4-BE49-F238E27FC236}">
                    <a16:creationId xmlns:a16="http://schemas.microsoft.com/office/drawing/2014/main" id="{9FBFC154-9698-7C4C-22A2-52EC037C97DB}"/>
                  </a:ext>
                </a:extLst>
              </p:cNvPr>
              <p:cNvGrpSpPr/>
              <p:nvPr/>
            </p:nvGrpSpPr>
            <p:grpSpPr>
              <a:xfrm>
                <a:off x="4647411" y="3527585"/>
                <a:ext cx="2905616" cy="1307924"/>
                <a:chOff x="4647411" y="3660598"/>
                <a:chExt cx="2905616" cy="999187"/>
              </a:xfrm>
            </p:grpSpPr>
            <p:grpSp>
              <p:nvGrpSpPr>
                <p:cNvPr id="316" name="Group 315">
                  <a:extLst>
                    <a:ext uri="{FF2B5EF4-FFF2-40B4-BE49-F238E27FC236}">
                      <a16:creationId xmlns:a16="http://schemas.microsoft.com/office/drawing/2014/main" id="{D26C2A57-B245-7EA4-3044-06CDCF46DAC6}"/>
                    </a:ext>
                  </a:extLst>
                </p:cNvPr>
                <p:cNvGrpSpPr/>
                <p:nvPr/>
              </p:nvGrpSpPr>
              <p:grpSpPr>
                <a:xfrm>
                  <a:off x="4647411" y="3660598"/>
                  <a:ext cx="2905616" cy="999187"/>
                  <a:chOff x="1061731" y="2411525"/>
                  <a:chExt cx="4065263" cy="2042687"/>
                </a:xfrm>
              </p:grpSpPr>
              <p:cxnSp>
                <p:nvCxnSpPr>
                  <p:cNvPr id="319" name="Straight Connector 318">
                    <a:extLst>
                      <a:ext uri="{FF2B5EF4-FFF2-40B4-BE49-F238E27FC236}">
                        <a16:creationId xmlns:a16="http://schemas.microsoft.com/office/drawing/2014/main" id="{61C27422-60A0-853A-CDDB-33FA9490C2B1}"/>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813C0E2-2B20-4645-33DA-919A6593EBE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949C5A0-C87B-6DE6-D505-88B7CA2C0DCA}"/>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7" name="Straight Arrow Connector 316">
                  <a:extLst>
                    <a:ext uri="{FF2B5EF4-FFF2-40B4-BE49-F238E27FC236}">
                      <a16:creationId xmlns:a16="http://schemas.microsoft.com/office/drawing/2014/main" id="{8E0BC74F-889A-18D2-2A35-888766E0E99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C050F29-AAEE-2868-9749-5F6231F2F6BA}"/>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6" name="Group 295">
              <a:extLst>
                <a:ext uri="{FF2B5EF4-FFF2-40B4-BE49-F238E27FC236}">
                  <a16:creationId xmlns:a16="http://schemas.microsoft.com/office/drawing/2014/main" id="{F1DBEE1D-4DD2-7AEF-106D-185309634E56}"/>
                </a:ext>
              </a:extLst>
            </p:cNvPr>
            <p:cNvGrpSpPr/>
            <p:nvPr/>
          </p:nvGrpSpPr>
          <p:grpSpPr>
            <a:xfrm rot="17991952">
              <a:off x="1686097" y="910519"/>
              <a:ext cx="1510958" cy="739460"/>
              <a:chOff x="4582296" y="3317017"/>
              <a:chExt cx="2956968" cy="1618840"/>
            </a:xfrm>
          </p:grpSpPr>
          <p:sp>
            <p:nvSpPr>
              <p:cNvPr id="306" name="Oval 305">
                <a:extLst>
                  <a:ext uri="{FF2B5EF4-FFF2-40B4-BE49-F238E27FC236}">
                    <a16:creationId xmlns:a16="http://schemas.microsoft.com/office/drawing/2014/main" id="{B68A5DC9-D003-D763-15E0-7C46F23F064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7" name="Group 306">
                <a:extLst>
                  <a:ext uri="{FF2B5EF4-FFF2-40B4-BE49-F238E27FC236}">
                    <a16:creationId xmlns:a16="http://schemas.microsoft.com/office/drawing/2014/main" id="{C005FA92-A39C-1FA7-A167-F5E836FA66EB}"/>
                  </a:ext>
                </a:extLst>
              </p:cNvPr>
              <p:cNvGrpSpPr/>
              <p:nvPr/>
            </p:nvGrpSpPr>
            <p:grpSpPr>
              <a:xfrm>
                <a:off x="4582296" y="3317017"/>
                <a:ext cx="2956968" cy="1618840"/>
                <a:chOff x="4582296" y="3499738"/>
                <a:chExt cx="2956968" cy="1236712"/>
              </a:xfrm>
            </p:grpSpPr>
            <p:grpSp>
              <p:nvGrpSpPr>
                <p:cNvPr id="308" name="Group 307">
                  <a:extLst>
                    <a:ext uri="{FF2B5EF4-FFF2-40B4-BE49-F238E27FC236}">
                      <a16:creationId xmlns:a16="http://schemas.microsoft.com/office/drawing/2014/main" id="{FD8E4213-B76B-14BA-08AA-9AF64221AE07}"/>
                    </a:ext>
                  </a:extLst>
                </p:cNvPr>
                <p:cNvGrpSpPr/>
                <p:nvPr/>
              </p:nvGrpSpPr>
              <p:grpSpPr>
                <a:xfrm>
                  <a:off x="4582296" y="3499738"/>
                  <a:ext cx="2956968" cy="1236712"/>
                  <a:chOff x="970629" y="2082671"/>
                  <a:chExt cx="4137109" cy="2528274"/>
                </a:xfrm>
              </p:grpSpPr>
              <p:cxnSp>
                <p:nvCxnSpPr>
                  <p:cNvPr id="311" name="Straight Connector 310">
                    <a:extLst>
                      <a:ext uri="{FF2B5EF4-FFF2-40B4-BE49-F238E27FC236}">
                        <a16:creationId xmlns:a16="http://schemas.microsoft.com/office/drawing/2014/main" id="{F0A412A7-DD6C-AEEC-6A05-65886723F674}"/>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7327B9A-87DF-DBBB-1A76-3F3DD6699E3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AC62EC2D-B095-3877-C039-30A067FFB3D7}"/>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9" name="Straight Arrow Connector 308">
                  <a:extLst>
                    <a:ext uri="{FF2B5EF4-FFF2-40B4-BE49-F238E27FC236}">
                      <a16:creationId xmlns:a16="http://schemas.microsoft.com/office/drawing/2014/main" id="{C391E300-51AD-36D1-4912-92D460384AA7}"/>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484CE6A8-67D1-C253-AED1-0B2247C0D31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BC4D1971-62F1-15A7-F62D-CC7B8800EC5F}"/>
                </a:ext>
              </a:extLst>
            </p:cNvPr>
            <p:cNvGrpSpPr/>
            <p:nvPr/>
          </p:nvGrpSpPr>
          <p:grpSpPr>
            <a:xfrm rot="17415323">
              <a:off x="275484" y="1072742"/>
              <a:ext cx="1473188" cy="465892"/>
              <a:chOff x="4646455" y="3258739"/>
              <a:chExt cx="2883050" cy="1837847"/>
            </a:xfrm>
          </p:grpSpPr>
          <p:sp>
            <p:nvSpPr>
              <p:cNvPr id="298" name="Oval 297">
                <a:extLst>
                  <a:ext uri="{FF2B5EF4-FFF2-40B4-BE49-F238E27FC236}">
                    <a16:creationId xmlns:a16="http://schemas.microsoft.com/office/drawing/2014/main" id="{E6496E59-710E-3DF9-B9E1-4736CB9B019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9" name="Group 298">
                <a:extLst>
                  <a:ext uri="{FF2B5EF4-FFF2-40B4-BE49-F238E27FC236}">
                    <a16:creationId xmlns:a16="http://schemas.microsoft.com/office/drawing/2014/main" id="{C029B3F5-046B-2DB4-D167-A2E920359587}"/>
                  </a:ext>
                </a:extLst>
              </p:cNvPr>
              <p:cNvGrpSpPr/>
              <p:nvPr/>
            </p:nvGrpSpPr>
            <p:grpSpPr>
              <a:xfrm>
                <a:off x="4646455" y="3258739"/>
                <a:ext cx="2883050" cy="1837847"/>
                <a:chOff x="4646455" y="3455216"/>
                <a:chExt cx="2883050" cy="1404022"/>
              </a:xfrm>
            </p:grpSpPr>
            <p:grpSp>
              <p:nvGrpSpPr>
                <p:cNvPr id="300" name="Group 299">
                  <a:extLst>
                    <a:ext uri="{FF2B5EF4-FFF2-40B4-BE49-F238E27FC236}">
                      <a16:creationId xmlns:a16="http://schemas.microsoft.com/office/drawing/2014/main" id="{DD6C1E1C-9358-3600-09A2-1A8E0EC6B554}"/>
                    </a:ext>
                  </a:extLst>
                </p:cNvPr>
                <p:cNvGrpSpPr/>
                <p:nvPr/>
              </p:nvGrpSpPr>
              <p:grpSpPr>
                <a:xfrm>
                  <a:off x="4646455" y="3455216"/>
                  <a:ext cx="2883050" cy="1404022"/>
                  <a:chOff x="1060394" y="1991650"/>
                  <a:chExt cx="4033691" cy="2870313"/>
                </a:xfrm>
              </p:grpSpPr>
              <p:cxnSp>
                <p:nvCxnSpPr>
                  <p:cNvPr id="303" name="Straight Connector 302">
                    <a:extLst>
                      <a:ext uri="{FF2B5EF4-FFF2-40B4-BE49-F238E27FC236}">
                        <a16:creationId xmlns:a16="http://schemas.microsoft.com/office/drawing/2014/main" id="{0B09D94D-C103-4F71-C5EF-9C03FC0307F6}"/>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F5FDDCD-5E80-E5CF-A98B-DB0AC9C08E1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DEFD7AA3-C91D-98D6-ABD5-C2122F91ABC6}"/>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7A291FE0-0F7A-823B-2B0D-6AF4ED4A893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B3D46C37-642C-5FA7-983A-850F7A064082}"/>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2333959525"/>
      </p:ext>
    </p:extLst>
  </p:cSld>
  <p:clrMapOvr>
    <a:masterClrMapping/>
  </p:clrMapOvr>
  <mc:AlternateContent xmlns:mc="http://schemas.openxmlformats.org/markup-compatibility/2006" xmlns:p14="http://schemas.microsoft.com/office/powerpoint/2010/main">
    <mc:Choice Requires="p14">
      <p:transition spd="slow" p14:dur="2000" advTm="10407"/>
    </mc:Choice>
    <mc:Fallback xmlns="">
      <p:transition spd="slow" advTm="104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anim calcmode="lin" valueType="num">
                                      <p:cBhvr>
                                        <p:cTn id="20" dur="500" fill="hold"/>
                                        <p:tgtEl>
                                          <p:spTgt spid="2"/>
                                        </p:tgtEl>
                                        <p:attrNameLst>
                                          <p:attrName>ppt_x</p:attrName>
                                        </p:attrNameLst>
                                      </p:cBhvr>
                                      <p:tavLst>
                                        <p:tav tm="0">
                                          <p:val>
                                            <p:strVal val="#ppt_x"/>
                                          </p:val>
                                        </p:tav>
                                        <p:tav tm="100000">
                                          <p:val>
                                            <p:strVal val="#ppt_x"/>
                                          </p:val>
                                        </p:tav>
                                      </p:tavLst>
                                    </p:anim>
                                    <p:anim calcmode="lin" valueType="num">
                                      <p:cBhvr>
                                        <p:cTn id="21"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45ECAF84-7AC8-2A44-BF41-D9A0F90FE344}"/>
              </a:ext>
            </a:extLst>
          </p:cNvPr>
          <p:cNvPicPr>
            <a:picLocks noChangeAspect="1"/>
          </p:cNvPicPr>
          <p:nvPr/>
        </p:nvPicPr>
        <p:blipFill rotWithShape="1">
          <a:blip r:embed="rId3"/>
          <a:srcRect l="2475"/>
          <a:stretch/>
        </p:blipFill>
        <p:spPr>
          <a:xfrm>
            <a:off x="-8904" y="-23482"/>
            <a:ext cx="9707437" cy="6881481"/>
          </a:xfrm>
          <a:prstGeom prst="rect">
            <a:avLst/>
          </a:prstGeom>
        </p:spPr>
      </p:pic>
      <p:sp>
        <p:nvSpPr>
          <p:cNvPr id="6" name="Rectangle 5">
            <a:extLst>
              <a:ext uri="{FF2B5EF4-FFF2-40B4-BE49-F238E27FC236}">
                <a16:creationId xmlns:a16="http://schemas.microsoft.com/office/drawing/2014/main" id="{D3E6A18D-AAA1-AC2E-ED74-0C522705C55A}"/>
              </a:ext>
            </a:extLst>
          </p:cNvPr>
          <p:cNvSpPr/>
          <p:nvPr/>
        </p:nvSpPr>
        <p:spPr>
          <a:xfrm>
            <a:off x="-615564" y="1317224"/>
            <a:ext cx="10134600"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8C77116-FBD7-DFCB-FF06-0A496F67433D}"/>
                  </a:ext>
                </a:extLst>
              </p:cNvPr>
              <p:cNvSpPr txBox="1"/>
              <p:nvPr/>
            </p:nvSpPr>
            <p:spPr>
              <a:xfrm>
                <a:off x="8598482" y="65037"/>
                <a:ext cx="3511155" cy="3268844"/>
              </a:xfrm>
              <a:prstGeom prst="rect">
                <a:avLst/>
              </a:prstGeom>
              <a:noFill/>
              <a:ln>
                <a:noFill/>
              </a:ln>
              <a:effectLst>
                <a:softEdge rad="127000"/>
              </a:effectLst>
            </p:spPr>
            <p:txBody>
              <a:bodyPr wrap="square" rtlCol="0">
                <a:spAutoFit/>
              </a:bodyPr>
              <a:lstStyle/>
              <a:p>
                <a:pPr algn="r"/>
                <a:r>
                  <a:rPr lang="en-CA" sz="6000" dirty="0">
                    <a:solidFill>
                      <a:srgbClr val="DEA900"/>
                    </a:solidFill>
                  </a:rPr>
                  <a:t>Light-like tangent vectors </a:t>
                </a:r>
                <a14:m>
                  <m:oMath xmlns:m="http://schemas.openxmlformats.org/officeDocument/2006/math">
                    <m:f>
                      <m:fPr>
                        <m:ctrlPr>
                          <a:rPr lang="en-GB" sz="6000" i="1">
                            <a:latin typeface="Cambria Math" panose="02040503050406030204" pitchFamily="18" charset="0"/>
                          </a:rPr>
                        </m:ctrlPr>
                      </m:fPr>
                      <m:num>
                        <m:r>
                          <a:rPr lang="en-GB" sz="6000" i="1">
                            <a:latin typeface="Cambria Math" panose="02040503050406030204" pitchFamily="18" charset="0"/>
                          </a:rPr>
                          <m:t>𝑑</m:t>
                        </m:r>
                      </m:num>
                      <m:den>
                        <m:r>
                          <a:rPr lang="en-GB" sz="6000" i="1">
                            <a:latin typeface="Cambria Math" panose="02040503050406030204" pitchFamily="18" charset="0"/>
                          </a:rPr>
                          <m:t>𝑑</m:t>
                        </m:r>
                        <m:r>
                          <a:rPr lang="en-GB" sz="6000" i="1">
                            <a:solidFill>
                              <a:srgbClr val="FFC000"/>
                            </a:solidFill>
                            <a:latin typeface="Cambria Math" panose="02040503050406030204" pitchFamily="18" charset="0"/>
                          </a:rPr>
                          <m:t>𝜆</m:t>
                        </m:r>
                      </m:den>
                    </m:f>
                  </m:oMath>
                </a14:m>
                <a:endParaRPr lang="en-CA" sz="6000" dirty="0">
                  <a:solidFill>
                    <a:srgbClr val="DEA900"/>
                  </a:solidFill>
                </a:endParaRPr>
              </a:p>
            </p:txBody>
          </p:sp>
        </mc:Choice>
        <mc:Fallback xmlns="">
          <p:sp>
            <p:nvSpPr>
              <p:cNvPr id="67" name="TextBox 66">
                <a:extLst>
                  <a:ext uri="{FF2B5EF4-FFF2-40B4-BE49-F238E27FC236}">
                    <a16:creationId xmlns:a16="http://schemas.microsoft.com/office/drawing/2014/main" id="{88C77116-FBD7-DFCB-FF06-0A496F67433D}"/>
                  </a:ext>
                </a:extLst>
              </p:cNvPr>
              <p:cNvSpPr txBox="1">
                <a:spLocks noRot="1" noChangeAspect="1" noMove="1" noResize="1" noEditPoints="1" noAdjustHandles="1" noChangeArrowheads="1" noChangeShapeType="1" noTextEdit="1"/>
              </p:cNvSpPr>
              <p:nvPr/>
            </p:nvSpPr>
            <p:spPr>
              <a:xfrm>
                <a:off x="8598482" y="65037"/>
                <a:ext cx="3511155" cy="3268844"/>
              </a:xfrm>
              <a:prstGeom prst="rect">
                <a:avLst/>
              </a:prstGeom>
              <a:blipFill>
                <a:blip r:embed="rId4"/>
                <a:stretch>
                  <a:fillRect l="-4174" t="-5784" r="-15478" b="-5970"/>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0AD6879F-C27C-FC55-5E1E-B588A3CBE60A}"/>
                  </a:ext>
                </a:extLst>
              </p:cNvPr>
              <p:cNvSpPr txBox="1"/>
              <p:nvPr/>
            </p:nvSpPr>
            <p:spPr>
              <a:xfrm>
                <a:off x="9196819" y="5616127"/>
                <a:ext cx="2713617" cy="1067536"/>
              </a:xfrm>
              <a:prstGeom prst="rect">
                <a:avLst/>
              </a:prstGeom>
              <a:noFill/>
            </p:spPr>
            <p:txBody>
              <a:bodyPr wrap="square">
                <a:spAutoFit/>
              </a:bodyPr>
              <a:lstStyle/>
              <a:p>
                <a:pPr>
                  <a:spcAft>
                    <a:spcPts val="1200"/>
                  </a:spcAft>
                </a:pPr>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r>
                      <a:rPr lang="en-CA" sz="4400" b="0" i="1" smtClean="0">
                        <a:solidFill>
                          <a:schemeClr val="tx1"/>
                        </a:solidFill>
                        <a:latin typeface="Cambria Math" panose="02040503050406030204" pitchFamily="18" charset="0"/>
                      </a:rPr>
                      <m:t>⋅</m:t>
                    </m:r>
                    <m:f>
                      <m:fPr>
                        <m:ctrlPr>
                          <a:rPr lang="en-GB" sz="4400" i="1">
                            <a:latin typeface="Cambria Math" panose="02040503050406030204" pitchFamily="18" charset="0"/>
                          </a:rPr>
                        </m:ctrlPr>
                      </m:fPr>
                      <m:num>
                        <m:r>
                          <a:rPr lang="en-GB" sz="4400" i="1">
                            <a:latin typeface="Cambria Math" panose="02040503050406030204" pitchFamily="18" charset="0"/>
                          </a:rPr>
                          <m:t>𝑑</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r>
                      <a:rPr lang="en-GB" sz="4400" i="1">
                        <a:latin typeface="Cambria Math" panose="02040503050406030204" pitchFamily="18" charset="0"/>
                      </a:rPr>
                      <m:t>=</m:t>
                    </m:r>
                    <m:r>
                      <a:rPr lang="en-CA" sz="4400" b="0" i="1" smtClean="0">
                        <a:solidFill>
                          <a:schemeClr val="tx1"/>
                        </a:solidFill>
                        <a:latin typeface="Cambria Math" panose="02040503050406030204" pitchFamily="18" charset="0"/>
                      </a:rPr>
                      <m:t>0</m:t>
                    </m:r>
                  </m:oMath>
                </a14:m>
                <a:r>
                  <a:rPr lang="en-GB" sz="4000" i="1" dirty="0">
                    <a:latin typeface="Cambria Math" panose="02040503050406030204" pitchFamily="18" charset="0"/>
                  </a:rPr>
                  <a:t> </a:t>
                </a:r>
              </a:p>
            </p:txBody>
          </p:sp>
        </mc:Choice>
        <mc:Fallback xmlns="">
          <p:sp>
            <p:nvSpPr>
              <p:cNvPr id="273" name="TextBox 272">
                <a:extLst>
                  <a:ext uri="{FF2B5EF4-FFF2-40B4-BE49-F238E27FC236}">
                    <a16:creationId xmlns:a16="http://schemas.microsoft.com/office/drawing/2014/main" id="{0AD6879F-C27C-FC55-5E1E-B588A3CBE60A}"/>
                  </a:ext>
                </a:extLst>
              </p:cNvPr>
              <p:cNvSpPr txBox="1">
                <a:spLocks noRot="1" noChangeAspect="1" noMove="1" noResize="1" noEditPoints="1" noAdjustHandles="1" noChangeArrowheads="1" noChangeShapeType="1" noTextEdit="1"/>
              </p:cNvSpPr>
              <p:nvPr/>
            </p:nvSpPr>
            <p:spPr>
              <a:xfrm>
                <a:off x="9196819" y="5616127"/>
                <a:ext cx="2713617" cy="1067536"/>
              </a:xfrm>
              <a:prstGeom prst="rect">
                <a:avLst/>
              </a:prstGeom>
              <a:blipFill>
                <a:blip r:embed="rId5"/>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4A42AA8D-3EFE-905C-2363-4BA9BC7611EC}"/>
              </a:ext>
            </a:extLst>
          </p:cNvPr>
          <p:cNvGrpSpPr/>
          <p:nvPr/>
        </p:nvGrpSpPr>
        <p:grpSpPr>
          <a:xfrm>
            <a:off x="415579" y="1879024"/>
            <a:ext cx="8781240" cy="4134961"/>
            <a:chOff x="415579" y="952832"/>
            <a:chExt cx="8270751" cy="5645112"/>
          </a:xfrm>
        </p:grpSpPr>
        <p:grpSp>
          <p:nvGrpSpPr>
            <p:cNvPr id="26" name="Group 25">
              <a:extLst>
                <a:ext uri="{FF2B5EF4-FFF2-40B4-BE49-F238E27FC236}">
                  <a16:creationId xmlns:a16="http://schemas.microsoft.com/office/drawing/2014/main" id="{E8DE6FAC-8108-1C91-9C28-BC1B0D72FC25}"/>
                </a:ext>
              </a:extLst>
            </p:cNvPr>
            <p:cNvGrpSpPr/>
            <p:nvPr/>
          </p:nvGrpSpPr>
          <p:grpSpPr>
            <a:xfrm>
              <a:off x="415579" y="5307147"/>
              <a:ext cx="5914286" cy="1290797"/>
              <a:chOff x="705589" y="5307147"/>
              <a:chExt cx="5914286" cy="1290797"/>
            </a:xfrm>
          </p:grpSpPr>
          <p:cxnSp>
            <p:nvCxnSpPr>
              <p:cNvPr id="7" name="Straight Arrow Connector 6">
                <a:extLst>
                  <a:ext uri="{FF2B5EF4-FFF2-40B4-BE49-F238E27FC236}">
                    <a16:creationId xmlns:a16="http://schemas.microsoft.com/office/drawing/2014/main" id="{2E62EC0F-4B76-202E-4328-462B00C57720}"/>
                  </a:ext>
                </a:extLst>
              </p:cNvPr>
              <p:cNvCxnSpPr>
                <a:cxnSpLocks/>
              </p:cNvCxnSpPr>
              <p:nvPr/>
            </p:nvCxnSpPr>
            <p:spPr>
              <a:xfrm flipV="1">
                <a:off x="1150368" y="5307147"/>
                <a:ext cx="303782" cy="128155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C6DD43-CBCD-1AEE-2FDA-EBBCFC6421EC}"/>
                  </a:ext>
                </a:extLst>
              </p:cNvPr>
              <p:cNvCxnSpPr>
                <a:cxnSpLocks/>
              </p:cNvCxnSpPr>
              <p:nvPr/>
            </p:nvCxnSpPr>
            <p:spPr>
              <a:xfrm flipV="1">
                <a:off x="1790095" y="5348288"/>
                <a:ext cx="393511" cy="1240411"/>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2F26-F279-4869-5BEE-138F635015EA}"/>
                  </a:ext>
                </a:extLst>
              </p:cNvPr>
              <p:cNvCxnSpPr>
                <a:cxnSpLocks/>
              </p:cNvCxnSpPr>
              <p:nvPr/>
            </p:nvCxnSpPr>
            <p:spPr>
              <a:xfrm flipV="1">
                <a:off x="2636680" y="5386522"/>
                <a:ext cx="464925" cy="120535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35818D-A1B8-1D19-B028-CC6B21BD3C31}"/>
                  </a:ext>
                </a:extLst>
              </p:cNvPr>
              <p:cNvCxnSpPr>
                <a:cxnSpLocks/>
              </p:cNvCxnSpPr>
              <p:nvPr/>
            </p:nvCxnSpPr>
            <p:spPr>
              <a:xfrm flipV="1">
                <a:off x="3635362" y="5384776"/>
                <a:ext cx="536014" cy="121027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AE66D4-42CA-7C0F-D271-2A4E62214829}"/>
                  </a:ext>
                </a:extLst>
              </p:cNvPr>
              <p:cNvCxnSpPr>
                <a:cxnSpLocks/>
              </p:cNvCxnSpPr>
              <p:nvPr/>
            </p:nvCxnSpPr>
            <p:spPr>
              <a:xfrm flipV="1">
                <a:off x="4761007" y="5384776"/>
                <a:ext cx="601568" cy="1210494"/>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92747A-A1C4-C148-7426-159935DB5076}"/>
                  </a:ext>
                </a:extLst>
              </p:cNvPr>
              <p:cNvCxnSpPr>
                <a:cxnSpLocks/>
              </p:cNvCxnSpPr>
              <p:nvPr/>
            </p:nvCxnSpPr>
            <p:spPr>
              <a:xfrm flipV="1">
                <a:off x="5987154" y="5384776"/>
                <a:ext cx="632721" cy="1213168"/>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076125-9002-8105-F3E9-F77B51E3116F}"/>
                  </a:ext>
                </a:extLst>
              </p:cNvPr>
              <p:cNvCxnSpPr>
                <a:cxnSpLocks/>
              </p:cNvCxnSpPr>
              <p:nvPr/>
            </p:nvCxnSpPr>
            <p:spPr>
              <a:xfrm flipV="1">
                <a:off x="705589" y="5307147"/>
                <a:ext cx="206737" cy="128790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B237A1A-C50B-6D99-0819-30AB07AA3046}"/>
                </a:ext>
              </a:extLst>
            </p:cNvPr>
            <p:cNvGrpSpPr/>
            <p:nvPr/>
          </p:nvGrpSpPr>
          <p:grpSpPr>
            <a:xfrm>
              <a:off x="769991" y="3237602"/>
              <a:ext cx="6646645" cy="1290797"/>
              <a:chOff x="1060001" y="3237602"/>
              <a:chExt cx="6646645" cy="1290797"/>
            </a:xfrm>
          </p:grpSpPr>
          <p:cxnSp>
            <p:nvCxnSpPr>
              <p:cNvPr id="40" name="Straight Arrow Connector 39">
                <a:extLst>
                  <a:ext uri="{FF2B5EF4-FFF2-40B4-BE49-F238E27FC236}">
                    <a16:creationId xmlns:a16="http://schemas.microsoft.com/office/drawing/2014/main" id="{1D1B1556-0FB7-A8F8-98C9-216E5E7DA057}"/>
                  </a:ext>
                </a:extLst>
              </p:cNvPr>
              <p:cNvCxnSpPr>
                <a:cxnSpLocks/>
              </p:cNvCxnSpPr>
              <p:nvPr/>
            </p:nvCxnSpPr>
            <p:spPr>
              <a:xfrm flipV="1">
                <a:off x="5781449" y="3315231"/>
                <a:ext cx="610221" cy="1210494"/>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6069DED-6980-1D6C-0942-E0DA0BEFABA3}"/>
                  </a:ext>
                </a:extLst>
              </p:cNvPr>
              <p:cNvCxnSpPr>
                <a:cxnSpLocks/>
              </p:cNvCxnSpPr>
              <p:nvPr/>
            </p:nvCxnSpPr>
            <p:spPr>
              <a:xfrm flipV="1">
                <a:off x="7064824" y="3315231"/>
                <a:ext cx="641822" cy="1213168"/>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BFA916-539D-95FE-A6AC-A92C3E354DF7}"/>
                  </a:ext>
                </a:extLst>
              </p:cNvPr>
              <p:cNvCxnSpPr>
                <a:cxnSpLocks/>
              </p:cNvCxnSpPr>
              <p:nvPr/>
            </p:nvCxnSpPr>
            <p:spPr>
              <a:xfrm flipV="1">
                <a:off x="1060001" y="3237602"/>
                <a:ext cx="284103" cy="128790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7BC3D1B-7F2C-1AE3-1C85-DDD21A22F46E}"/>
                  </a:ext>
                </a:extLst>
              </p:cNvPr>
              <p:cNvCxnSpPr>
                <a:cxnSpLocks/>
              </p:cNvCxnSpPr>
              <p:nvPr/>
            </p:nvCxnSpPr>
            <p:spPr>
              <a:xfrm flipV="1">
                <a:off x="1671226" y="3237602"/>
                <a:ext cx="382800" cy="128155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69982C4-85F8-E010-A446-50FC236E2D42}"/>
                  </a:ext>
                </a:extLst>
              </p:cNvPr>
              <p:cNvCxnSpPr>
                <a:cxnSpLocks/>
              </p:cNvCxnSpPr>
              <p:nvPr/>
            </p:nvCxnSpPr>
            <p:spPr>
              <a:xfrm flipV="1">
                <a:off x="2477355" y="3278743"/>
                <a:ext cx="471035" cy="1240411"/>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1A1E4AB-3E18-B013-3131-1924AD7A4437}"/>
                  </a:ext>
                </a:extLst>
              </p:cNvPr>
              <p:cNvCxnSpPr>
                <a:cxnSpLocks/>
              </p:cNvCxnSpPr>
              <p:nvPr/>
            </p:nvCxnSpPr>
            <p:spPr>
              <a:xfrm flipV="1">
                <a:off x="3458496" y="3316977"/>
                <a:ext cx="532800" cy="120535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555F77E-4335-D8F8-8549-69477DD3374B}"/>
                  </a:ext>
                </a:extLst>
              </p:cNvPr>
              <p:cNvCxnSpPr>
                <a:cxnSpLocks/>
              </p:cNvCxnSpPr>
              <p:nvPr/>
            </p:nvCxnSpPr>
            <p:spPr>
              <a:xfrm flipV="1">
                <a:off x="4577148" y="3315231"/>
                <a:ext cx="580379" cy="121027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D41CD40D-C7D9-9264-96D2-A0EA4E7A993A}"/>
                </a:ext>
              </a:extLst>
            </p:cNvPr>
            <p:cNvGrpSpPr/>
            <p:nvPr/>
          </p:nvGrpSpPr>
          <p:grpSpPr>
            <a:xfrm>
              <a:off x="1331207" y="952832"/>
              <a:ext cx="7355123" cy="1290797"/>
              <a:chOff x="1621217" y="952832"/>
              <a:chExt cx="7355123" cy="1290797"/>
            </a:xfrm>
          </p:grpSpPr>
          <p:cxnSp>
            <p:nvCxnSpPr>
              <p:cNvPr id="53" name="Straight Arrow Connector 52">
                <a:extLst>
                  <a:ext uri="{FF2B5EF4-FFF2-40B4-BE49-F238E27FC236}">
                    <a16:creationId xmlns:a16="http://schemas.microsoft.com/office/drawing/2014/main" id="{ADBD63BE-B34C-A936-C673-B2467342ECCD}"/>
                  </a:ext>
                </a:extLst>
              </p:cNvPr>
              <p:cNvCxnSpPr>
                <a:cxnSpLocks/>
              </p:cNvCxnSpPr>
              <p:nvPr/>
            </p:nvCxnSpPr>
            <p:spPr>
              <a:xfrm flipV="1">
                <a:off x="6956558" y="1030461"/>
                <a:ext cx="640201" cy="1210494"/>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066038D-9ADA-F429-3E8C-01F36371B9C1}"/>
                  </a:ext>
                </a:extLst>
              </p:cNvPr>
              <p:cNvCxnSpPr>
                <a:cxnSpLocks/>
              </p:cNvCxnSpPr>
              <p:nvPr/>
            </p:nvCxnSpPr>
            <p:spPr>
              <a:xfrm flipV="1">
                <a:off x="8302985" y="1030461"/>
                <a:ext cx="673355" cy="1213168"/>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5ABF1A4-F0AF-966C-8042-48F43A61504F}"/>
                  </a:ext>
                </a:extLst>
              </p:cNvPr>
              <p:cNvCxnSpPr>
                <a:cxnSpLocks/>
              </p:cNvCxnSpPr>
              <p:nvPr/>
            </p:nvCxnSpPr>
            <p:spPr>
              <a:xfrm flipV="1">
                <a:off x="1621217" y="952832"/>
                <a:ext cx="368967" cy="128790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46A6BAE-A9A5-6B33-3D56-A7967B6447A0}"/>
                  </a:ext>
                </a:extLst>
              </p:cNvPr>
              <p:cNvCxnSpPr>
                <a:cxnSpLocks/>
              </p:cNvCxnSpPr>
              <p:nvPr/>
            </p:nvCxnSpPr>
            <p:spPr>
              <a:xfrm flipV="1">
                <a:off x="2400030" y="952832"/>
                <a:ext cx="497146" cy="128155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5106769-3633-B9E7-6F27-ADA82F90B9FB}"/>
                  </a:ext>
                </a:extLst>
              </p:cNvPr>
              <p:cNvCxnSpPr>
                <a:cxnSpLocks/>
              </p:cNvCxnSpPr>
              <p:nvPr/>
            </p:nvCxnSpPr>
            <p:spPr>
              <a:xfrm flipV="1">
                <a:off x="3380300" y="993973"/>
                <a:ext cx="543477" cy="1240411"/>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ABB65E1-EDA0-A3C1-42BB-74E3179D26DE}"/>
                  </a:ext>
                </a:extLst>
              </p:cNvPr>
              <p:cNvCxnSpPr>
                <a:cxnSpLocks/>
              </p:cNvCxnSpPr>
              <p:nvPr/>
            </p:nvCxnSpPr>
            <p:spPr>
              <a:xfrm flipV="1">
                <a:off x="4463761" y="1032207"/>
                <a:ext cx="584498" cy="1205352"/>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25FBC0-7655-4CAD-AC95-F8ADA9A76F6E}"/>
                  </a:ext>
                </a:extLst>
              </p:cNvPr>
              <p:cNvCxnSpPr>
                <a:cxnSpLocks/>
              </p:cNvCxnSpPr>
              <p:nvPr/>
            </p:nvCxnSpPr>
            <p:spPr>
              <a:xfrm flipV="1">
                <a:off x="5695858" y="1030461"/>
                <a:ext cx="608893" cy="121027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74" name="Group 273">
            <a:extLst>
              <a:ext uri="{FF2B5EF4-FFF2-40B4-BE49-F238E27FC236}">
                <a16:creationId xmlns:a16="http://schemas.microsoft.com/office/drawing/2014/main" id="{A1558E58-6AC1-10FB-35B9-BD734DF89003}"/>
              </a:ext>
            </a:extLst>
          </p:cNvPr>
          <p:cNvGrpSpPr/>
          <p:nvPr/>
        </p:nvGrpSpPr>
        <p:grpSpPr>
          <a:xfrm>
            <a:off x="176012" y="-73465"/>
            <a:ext cx="1338781" cy="1361367"/>
            <a:chOff x="398340" y="4169444"/>
            <a:chExt cx="1997616" cy="2031317"/>
          </a:xfrm>
        </p:grpSpPr>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669874F-BC63-82A9-AB7C-4B218A919155}"/>
                    </a:ext>
                  </a:extLst>
                </p:cNvPr>
                <p:cNvSpPr txBox="1"/>
                <p:nvPr/>
              </p:nvSpPr>
              <p:spPr>
                <a:xfrm>
                  <a:off x="1508170" y="4869112"/>
                  <a:ext cx="887786" cy="1239944"/>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𝑟</m:t>
                                </m:r>
                              </m:sub>
                            </m:sSub>
                          </m:e>
                        </m:acc>
                      </m:oMath>
                    </m:oMathPara>
                  </a14:m>
                  <a:endParaRPr lang="en-CA" sz="4800" dirty="0">
                    <a:solidFill>
                      <a:srgbClr val="002060"/>
                    </a:solidFill>
                  </a:endParaRPr>
                </a:p>
              </p:txBody>
            </p:sp>
          </mc:Choice>
          <mc:Fallback xmlns="">
            <p:sp>
              <p:nvSpPr>
                <p:cNvPr id="275" name="TextBox 274">
                  <a:extLst>
                    <a:ext uri="{FF2B5EF4-FFF2-40B4-BE49-F238E27FC236}">
                      <a16:creationId xmlns:a16="http://schemas.microsoft.com/office/drawing/2014/main" id="{6669874F-BC63-82A9-AB7C-4B218A919155}"/>
                    </a:ext>
                  </a:extLst>
                </p:cNvPr>
                <p:cNvSpPr txBox="1">
                  <a:spLocks noRot="1" noChangeAspect="1" noMove="1" noResize="1" noEditPoints="1" noAdjustHandles="1" noChangeArrowheads="1" noChangeShapeType="1" noTextEdit="1"/>
                </p:cNvSpPr>
                <p:nvPr/>
              </p:nvSpPr>
              <p:spPr>
                <a:xfrm>
                  <a:off x="1508170" y="4869112"/>
                  <a:ext cx="887786" cy="1239944"/>
                </a:xfrm>
                <a:prstGeom prst="rect">
                  <a:avLst/>
                </a:prstGeom>
                <a:blipFill>
                  <a:blip r:embed="rId6"/>
                  <a:stretch>
                    <a:fillRect r="-10309"/>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CA564EC1-173F-A7D8-6D5E-E373438E7FE5}"/>
                    </a:ext>
                  </a:extLst>
                </p:cNvPr>
                <p:cNvSpPr txBox="1"/>
                <p:nvPr/>
              </p:nvSpPr>
              <p:spPr>
                <a:xfrm>
                  <a:off x="605853" y="4169444"/>
                  <a:ext cx="887786" cy="1239944"/>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GB" sz="4800" b="0" i="1" smtClean="0">
                                    <a:solidFill>
                                      <a:srgbClr val="002060"/>
                                    </a:solidFill>
                                    <a:latin typeface="Cambria Math" panose="02040503050406030204" pitchFamily="18" charset="0"/>
                                  </a:rPr>
                                  <m:t>𝑡</m:t>
                                </m:r>
                              </m:sub>
                            </m:sSub>
                          </m:e>
                        </m:acc>
                      </m:oMath>
                    </m:oMathPara>
                  </a14:m>
                  <a:endParaRPr lang="en-CA" sz="4800" dirty="0">
                    <a:solidFill>
                      <a:srgbClr val="002060"/>
                    </a:solidFill>
                  </a:endParaRPr>
                </a:p>
              </p:txBody>
            </p:sp>
          </mc:Choice>
          <mc:Fallback xmlns="">
            <p:sp>
              <p:nvSpPr>
                <p:cNvPr id="276" name="TextBox 275">
                  <a:extLst>
                    <a:ext uri="{FF2B5EF4-FFF2-40B4-BE49-F238E27FC236}">
                      <a16:creationId xmlns:a16="http://schemas.microsoft.com/office/drawing/2014/main" id="{CA564EC1-173F-A7D8-6D5E-E373438E7FE5}"/>
                    </a:ext>
                  </a:extLst>
                </p:cNvPr>
                <p:cNvSpPr txBox="1">
                  <a:spLocks noRot="1" noChangeAspect="1" noMove="1" noResize="1" noEditPoints="1" noAdjustHandles="1" noChangeArrowheads="1" noChangeShapeType="1" noTextEdit="1"/>
                </p:cNvSpPr>
                <p:nvPr/>
              </p:nvSpPr>
              <p:spPr>
                <a:xfrm>
                  <a:off x="605853" y="4169444"/>
                  <a:ext cx="887786" cy="1239944"/>
                </a:xfrm>
                <a:prstGeom prst="rect">
                  <a:avLst/>
                </a:prstGeom>
                <a:blipFill>
                  <a:blip r:embed="rId7"/>
                  <a:stretch>
                    <a:fillRect r="-3093"/>
                  </a:stretch>
                </a:blipFill>
                <a:effectLst>
                  <a:softEdge rad="127000"/>
                </a:effectLst>
              </p:spPr>
              <p:txBody>
                <a:bodyPr/>
                <a:lstStyle/>
                <a:p>
                  <a:r>
                    <a:rPr lang="en-CA">
                      <a:noFill/>
                    </a:rPr>
                    <a:t> </a:t>
                  </a:r>
                </a:p>
              </p:txBody>
            </p:sp>
          </mc:Fallback>
        </mc:AlternateContent>
        <p:grpSp>
          <p:nvGrpSpPr>
            <p:cNvPr id="277" name="Group 276">
              <a:extLst>
                <a:ext uri="{FF2B5EF4-FFF2-40B4-BE49-F238E27FC236}">
                  <a16:creationId xmlns:a16="http://schemas.microsoft.com/office/drawing/2014/main" id="{6B41A772-EEBD-6710-D48D-F484389B0905}"/>
                </a:ext>
              </a:extLst>
            </p:cNvPr>
            <p:cNvGrpSpPr/>
            <p:nvPr/>
          </p:nvGrpSpPr>
          <p:grpSpPr>
            <a:xfrm>
              <a:off x="398340" y="4405138"/>
              <a:ext cx="1794244" cy="1795623"/>
              <a:chOff x="398340" y="4405138"/>
              <a:chExt cx="1794244" cy="1795623"/>
            </a:xfrm>
          </p:grpSpPr>
          <p:cxnSp>
            <p:nvCxnSpPr>
              <p:cNvPr id="278" name="Straight Arrow Connector 277">
                <a:extLst>
                  <a:ext uri="{FF2B5EF4-FFF2-40B4-BE49-F238E27FC236}">
                    <a16:creationId xmlns:a16="http://schemas.microsoft.com/office/drawing/2014/main" id="{6E085F01-1571-3A6F-65D8-D8B7F193C3AB}"/>
                  </a:ext>
                </a:extLst>
              </p:cNvPr>
              <p:cNvCxnSpPr>
                <a:cxnSpLocks/>
              </p:cNvCxnSpPr>
              <p:nvPr/>
            </p:nvCxnSpPr>
            <p:spPr>
              <a:xfrm>
                <a:off x="398340" y="6200761"/>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79" name="Straight Arrow Connector 278">
                <a:extLst>
                  <a:ext uri="{FF2B5EF4-FFF2-40B4-BE49-F238E27FC236}">
                    <a16:creationId xmlns:a16="http://schemas.microsoft.com/office/drawing/2014/main" id="{B5DBC8EB-222A-17D4-049F-CE314BA1A5B8}"/>
                  </a:ext>
                </a:extLst>
              </p:cNvPr>
              <p:cNvCxnSpPr>
                <a:cxnSpLocks/>
              </p:cNvCxnSpPr>
              <p:nvPr/>
            </p:nvCxnSpPr>
            <p:spPr>
              <a:xfrm rot="16200000">
                <a:off x="-468619" y="5302260"/>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2FCC1582-6D9D-1D98-6675-870B536F5226}"/>
                  </a:ext>
                </a:extLst>
              </p:cNvPr>
              <p:cNvSpPr txBox="1"/>
              <p:nvPr/>
            </p:nvSpPr>
            <p:spPr>
              <a:xfrm>
                <a:off x="6245720" y="3946505"/>
                <a:ext cx="5965515" cy="1569725"/>
              </a:xfrm>
              <a:prstGeom prst="rect">
                <a:avLst/>
              </a:prstGeom>
              <a:solidFill>
                <a:schemeClr val="bg1"/>
              </a:solidFill>
              <a:effectLst>
                <a:softEdge rad="127000"/>
              </a:effectLst>
            </p:spPr>
            <p:txBody>
              <a:bodyPr wrap="square">
                <a:spAutoFit/>
              </a:bodyPr>
              <a:lstStyle/>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r>
                      <a:rPr lang="en-CA" sz="5400" b="0" i="1" smtClean="0">
                        <a:solidFill>
                          <a:srgbClr val="FF0000"/>
                        </a:solidFill>
                        <a:latin typeface="Cambria Math" panose="02040503050406030204" pitchFamily="18" charset="0"/>
                      </a:rPr>
                      <m:t>+</m:t>
                    </m:r>
                    <m:f>
                      <m:fPr>
                        <m:ctrlPr>
                          <a:rPr lang="en-CA" sz="5400" b="0" i="1" smtClean="0">
                            <a:latin typeface="Cambria Math" panose="02040503050406030204" pitchFamily="18" charset="0"/>
                          </a:rPr>
                        </m:ctrlPr>
                      </m:fPr>
                      <m:num>
                        <m:r>
                          <a:rPr lang="en-CA" sz="5400" b="0" i="1" smtClean="0">
                            <a:latin typeface="Cambria Math" panose="02040503050406030204" pitchFamily="18" charset="0"/>
                          </a:rPr>
                          <m:t>1</m:t>
                        </m:r>
                      </m:num>
                      <m:den>
                        <m:r>
                          <a:rPr lang="en-GB" sz="5400" i="1">
                            <a:latin typeface="Cambria Math" panose="02040503050406030204" pitchFamily="18" charset="0"/>
                          </a:rPr>
                          <m:t>1−</m:t>
                        </m:r>
                        <m:f>
                          <m:fPr>
                            <m:ctrlPr>
                              <a:rPr lang="en-GB" sz="5400" i="1">
                                <a:latin typeface="Cambria Math" panose="02040503050406030204" pitchFamily="18" charset="0"/>
                              </a:rPr>
                            </m:ctrlPr>
                          </m:fPr>
                          <m:num>
                            <m:sSub>
                              <m:sSubPr>
                                <m:ctrlPr>
                                  <a:rPr lang="en-GB" sz="5400" i="1">
                                    <a:latin typeface="Cambria Math" panose="02040503050406030204" pitchFamily="18" charset="0"/>
                                  </a:rPr>
                                </m:ctrlPr>
                              </m:sSubPr>
                              <m:e>
                                <m:r>
                                  <a:rPr lang="en-GB" sz="5400" i="1">
                                    <a:latin typeface="Cambria Math" panose="02040503050406030204" pitchFamily="18" charset="0"/>
                                  </a:rPr>
                                  <m:t>𝑟</m:t>
                                </m:r>
                              </m:e>
                              <m:sub>
                                <m:r>
                                  <a:rPr lang="en-GB" sz="5400" i="1">
                                    <a:latin typeface="Cambria Math" panose="02040503050406030204" pitchFamily="18" charset="0"/>
                                  </a:rPr>
                                  <m:t>𝑠</m:t>
                                </m:r>
                              </m:sub>
                            </m:sSub>
                          </m:num>
                          <m:den>
                            <m:r>
                              <a:rPr lang="en-GB" sz="5400" i="1">
                                <a:solidFill>
                                  <a:srgbClr val="0070C0"/>
                                </a:solidFill>
                                <a:latin typeface="Cambria Math" panose="02040503050406030204" pitchFamily="18" charset="0"/>
                              </a:rPr>
                              <m:t>𝑟</m:t>
                            </m:r>
                          </m:den>
                        </m:f>
                      </m:den>
                    </m:f>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𝑡</m:t>
                            </m:r>
                          </m:sub>
                        </m:sSub>
                      </m:e>
                    </m:acc>
                    <m:r>
                      <a:rPr lang="en-CA" sz="5400" i="1">
                        <a:latin typeface="Cambria Math" panose="02040503050406030204" pitchFamily="18" charset="0"/>
                      </a:rPr>
                      <m:t>+</m:t>
                    </m:r>
                    <m:r>
                      <a:rPr lang="en-CA" sz="5400" b="0" i="1" smtClean="0">
                        <a:latin typeface="Cambria Math" panose="02040503050406030204" pitchFamily="18" charset="0"/>
                      </a:rPr>
                      <m:t>1</m:t>
                    </m:r>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𝑟</m:t>
                            </m:r>
                          </m:sub>
                        </m:sSub>
                      </m:e>
                    </m:acc>
                  </m:oMath>
                </a14:m>
                <a:r>
                  <a:rPr lang="en-GB" sz="5400" i="1" dirty="0">
                    <a:latin typeface="Cambria Math" panose="02040503050406030204" pitchFamily="18" charset="0"/>
                  </a:rPr>
                  <a:t>  </a:t>
                </a:r>
              </a:p>
            </p:txBody>
          </p:sp>
        </mc:Choice>
        <mc:Fallback xmlns="">
          <p:sp>
            <p:nvSpPr>
              <p:cNvPr id="272" name="TextBox 271">
                <a:extLst>
                  <a:ext uri="{FF2B5EF4-FFF2-40B4-BE49-F238E27FC236}">
                    <a16:creationId xmlns:a16="http://schemas.microsoft.com/office/drawing/2014/main" id="{2FCC1582-6D9D-1D98-6675-870B536F5226}"/>
                  </a:ext>
                </a:extLst>
              </p:cNvPr>
              <p:cNvSpPr txBox="1">
                <a:spLocks noRot="1" noChangeAspect="1" noMove="1" noResize="1" noEditPoints="1" noAdjustHandles="1" noChangeArrowheads="1" noChangeShapeType="1" noTextEdit="1"/>
              </p:cNvSpPr>
              <p:nvPr/>
            </p:nvSpPr>
            <p:spPr>
              <a:xfrm>
                <a:off x="6245720" y="3946505"/>
                <a:ext cx="5965515" cy="1569725"/>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4" name="Ink 3">
                <a:extLst>
                  <a:ext uri="{FF2B5EF4-FFF2-40B4-BE49-F238E27FC236}">
                    <a16:creationId xmlns:a16="http://schemas.microsoft.com/office/drawing/2014/main" id="{174CE4D8-0F1E-0442-1837-A33FEEBB904A}"/>
                  </a:ext>
                </a:extLst>
              </p14:cNvPr>
              <p14:cNvContentPartPr/>
              <p14:nvPr>
                <p:extLst>
                  <p:ext uri="{42D2F446-02D8-4167-A562-619A0277C38B}">
                    <p15:isNarration xmlns:p15="http://schemas.microsoft.com/office/powerpoint/2012/main" val="1"/>
                  </p:ext>
                </p:extLst>
              </p14:nvPr>
            </p14:nvContentPartPr>
            <p14:xfrm>
              <a:off x="441360" y="2565000"/>
              <a:ext cx="11358720" cy="4134960"/>
            </p14:xfrm>
          </p:contentPart>
        </mc:Choice>
        <mc:Fallback xmlns="">
          <p:pic>
            <p:nvPicPr>
              <p:cNvPr id="4" name="Ink 3">
                <a:extLst>
                  <a:ext uri="{FF2B5EF4-FFF2-40B4-BE49-F238E27FC236}">
                    <a16:creationId xmlns:a16="http://schemas.microsoft.com/office/drawing/2014/main" id="{174CE4D8-0F1E-0442-1837-A33FEEBB904A}"/>
                  </a:ext>
                </a:extLst>
              </p:cNvPr>
              <p:cNvPicPr>
                <a:picLocks noGrp="1" noRot="1" noChangeAspect="1" noMove="1" noResize="1" noEditPoints="1" noAdjustHandles="1" noChangeArrowheads="1" noChangeShapeType="1"/>
              </p:cNvPicPr>
              <p:nvPr/>
            </p:nvPicPr>
            <p:blipFill>
              <a:blip r:embed="rId10"/>
              <a:stretch>
                <a:fillRect/>
              </a:stretch>
            </p:blipFill>
            <p:spPr>
              <a:xfrm>
                <a:off x="432000" y="2555640"/>
                <a:ext cx="11377440" cy="4153680"/>
              </a:xfrm>
              <a:prstGeom prst="rect">
                <a:avLst/>
              </a:prstGeom>
            </p:spPr>
          </p:pic>
        </mc:Fallback>
      </mc:AlternateContent>
    </p:spTree>
    <p:custDataLst>
      <p:tags r:id="rId1"/>
    </p:custDataLst>
    <p:extLst>
      <p:ext uri="{BB962C8B-B14F-4D97-AF65-F5344CB8AC3E}">
        <p14:creationId xmlns:p14="http://schemas.microsoft.com/office/powerpoint/2010/main" val="1298128419"/>
      </p:ext>
    </p:extLst>
  </p:cSld>
  <p:clrMapOvr>
    <a:masterClrMapping/>
  </p:clrMapOvr>
  <mc:AlternateContent xmlns:mc="http://schemas.openxmlformats.org/markup-compatibility/2006" xmlns:p14="http://schemas.microsoft.com/office/powerpoint/2010/main">
    <mc:Choice Requires="p14">
      <p:transition spd="slow" p14:dur="2000" advTm="30586"/>
    </mc:Choice>
    <mc:Fallback xmlns="">
      <p:transition spd="slow" advTm="30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1000"/>
                                        <p:tgtEl>
                                          <p:spTgt spid="272"/>
                                        </p:tgtEl>
                                      </p:cBhvr>
                                    </p:animEffect>
                                    <p:anim calcmode="lin" valueType="num">
                                      <p:cBhvr>
                                        <p:cTn id="13" dur="1000" fill="hold"/>
                                        <p:tgtEl>
                                          <p:spTgt spid="272"/>
                                        </p:tgtEl>
                                        <p:attrNameLst>
                                          <p:attrName>ppt_x</p:attrName>
                                        </p:attrNameLst>
                                      </p:cBhvr>
                                      <p:tavLst>
                                        <p:tav tm="0">
                                          <p:val>
                                            <p:strVal val="#ppt_x"/>
                                          </p:val>
                                        </p:tav>
                                        <p:tav tm="100000">
                                          <p:val>
                                            <p:strVal val="#ppt_x"/>
                                          </p:val>
                                        </p:tav>
                                      </p:tavLst>
                                    </p:anim>
                                    <p:anim calcmode="lin" valueType="num">
                                      <p:cBhvr>
                                        <p:cTn id="14"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build="p"/>
      <p:bldP spid="27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6AB070-A7A5-D783-7517-7899610C2A56}"/>
                  </a:ext>
                </a:extLst>
              </p:cNvPr>
              <p:cNvSpPr txBox="1"/>
              <p:nvPr/>
            </p:nvSpPr>
            <p:spPr>
              <a:xfrm>
                <a:off x="552449" y="4659525"/>
                <a:ext cx="11087102" cy="1565750"/>
              </a:xfrm>
              <a:prstGeom prst="rect">
                <a:avLst/>
              </a:prstGeom>
              <a:solidFill>
                <a:schemeClr val="bg1"/>
              </a:solidFill>
              <a:ln w="38100">
                <a:solidFill>
                  <a:schemeClr val="tx1"/>
                </a:solidFill>
              </a:ln>
              <a:effectLst/>
            </p:spPr>
            <p:txBody>
              <a:bodyPr wrap="square">
                <a:spAutoFit/>
              </a:bodyPr>
              <a:lstStyle/>
              <a:p>
                <a:pPr>
                  <a:spcAft>
                    <a:spcPts val="1200"/>
                  </a:spcAft>
                </a:pPr>
                <a14:m>
                  <m:oMath xmlns:m="http://schemas.openxmlformats.org/officeDocument/2006/math">
                    <m:r>
                      <a:rPr lang="en-GB" sz="6000" i="1" smtClean="0">
                        <a:latin typeface="Cambria Math" panose="02040503050406030204" pitchFamily="18" charset="0"/>
                      </a:rPr>
                      <m:t>𝑐</m:t>
                    </m:r>
                    <m:r>
                      <a:rPr lang="en-GB" sz="6000" i="1">
                        <a:solidFill>
                          <a:srgbClr val="0070C0"/>
                        </a:solidFill>
                        <a:latin typeface="Cambria Math" panose="02040503050406030204" pitchFamily="18" charset="0"/>
                      </a:rPr>
                      <m:t>𝑡</m:t>
                    </m:r>
                    <m:d>
                      <m:dPr>
                        <m:ctrlPr>
                          <a:rPr lang="en-GB" sz="6000" i="1">
                            <a:latin typeface="Cambria Math" panose="02040503050406030204" pitchFamily="18" charset="0"/>
                          </a:rPr>
                        </m:ctrlPr>
                      </m:dPr>
                      <m:e>
                        <m:r>
                          <a:rPr lang="en-GB" sz="6000" i="1">
                            <a:solidFill>
                              <a:srgbClr val="0070C0"/>
                            </a:solidFill>
                            <a:latin typeface="Cambria Math" panose="02040503050406030204" pitchFamily="18" charset="0"/>
                          </a:rPr>
                          <m:t>𝑟</m:t>
                        </m:r>
                      </m:e>
                    </m:d>
                    <m:r>
                      <a:rPr lang="en-GB" sz="6000" i="1">
                        <a:latin typeface="Cambria Math" panose="02040503050406030204" pitchFamily="18" charset="0"/>
                      </a:rPr>
                      <m:t>=</m:t>
                    </m:r>
                    <m:r>
                      <a:rPr lang="en-CA" sz="6000" b="0" i="1" smtClean="0">
                        <a:solidFill>
                          <a:srgbClr val="FF0000"/>
                        </a:solidFill>
                        <a:latin typeface="Cambria Math" panose="02040503050406030204" pitchFamily="18" charset="0"/>
                      </a:rPr>
                      <m:t>−</m:t>
                    </m:r>
                    <m:d>
                      <m:dPr>
                        <m:ctrlPr>
                          <a:rPr lang="en-GB" sz="6000" i="1">
                            <a:latin typeface="Cambria Math" panose="02040503050406030204" pitchFamily="18" charset="0"/>
                          </a:rPr>
                        </m:ctrlPr>
                      </m:dPr>
                      <m:e>
                        <m:r>
                          <a:rPr lang="en-GB" sz="6000" i="1">
                            <a:solidFill>
                              <a:srgbClr val="0070C0"/>
                            </a:solidFill>
                            <a:latin typeface="Cambria Math" panose="02040503050406030204" pitchFamily="18" charset="0"/>
                          </a:rPr>
                          <m:t>𝑟</m:t>
                        </m:r>
                        <m:r>
                          <a:rPr lang="en-GB" sz="6000" i="1">
                            <a:latin typeface="Cambria Math" panose="02040503050406030204" pitchFamily="18" charset="0"/>
                          </a:rPr>
                          <m:t>+</m:t>
                        </m:r>
                        <m:sSub>
                          <m:sSubPr>
                            <m:ctrlPr>
                              <a:rPr lang="en-GB" sz="6000" b="0" i="1" smtClean="0">
                                <a:latin typeface="Cambria Math" panose="02040503050406030204" pitchFamily="18" charset="0"/>
                              </a:rPr>
                            </m:ctrlPr>
                          </m:sSubPr>
                          <m:e>
                            <m:r>
                              <a:rPr lang="en-GB" sz="6000" b="0" i="1" smtClean="0">
                                <a:latin typeface="Cambria Math" panose="02040503050406030204" pitchFamily="18" charset="0"/>
                              </a:rPr>
                              <m:t>𝑟</m:t>
                            </m:r>
                          </m:e>
                          <m:sub>
                            <m:r>
                              <a:rPr lang="en-GB" sz="6000" b="0" i="1" smtClean="0">
                                <a:latin typeface="Cambria Math" panose="02040503050406030204" pitchFamily="18" charset="0"/>
                              </a:rPr>
                              <m:t>𝑠</m:t>
                            </m:r>
                          </m:sub>
                        </m:sSub>
                        <m:func>
                          <m:funcPr>
                            <m:ctrlPr>
                              <a:rPr lang="en-GB" sz="6000" i="1">
                                <a:latin typeface="Cambria Math" panose="02040503050406030204" pitchFamily="18" charset="0"/>
                              </a:rPr>
                            </m:ctrlPr>
                          </m:funcPr>
                          <m:fName>
                            <m:r>
                              <m:rPr>
                                <m:sty m:val="p"/>
                              </m:rPr>
                              <a:rPr lang="en-GB" sz="6000" smtClean="0">
                                <a:latin typeface="Cambria Math" panose="02040503050406030204" pitchFamily="18" charset="0"/>
                              </a:rPr>
                              <m:t>log</m:t>
                            </m:r>
                          </m:fName>
                          <m:e>
                            <m:d>
                              <m:dPr>
                                <m:begChr m:val="|"/>
                                <m:endChr m:val="|"/>
                                <m:ctrlPr>
                                  <a:rPr lang="en-GB" sz="6000" b="0" i="1" smtClean="0">
                                    <a:latin typeface="Cambria Math" panose="02040503050406030204" pitchFamily="18" charset="0"/>
                                  </a:rPr>
                                </m:ctrlPr>
                              </m:dPr>
                              <m:e>
                                <m:f>
                                  <m:fPr>
                                    <m:ctrlPr>
                                      <a:rPr lang="en-CA" sz="6000" i="1">
                                        <a:latin typeface="Cambria Math" panose="02040503050406030204" pitchFamily="18" charset="0"/>
                                      </a:rPr>
                                    </m:ctrlPr>
                                  </m:fPr>
                                  <m:num>
                                    <m:r>
                                      <a:rPr lang="en-GB" sz="6000" i="1">
                                        <a:solidFill>
                                          <a:srgbClr val="0070C0"/>
                                        </a:solidFill>
                                        <a:latin typeface="Cambria Math" panose="02040503050406030204" pitchFamily="18" charset="0"/>
                                      </a:rPr>
                                      <m:t>𝑟</m:t>
                                    </m:r>
                                  </m:num>
                                  <m:den>
                                    <m:sSub>
                                      <m:sSubPr>
                                        <m:ctrlPr>
                                          <a:rPr lang="en-CA" sz="6000" i="1">
                                            <a:latin typeface="Cambria Math" panose="02040503050406030204" pitchFamily="18" charset="0"/>
                                          </a:rPr>
                                        </m:ctrlPr>
                                      </m:sSubPr>
                                      <m:e>
                                        <m:r>
                                          <a:rPr lang="en-CA" sz="6000" i="1">
                                            <a:latin typeface="Cambria Math" panose="02040503050406030204" pitchFamily="18" charset="0"/>
                                          </a:rPr>
                                          <m:t>𝑟</m:t>
                                        </m:r>
                                      </m:e>
                                      <m:sub>
                                        <m:r>
                                          <a:rPr lang="en-CA" sz="6000" i="1">
                                            <a:latin typeface="Cambria Math" panose="02040503050406030204" pitchFamily="18" charset="0"/>
                                          </a:rPr>
                                          <m:t>𝑠</m:t>
                                        </m:r>
                                      </m:sub>
                                    </m:sSub>
                                  </m:den>
                                </m:f>
                                <m:r>
                                  <a:rPr lang="en-GB" sz="6000" i="1">
                                    <a:latin typeface="Cambria Math" panose="02040503050406030204" pitchFamily="18" charset="0"/>
                                  </a:rPr>
                                  <m:t>−</m:t>
                                </m:r>
                                <m:r>
                                  <a:rPr lang="en-CA" sz="6000" i="1">
                                    <a:latin typeface="Cambria Math" panose="02040503050406030204" pitchFamily="18" charset="0"/>
                                  </a:rPr>
                                  <m:t>1</m:t>
                                </m:r>
                              </m:e>
                            </m:d>
                          </m:e>
                        </m:func>
                      </m:e>
                    </m:d>
                    <m:r>
                      <a:rPr lang="en-GB" sz="6000" i="1">
                        <a:latin typeface="Cambria Math" panose="02040503050406030204" pitchFamily="18" charset="0"/>
                      </a:rPr>
                      <m:t>+</m:t>
                    </m:r>
                    <m:r>
                      <a:rPr lang="en-GB" sz="6000" b="0" i="1" smtClean="0">
                        <a:solidFill>
                          <a:srgbClr val="00B0F0"/>
                        </a:solidFill>
                        <a:latin typeface="Cambria Math" panose="02040503050406030204" pitchFamily="18" charset="0"/>
                      </a:rPr>
                      <m:t>𝑘</m:t>
                    </m:r>
                  </m:oMath>
                </a14:m>
                <a:r>
                  <a:rPr lang="en-GB" sz="60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276AB070-A7A5-D783-7517-7899610C2A56}"/>
                  </a:ext>
                </a:extLst>
              </p:cNvPr>
              <p:cNvSpPr txBox="1">
                <a:spLocks noRot="1" noChangeAspect="1" noMove="1" noResize="1" noEditPoints="1" noAdjustHandles="1" noChangeArrowheads="1" noChangeShapeType="1" noTextEdit="1"/>
              </p:cNvSpPr>
              <p:nvPr/>
            </p:nvSpPr>
            <p:spPr>
              <a:xfrm>
                <a:off x="552449" y="4659525"/>
                <a:ext cx="11087102" cy="1565750"/>
              </a:xfrm>
              <a:prstGeom prst="rect">
                <a:avLst/>
              </a:prstGeom>
              <a:blipFill>
                <a:blip r:embed="rId3"/>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E994ED-07E0-E5BB-83A6-5B650212D6E3}"/>
                  </a:ext>
                </a:extLst>
              </p:cNvPr>
              <p:cNvSpPr txBox="1"/>
              <p:nvPr/>
            </p:nvSpPr>
            <p:spPr>
              <a:xfrm>
                <a:off x="2324714" y="909500"/>
                <a:ext cx="8114687" cy="2577950"/>
              </a:xfrm>
              <a:prstGeom prst="rect">
                <a:avLst/>
              </a:prstGeom>
              <a:noFill/>
              <a:ln w="38100">
                <a:solidFill>
                  <a:schemeClr val="tx1"/>
                </a:solidFill>
              </a:ln>
            </p:spPr>
            <p:txBody>
              <a:bodyPr wrap="square">
                <a:spAutoFit/>
              </a:bodyPr>
              <a:lstStyle/>
              <a:p>
                <a:pPr algn="ctr"/>
                <a14:m>
                  <m:oMath xmlns:m="http://schemas.openxmlformats.org/officeDocument/2006/math">
                    <m:f>
                      <m:fPr>
                        <m:ctrlPr>
                          <a:rPr lang="en-GB" sz="6000" i="1" smtClean="0">
                            <a:latin typeface="Cambria Math" panose="02040503050406030204" pitchFamily="18" charset="0"/>
                          </a:rPr>
                        </m:ctrlPr>
                      </m:fPr>
                      <m:num>
                        <m:r>
                          <a:rPr lang="en-GB" sz="6000" i="1">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num>
                      <m:den>
                        <m:r>
                          <a:rPr lang="en-GB" sz="6000" i="1">
                            <a:latin typeface="Cambria Math" panose="02040503050406030204" pitchFamily="18" charset="0"/>
                          </a:rPr>
                          <m:t>𝑑</m:t>
                        </m:r>
                        <m:r>
                          <a:rPr lang="en-GB" sz="6000" i="1">
                            <a:solidFill>
                              <a:srgbClr val="0070C0"/>
                            </a:solidFill>
                            <a:latin typeface="Cambria Math" panose="02040503050406030204" pitchFamily="18" charset="0"/>
                          </a:rPr>
                          <m:t>𝑟</m:t>
                        </m:r>
                      </m:den>
                    </m:f>
                    <m:r>
                      <a:rPr lang="en-GB" sz="6000" i="1">
                        <a:latin typeface="Cambria Math" panose="02040503050406030204" pitchFamily="18" charset="0"/>
                      </a:rPr>
                      <m:t>=</m:t>
                    </m:r>
                    <m:r>
                      <a:rPr lang="en-CA" sz="6000" b="0" i="1" dirty="0" smtClean="0">
                        <a:solidFill>
                          <a:srgbClr val="FF0000"/>
                        </a:solidFill>
                        <a:latin typeface="Cambria Math" panose="02040503050406030204" pitchFamily="18" charset="0"/>
                      </a:rPr>
                      <m:t>−</m:t>
                    </m:r>
                    <m:sSup>
                      <m:sSupPr>
                        <m:ctrlPr>
                          <a:rPr lang="en-CA" sz="6000" i="1">
                            <a:solidFill>
                              <a:srgbClr val="0070C0"/>
                            </a:solidFill>
                            <a:latin typeface="Cambria Math" panose="02040503050406030204" pitchFamily="18" charset="0"/>
                          </a:rPr>
                        </m:ctrlPr>
                      </m:sSupPr>
                      <m:e>
                        <m:d>
                          <m:dPr>
                            <m:ctrlPr>
                              <a:rPr lang="en-GB" sz="6000" i="1">
                                <a:latin typeface="Cambria Math" panose="02040503050406030204" pitchFamily="18" charset="0"/>
                              </a:rPr>
                            </m:ctrlPr>
                          </m:dPr>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e>
                        </m:d>
                      </m:e>
                      <m:sup>
                        <m:r>
                          <a:rPr lang="en-CA" sz="6000" i="1">
                            <a:latin typeface="Cambria Math" panose="02040503050406030204" pitchFamily="18" charset="0"/>
                          </a:rPr>
                          <m:t>−1</m:t>
                        </m:r>
                      </m:sup>
                    </m:sSup>
                  </m:oMath>
                </a14:m>
                <a:r>
                  <a:rPr lang="en-CA" sz="6000" i="1" dirty="0">
                    <a:latin typeface="Cambria Math" panose="02040503050406030204" pitchFamily="18" charset="0"/>
                  </a:rPr>
                  <a:t> </a:t>
                </a:r>
                <a:br>
                  <a:rPr lang="en-CA" sz="6000" i="1" dirty="0">
                    <a:latin typeface="Cambria Math" panose="02040503050406030204" pitchFamily="18" charset="0"/>
                  </a:rPr>
                </a:br>
                <a14:m>
                  <m:oMath xmlns:m="http://schemas.openxmlformats.org/officeDocument/2006/math">
                    <m:r>
                      <a:rPr lang="en-CA" sz="6000" b="0" i="1" dirty="0" smtClean="0">
                        <a:solidFill>
                          <a:srgbClr val="FF0000"/>
                        </a:solidFill>
                        <a:latin typeface="Cambria Math" panose="02040503050406030204" pitchFamily="18" charset="0"/>
                      </a:rPr>
                      <m:t>−</m:t>
                    </m:r>
                  </m:oMath>
                </a14:m>
                <a:r>
                  <a:rPr lang="en-CA" sz="6000" dirty="0"/>
                  <a:t> for </a:t>
                </a:r>
                <a:r>
                  <a:rPr lang="en-CA" sz="6000" u="sng" dirty="0">
                    <a:solidFill>
                      <a:srgbClr val="FF0000"/>
                    </a:solidFill>
                  </a:rPr>
                  <a:t>ingoing</a:t>
                </a:r>
                <a:r>
                  <a:rPr lang="en-CA" sz="6000" dirty="0"/>
                  <a:t> light beam.</a:t>
                </a:r>
              </a:p>
            </p:txBody>
          </p:sp>
        </mc:Choice>
        <mc:Fallback xmlns="">
          <p:sp>
            <p:nvSpPr>
              <p:cNvPr id="5" name="TextBox 4">
                <a:extLst>
                  <a:ext uri="{FF2B5EF4-FFF2-40B4-BE49-F238E27FC236}">
                    <a16:creationId xmlns:a16="http://schemas.microsoft.com/office/drawing/2014/main" id="{66E994ED-07E0-E5BB-83A6-5B650212D6E3}"/>
                  </a:ext>
                </a:extLst>
              </p:cNvPr>
              <p:cNvSpPr txBox="1">
                <a:spLocks noRot="1" noChangeAspect="1" noMove="1" noResize="1" noEditPoints="1" noAdjustHandles="1" noChangeArrowheads="1" noChangeShapeType="1" noTextEdit="1"/>
              </p:cNvSpPr>
              <p:nvPr/>
            </p:nvSpPr>
            <p:spPr>
              <a:xfrm>
                <a:off x="2324714" y="909500"/>
                <a:ext cx="8114687" cy="2577950"/>
              </a:xfrm>
              <a:prstGeom prst="rect">
                <a:avLst/>
              </a:prstGeom>
              <a:blipFill>
                <a:blip r:embed="rId4"/>
                <a:stretch>
                  <a:fillRect r="-2915" b="-14219"/>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id="{CFE2575B-6896-2FED-8785-44222E6A478D}"/>
                  </a:ext>
                </a:extLst>
              </p14:cNvPr>
              <p14:cNvContentPartPr/>
              <p14:nvPr>
                <p:extLst>
                  <p:ext uri="{42D2F446-02D8-4167-A562-619A0277C38B}">
                    <p15:isNarration xmlns:p15="http://schemas.microsoft.com/office/powerpoint/2012/main" val="1"/>
                  </p:ext>
                </p:extLst>
              </p14:nvPr>
            </p14:nvContentPartPr>
            <p14:xfrm>
              <a:off x="2434680" y="1451880"/>
              <a:ext cx="3639960" cy="4405320"/>
            </p14:xfrm>
          </p:contentPart>
        </mc:Choice>
        <mc:Fallback xmlns="">
          <p:pic>
            <p:nvPicPr>
              <p:cNvPr id="7" name="Ink 6">
                <a:extLst>
                  <a:ext uri="{FF2B5EF4-FFF2-40B4-BE49-F238E27FC236}">
                    <a16:creationId xmlns:a16="http://schemas.microsoft.com/office/drawing/2014/main" id="{CFE2575B-6896-2FED-8785-44222E6A478D}"/>
                  </a:ext>
                </a:extLst>
              </p:cNvPr>
              <p:cNvPicPr>
                <a:picLocks noGrp="1" noRot="1" noChangeAspect="1" noMove="1" noResize="1" noEditPoints="1" noAdjustHandles="1" noChangeArrowheads="1" noChangeShapeType="1"/>
              </p:cNvPicPr>
              <p:nvPr/>
            </p:nvPicPr>
            <p:blipFill>
              <a:blip r:embed="rId6"/>
              <a:stretch>
                <a:fillRect/>
              </a:stretch>
            </p:blipFill>
            <p:spPr>
              <a:xfrm>
                <a:off x="2425320" y="1442520"/>
                <a:ext cx="3658680" cy="4424040"/>
              </a:xfrm>
              <a:prstGeom prst="rect">
                <a:avLst/>
              </a:prstGeom>
            </p:spPr>
          </p:pic>
        </mc:Fallback>
      </mc:AlternateContent>
    </p:spTree>
    <p:custDataLst>
      <p:tags r:id="rId1"/>
    </p:custDataLst>
    <p:extLst>
      <p:ext uri="{BB962C8B-B14F-4D97-AF65-F5344CB8AC3E}">
        <p14:creationId xmlns:p14="http://schemas.microsoft.com/office/powerpoint/2010/main" val="2866071548"/>
      </p:ext>
    </p:extLst>
  </p:cSld>
  <p:clrMapOvr>
    <a:masterClrMapping/>
  </p:clrMapOvr>
  <mc:AlternateContent xmlns:mc="http://schemas.openxmlformats.org/markup-compatibility/2006" xmlns:p14="http://schemas.microsoft.com/office/powerpoint/2010/main">
    <mc:Choice Requires="p14">
      <p:transition spd="slow" p14:dur="2000" advTm="7647"/>
    </mc:Choice>
    <mc:Fallback xmlns="">
      <p:transition spd="slow" advTm="7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B8611ED4-7481-6F08-9EDE-755883CCDA1D}"/>
              </a:ext>
            </a:extLst>
          </p:cNvPr>
          <p:cNvGrpSpPr/>
          <p:nvPr/>
        </p:nvGrpSpPr>
        <p:grpSpPr>
          <a:xfrm rot="2749139">
            <a:off x="453632" y="1503350"/>
            <a:ext cx="5462797" cy="4340408"/>
            <a:chOff x="4639650" y="3100665"/>
            <a:chExt cx="2888903" cy="2114506"/>
          </a:xfrm>
        </p:grpSpPr>
        <p:grpSp>
          <p:nvGrpSpPr>
            <p:cNvPr id="51" name="Group 50">
              <a:extLst>
                <a:ext uri="{FF2B5EF4-FFF2-40B4-BE49-F238E27FC236}">
                  <a16:creationId xmlns:a16="http://schemas.microsoft.com/office/drawing/2014/main" id="{A1ABF2D5-CA7C-1FA9-7C34-3CDD113B9449}"/>
                </a:ext>
              </a:extLst>
            </p:cNvPr>
            <p:cNvGrpSpPr/>
            <p:nvPr/>
          </p:nvGrpSpPr>
          <p:grpSpPr>
            <a:xfrm>
              <a:off x="4639650" y="3100665"/>
              <a:ext cx="2888903" cy="2114506"/>
              <a:chOff x="1050873" y="1266825"/>
              <a:chExt cx="4041879" cy="4322790"/>
            </a:xfrm>
          </p:grpSpPr>
          <p:cxnSp>
            <p:nvCxnSpPr>
              <p:cNvPr id="54" name="Straight Connector 53">
                <a:extLst>
                  <a:ext uri="{FF2B5EF4-FFF2-40B4-BE49-F238E27FC236}">
                    <a16:creationId xmlns:a16="http://schemas.microsoft.com/office/drawing/2014/main" id="{2460E60D-A9B4-460A-7FB2-E8B3559D651E}"/>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096A0C8-079C-6795-82F8-12DAE3595364}"/>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717722C-03C3-78F8-F441-6EDB815731A7}"/>
                  </a:ext>
                </a:extLst>
              </p:cNvPr>
              <p:cNvCxnSpPr/>
              <p:nvPr/>
            </p:nvCxnSpPr>
            <p:spPr>
              <a:xfrm>
                <a:off x="1060398" y="3429000"/>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9795EEE-D443-934B-4E65-20D1BE6A6133}"/>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D1DEA06-EFD9-CECE-704B-0FE43F4F3740}"/>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0B2313-F8EA-D100-6651-9F92B3ACA89D}"/>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15CE08-E531-190C-CE82-CA6359D02604}"/>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13195FD-9118-D14E-4B5B-932B4E693F8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06FA21A-4AC8-63B2-C2AC-F049B7E63BE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1DFF70F-F697-1536-B327-3A70574EFA0F}"/>
              </a:ext>
            </a:extLst>
          </p:cNvPr>
          <p:cNvGrpSpPr/>
          <p:nvPr/>
        </p:nvGrpSpPr>
        <p:grpSpPr>
          <a:xfrm>
            <a:off x="1334022" y="237573"/>
            <a:ext cx="4712982" cy="5399326"/>
            <a:chOff x="1334022" y="237573"/>
            <a:chExt cx="4712982" cy="5399326"/>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40B1A93-BBD2-F914-E74E-632288F090AA}"/>
                    </a:ext>
                  </a:extLst>
                </p:cNvPr>
                <p:cNvSpPr txBox="1"/>
                <p:nvPr/>
              </p:nvSpPr>
              <p:spPr>
                <a:xfrm>
                  <a:off x="5078280" y="1600237"/>
                  <a:ext cx="968724" cy="1128386"/>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𝑥</m:t>
                                    </m:r>
                                  </m:sub>
                                </m:sSub>
                              </m:e>
                            </m:acc>
                          </m:e>
                        </m:acc>
                      </m:oMath>
                    </m:oMathPara>
                  </a14:m>
                  <a:endParaRPr lang="en-CA" sz="6000" dirty="0"/>
                </a:p>
              </p:txBody>
            </p:sp>
          </mc:Choice>
          <mc:Fallback xmlns="">
            <p:sp>
              <p:nvSpPr>
                <p:cNvPr id="80" name="TextBox 79">
                  <a:extLst>
                    <a:ext uri="{FF2B5EF4-FFF2-40B4-BE49-F238E27FC236}">
                      <a16:creationId xmlns:a16="http://schemas.microsoft.com/office/drawing/2014/main" id="{440B1A93-BBD2-F914-E74E-632288F090AA}"/>
                    </a:ext>
                  </a:extLst>
                </p:cNvPr>
                <p:cNvSpPr txBox="1">
                  <a:spLocks noRot="1" noChangeAspect="1" noMove="1" noResize="1" noEditPoints="1" noAdjustHandles="1" noChangeArrowheads="1" noChangeShapeType="1" noTextEdit="1"/>
                </p:cNvSpPr>
                <p:nvPr/>
              </p:nvSpPr>
              <p:spPr>
                <a:xfrm>
                  <a:off x="5078280" y="1600237"/>
                  <a:ext cx="968724" cy="1128386"/>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715065B-65D0-09F6-6A51-4E29B42F0E3D}"/>
                    </a:ext>
                  </a:extLst>
                </p:cNvPr>
                <p:cNvSpPr txBox="1"/>
                <p:nvPr/>
              </p:nvSpPr>
              <p:spPr>
                <a:xfrm>
                  <a:off x="3858610" y="237573"/>
                  <a:ext cx="968724" cy="1128386"/>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𝑡</m:t>
                                    </m:r>
                                  </m:sub>
                                </m:sSub>
                              </m:e>
                            </m:acc>
                          </m:e>
                        </m:acc>
                      </m:oMath>
                    </m:oMathPara>
                  </a14:m>
                  <a:endParaRPr lang="en-CA" sz="6000" dirty="0"/>
                </a:p>
              </p:txBody>
            </p:sp>
          </mc:Choice>
          <mc:Fallback xmlns="">
            <p:sp>
              <p:nvSpPr>
                <p:cNvPr id="85" name="TextBox 84">
                  <a:extLst>
                    <a:ext uri="{FF2B5EF4-FFF2-40B4-BE49-F238E27FC236}">
                      <a16:creationId xmlns:a16="http://schemas.microsoft.com/office/drawing/2014/main" id="{2715065B-65D0-09F6-6A51-4E29B42F0E3D}"/>
                    </a:ext>
                  </a:extLst>
                </p:cNvPr>
                <p:cNvSpPr txBox="1">
                  <a:spLocks noRot="1" noChangeAspect="1" noMove="1" noResize="1" noEditPoints="1" noAdjustHandles="1" noChangeArrowheads="1" noChangeShapeType="1" noTextEdit="1"/>
                </p:cNvSpPr>
                <p:nvPr/>
              </p:nvSpPr>
              <p:spPr>
                <a:xfrm>
                  <a:off x="3858610" y="237573"/>
                  <a:ext cx="968724" cy="1128386"/>
                </a:xfrm>
                <a:prstGeom prst="rect">
                  <a:avLst/>
                </a:prstGeom>
                <a:blipFill>
                  <a:blip r:embed="rId4"/>
                  <a:stretch>
                    <a:fillRect/>
                  </a:stretch>
                </a:blipFill>
                <a:effectLst>
                  <a:softEdge rad="127000"/>
                </a:effectLst>
              </p:spPr>
              <p:txBody>
                <a:bodyPr/>
                <a:lstStyle/>
                <a:p>
                  <a:r>
                    <a:rPr lang="en-CA">
                      <a:noFill/>
                    </a:rPr>
                    <a:t> </a:t>
                  </a:r>
                </a:p>
              </p:txBody>
            </p:sp>
          </mc:Fallback>
        </mc:AlternateContent>
        <p:grpSp>
          <p:nvGrpSpPr>
            <p:cNvPr id="69" name="Group 68">
              <a:extLst>
                <a:ext uri="{FF2B5EF4-FFF2-40B4-BE49-F238E27FC236}">
                  <a16:creationId xmlns:a16="http://schemas.microsoft.com/office/drawing/2014/main" id="{FDFA3509-B601-4EBC-A761-B4BD9746887D}"/>
                </a:ext>
              </a:extLst>
            </p:cNvPr>
            <p:cNvGrpSpPr/>
            <p:nvPr/>
          </p:nvGrpSpPr>
          <p:grpSpPr>
            <a:xfrm>
              <a:off x="1334022" y="978946"/>
              <a:ext cx="4657953" cy="4657953"/>
              <a:chOff x="-6889299" y="3905622"/>
              <a:chExt cx="2301705" cy="2301705"/>
            </a:xfrm>
          </p:grpSpPr>
          <p:cxnSp>
            <p:nvCxnSpPr>
              <p:cNvPr id="70" name="Straight Arrow Connector 69">
                <a:extLst>
                  <a:ext uri="{FF2B5EF4-FFF2-40B4-BE49-F238E27FC236}">
                    <a16:creationId xmlns:a16="http://schemas.microsoft.com/office/drawing/2014/main" id="{39706B16-FDF7-2AE4-9C65-0C3F94D63E5D}"/>
                  </a:ext>
                </a:extLst>
              </p:cNvPr>
              <p:cNvCxnSpPr>
                <a:cxnSpLocks/>
              </p:cNvCxnSpPr>
              <p:nvPr/>
            </p:nvCxnSpPr>
            <p:spPr>
              <a:xfrm rot="18054446">
                <a:off x="-7292833" y="5056475"/>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F3EC41F5-6E9E-0A18-E725-B30B0B1D52D4}"/>
                  </a:ext>
                </a:extLst>
              </p:cNvPr>
              <p:cNvCxnSpPr>
                <a:cxnSpLocks/>
              </p:cNvCxnSpPr>
              <p:nvPr/>
            </p:nvCxnSpPr>
            <p:spPr>
              <a:xfrm rot="19651655">
                <a:off x="-6889299" y="5465110"/>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5" name="Group 4">
            <a:extLst>
              <a:ext uri="{FF2B5EF4-FFF2-40B4-BE49-F238E27FC236}">
                <a16:creationId xmlns:a16="http://schemas.microsoft.com/office/drawing/2014/main" id="{B7281AD3-D410-CC16-95EE-EF18922A8F7C}"/>
              </a:ext>
            </a:extLst>
          </p:cNvPr>
          <p:cNvGrpSpPr/>
          <p:nvPr/>
        </p:nvGrpSpPr>
        <p:grpSpPr>
          <a:xfrm>
            <a:off x="914555" y="990743"/>
            <a:ext cx="4955158" cy="5099206"/>
            <a:chOff x="914555" y="990743"/>
            <a:chExt cx="4955158" cy="5099206"/>
          </a:xfrm>
        </p:grpSpPr>
        <p:grpSp>
          <p:nvGrpSpPr>
            <p:cNvPr id="89" name="Group 88">
              <a:extLst>
                <a:ext uri="{FF2B5EF4-FFF2-40B4-BE49-F238E27FC236}">
                  <a16:creationId xmlns:a16="http://schemas.microsoft.com/office/drawing/2014/main" id="{429B6D7B-FFD0-659E-5767-31D3EEB8D020}"/>
                </a:ext>
              </a:extLst>
            </p:cNvPr>
            <p:cNvGrpSpPr/>
            <p:nvPr/>
          </p:nvGrpSpPr>
          <p:grpSpPr>
            <a:xfrm>
              <a:off x="1627579" y="2112997"/>
              <a:ext cx="3225336" cy="3240651"/>
              <a:chOff x="-6756949" y="4408852"/>
              <a:chExt cx="1593784" cy="1601352"/>
            </a:xfrm>
          </p:grpSpPr>
          <p:cxnSp>
            <p:nvCxnSpPr>
              <p:cNvPr id="90" name="Straight Arrow Connector 89">
                <a:extLst>
                  <a:ext uri="{FF2B5EF4-FFF2-40B4-BE49-F238E27FC236}">
                    <a16:creationId xmlns:a16="http://schemas.microsoft.com/office/drawing/2014/main" id="{EF8306BB-84EA-AF72-2F28-DCDD31AE7B1F}"/>
                  </a:ext>
                </a:extLst>
              </p:cNvPr>
              <p:cNvCxnSpPr>
                <a:cxnSpLocks/>
              </p:cNvCxnSpPr>
              <p:nvPr/>
            </p:nvCxnSpPr>
            <p:spPr>
              <a:xfrm rot="16200000">
                <a:off x="-7540186" y="519208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577EEC74-765E-88B4-69FB-555F8DD341AB}"/>
                  </a:ext>
                </a:extLst>
              </p:cNvPr>
              <p:cNvCxnSpPr>
                <a:cxnSpLocks/>
              </p:cNvCxnSpPr>
              <p:nvPr/>
            </p:nvCxnSpPr>
            <p:spPr>
              <a:xfrm>
                <a:off x="-6729638" y="601020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EF135C6E-55E8-8AD0-8AF4-8F830FB75293}"/>
                    </a:ext>
                  </a:extLst>
                </p:cNvPr>
                <p:cNvSpPr txBox="1"/>
                <p:nvPr/>
              </p:nvSpPr>
              <p:spPr>
                <a:xfrm>
                  <a:off x="914555" y="990743"/>
                  <a:ext cx="937223" cy="1015663"/>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oMath>
                    </m:oMathPara>
                  </a14:m>
                  <a:endParaRPr lang="en-CA" sz="6000" dirty="0"/>
                </a:p>
              </p:txBody>
            </p:sp>
          </mc:Choice>
          <mc:Fallback xmlns="">
            <p:sp>
              <p:nvSpPr>
                <p:cNvPr id="99" name="TextBox 98">
                  <a:extLst>
                    <a:ext uri="{FF2B5EF4-FFF2-40B4-BE49-F238E27FC236}">
                      <a16:creationId xmlns:a16="http://schemas.microsoft.com/office/drawing/2014/main" id="{EF135C6E-55E8-8AD0-8AF4-8F830FB75293}"/>
                    </a:ext>
                  </a:extLst>
                </p:cNvPr>
                <p:cNvSpPr txBox="1">
                  <a:spLocks noRot="1" noChangeAspect="1" noMove="1" noResize="1" noEditPoints="1" noAdjustHandles="1" noChangeArrowheads="1" noChangeShapeType="1" noTextEdit="1"/>
                </p:cNvSpPr>
                <p:nvPr/>
              </p:nvSpPr>
              <p:spPr>
                <a:xfrm>
                  <a:off x="914555" y="990743"/>
                  <a:ext cx="937223" cy="1015663"/>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EFC114-2453-B0F2-F73D-880215F7450E}"/>
                    </a:ext>
                  </a:extLst>
                </p:cNvPr>
                <p:cNvSpPr txBox="1"/>
                <p:nvPr/>
              </p:nvSpPr>
              <p:spPr>
                <a:xfrm>
                  <a:off x="4900989" y="5074286"/>
                  <a:ext cx="968724" cy="1015663"/>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𝑥</m:t>
                                </m:r>
                              </m:sub>
                            </m:sSub>
                          </m:e>
                        </m:acc>
                      </m:oMath>
                    </m:oMathPara>
                  </a14:m>
                  <a:endParaRPr lang="en-CA" sz="6000" dirty="0"/>
                </a:p>
              </p:txBody>
            </p:sp>
          </mc:Choice>
          <mc:Fallback xmlns="">
            <p:sp>
              <p:nvSpPr>
                <p:cNvPr id="100" name="TextBox 99">
                  <a:extLst>
                    <a:ext uri="{FF2B5EF4-FFF2-40B4-BE49-F238E27FC236}">
                      <a16:creationId xmlns:a16="http://schemas.microsoft.com/office/drawing/2014/main" id="{84EFC114-2453-B0F2-F73D-880215F7450E}"/>
                    </a:ext>
                  </a:extLst>
                </p:cNvPr>
                <p:cNvSpPr txBox="1">
                  <a:spLocks noRot="1" noChangeAspect="1" noMove="1" noResize="1" noEditPoints="1" noAdjustHandles="1" noChangeArrowheads="1" noChangeShapeType="1" noTextEdit="1"/>
                </p:cNvSpPr>
                <p:nvPr/>
              </p:nvSpPr>
              <p:spPr>
                <a:xfrm>
                  <a:off x="4900989" y="5074286"/>
                  <a:ext cx="968724" cy="1015663"/>
                </a:xfrm>
                <a:prstGeom prst="rect">
                  <a:avLst/>
                </a:prstGeom>
                <a:blipFill>
                  <a:blip r:embed="rId6"/>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27581E78-CDD1-E297-507C-CACE2F76E441}"/>
                  </a:ext>
                </a:extLst>
              </p:cNvPr>
              <p:cNvSpPr txBox="1"/>
              <p:nvPr/>
            </p:nvSpPr>
            <p:spPr>
              <a:xfrm>
                <a:off x="787261" y="4931514"/>
                <a:ext cx="968724" cy="1569660"/>
              </a:xfrm>
              <a:prstGeom prst="rect">
                <a:avLst/>
              </a:prstGeom>
              <a:noFill/>
              <a:effectLst/>
            </p:spPr>
            <p:txBody>
              <a:bodyPr wrap="square">
                <a:spAutoFit/>
              </a:bodyPr>
              <a:lstStyle/>
              <a:p>
                <a:pPr/>
                <a14:m>
                  <m:oMathPara xmlns:m="http://schemas.openxmlformats.org/officeDocument/2006/math">
                    <m:oMathParaPr>
                      <m:jc m:val="centerGroup"/>
                    </m:oMathParaPr>
                    <m:oMath xmlns:m="http://schemas.openxmlformats.org/officeDocument/2006/math">
                      <m:r>
                        <a:rPr lang="en-CA" sz="9600" b="0" i="1" smtClean="0">
                          <a:solidFill>
                            <a:schemeClr val="tx1"/>
                          </a:solidFill>
                          <a:latin typeface="Cambria Math" panose="02040503050406030204" pitchFamily="18" charset="0"/>
                        </a:rPr>
                        <m:t>𝜅</m:t>
                      </m:r>
                    </m:oMath>
                  </m:oMathPara>
                </a14:m>
                <a:endParaRPr lang="en-CA" sz="9600" dirty="0">
                  <a:solidFill>
                    <a:schemeClr val="tx1"/>
                  </a:solidFill>
                </a:endParaRPr>
              </a:p>
            </p:txBody>
          </p:sp>
        </mc:Choice>
        <mc:Fallback xmlns="">
          <p:sp>
            <p:nvSpPr>
              <p:cNvPr id="137" name="TextBox 136">
                <a:extLst>
                  <a:ext uri="{FF2B5EF4-FFF2-40B4-BE49-F238E27FC236}">
                    <a16:creationId xmlns:a16="http://schemas.microsoft.com/office/drawing/2014/main" id="{27581E78-CDD1-E297-507C-CACE2F76E441}"/>
                  </a:ext>
                </a:extLst>
              </p:cNvPr>
              <p:cNvSpPr txBox="1">
                <a:spLocks noRot="1" noChangeAspect="1" noMove="1" noResize="1" noEditPoints="1" noAdjustHandles="1" noChangeArrowheads="1" noChangeShapeType="1" noTextEdit="1"/>
              </p:cNvSpPr>
              <p:nvPr/>
            </p:nvSpPr>
            <p:spPr>
              <a:xfrm>
                <a:off x="787261" y="4931514"/>
                <a:ext cx="968724" cy="1569660"/>
              </a:xfrm>
              <a:prstGeom prst="rect">
                <a:avLst/>
              </a:prstGeom>
              <a:blipFill>
                <a:blip r:embed="rId7"/>
                <a:stretch>
                  <a:fillRect/>
                </a:stretch>
              </a:blipFill>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4F8B5070-0873-D507-A9C0-05A15D01C27F}"/>
                  </a:ext>
                </a:extLst>
              </p:cNvPr>
              <p:cNvSpPr txBox="1"/>
              <p:nvPr/>
            </p:nvSpPr>
            <p:spPr>
              <a:xfrm>
                <a:off x="6191173" y="240326"/>
                <a:ext cx="5949694" cy="2410532"/>
              </a:xfrm>
              <a:prstGeom prst="rect">
                <a:avLst/>
              </a:prstGeom>
              <a:noFill/>
              <a:effectLst/>
            </p:spPr>
            <p:txBody>
              <a:bodyPr wrap="square">
                <a:spAutoFit/>
              </a:bodyPr>
              <a:lstStyle/>
              <a:p>
                <a:pPr/>
                <a14:m>
                  <m:oMathPara xmlns:m="http://schemas.openxmlformats.org/officeDocument/2006/math">
                    <m:oMathParaPr>
                      <m:jc m:val="left"/>
                    </m:oMathParaPr>
                    <m:oMath xmlns:m="http://schemas.openxmlformats.org/officeDocument/2006/math">
                      <m:r>
                        <a:rPr lang="en-CA" sz="7200" b="0" i="1" smtClean="0">
                          <a:solidFill>
                            <a:schemeClr val="tx1"/>
                          </a:solidFill>
                          <a:latin typeface="Cambria Math" panose="02040503050406030204" pitchFamily="18" charset="0"/>
                        </a:rPr>
                        <m:t>𝜅</m:t>
                      </m:r>
                      <m:r>
                        <a:rPr lang="en-CA" sz="7200" b="0" i="1" smtClean="0">
                          <a:solidFill>
                            <a:schemeClr val="tx1"/>
                          </a:solidFill>
                          <a:latin typeface="Cambria Math" panose="02040503050406030204" pitchFamily="18" charset="0"/>
                        </a:rPr>
                        <m:t>=3</m:t>
                      </m:r>
                      <m:sSup>
                        <m:sSupPr>
                          <m:ctrlPr>
                            <a:rPr lang="en-CA" sz="7200" b="0" i="1" smtClean="0">
                              <a:solidFill>
                                <a:srgbClr val="002060"/>
                              </a:solidFill>
                              <a:latin typeface="Cambria Math" panose="02040503050406030204" pitchFamily="18" charset="0"/>
                            </a:rPr>
                          </m:ctrlPr>
                        </m:sSupPr>
                        <m:e>
                          <m:r>
                            <a:rPr lang="en-CA" sz="7200" b="0" i="1" smtClean="0">
                              <a:solidFill>
                                <a:srgbClr val="002060"/>
                              </a:solidFill>
                              <a:latin typeface="Cambria Math" panose="02040503050406030204" pitchFamily="18" charset="0"/>
                            </a:rPr>
                            <m:t>𝜖</m:t>
                          </m:r>
                        </m:e>
                        <m:sup>
                          <m:r>
                            <a:rPr lang="en-CA" sz="7200" b="0" i="1" smtClean="0">
                              <a:solidFill>
                                <a:srgbClr val="002060"/>
                              </a:solidFill>
                              <a:latin typeface="Cambria Math" panose="02040503050406030204" pitchFamily="18" charset="0"/>
                            </a:rPr>
                            <m:t>𝑡</m:t>
                          </m:r>
                        </m:sup>
                      </m:sSup>
                      <m:r>
                        <a:rPr lang="en-CA" sz="7200" b="0" i="1" smtClean="0">
                          <a:solidFill>
                            <a:schemeClr val="tx1"/>
                          </a:solidFill>
                          <a:latin typeface="Cambria Math" panose="02040503050406030204" pitchFamily="18" charset="0"/>
                        </a:rPr>
                        <m:t>+3</m:t>
                      </m:r>
                      <m:sSup>
                        <m:sSupPr>
                          <m:ctrlPr>
                            <a:rPr lang="en-CA" sz="7200" b="0" i="1" smtClean="0">
                              <a:solidFill>
                                <a:srgbClr val="002060"/>
                              </a:solidFill>
                              <a:latin typeface="Cambria Math" panose="02040503050406030204" pitchFamily="18" charset="0"/>
                            </a:rPr>
                          </m:ctrlPr>
                        </m:sSupPr>
                        <m:e>
                          <m:r>
                            <a:rPr lang="en-CA" sz="7200" b="0" i="1" smtClean="0">
                              <a:solidFill>
                                <a:srgbClr val="002060"/>
                              </a:solidFill>
                              <a:latin typeface="Cambria Math" panose="02040503050406030204" pitchFamily="18" charset="0"/>
                            </a:rPr>
                            <m:t>𝜖</m:t>
                          </m:r>
                        </m:e>
                        <m:sup>
                          <m:r>
                            <a:rPr lang="en-CA" sz="7200" b="0" i="1" smtClean="0">
                              <a:solidFill>
                                <a:srgbClr val="002060"/>
                              </a:solidFill>
                              <a:latin typeface="Cambria Math" panose="02040503050406030204" pitchFamily="18" charset="0"/>
                            </a:rPr>
                            <m:t>𝑥</m:t>
                          </m:r>
                        </m:sup>
                      </m:sSup>
                    </m:oMath>
                  </m:oMathPara>
                </a14:m>
                <a:endParaRPr lang="en-CA" sz="7200" dirty="0">
                  <a:solidFill>
                    <a:schemeClr val="tx1"/>
                  </a:solidFill>
                </a:endParaRPr>
              </a:p>
              <a:p>
                <a:pPr/>
                <a14:m>
                  <m:oMathPara xmlns:m="http://schemas.openxmlformats.org/officeDocument/2006/math">
                    <m:oMathParaPr>
                      <m:jc m:val="left"/>
                    </m:oMathParaPr>
                    <m:oMath xmlns:m="http://schemas.openxmlformats.org/officeDocument/2006/math">
                      <m:r>
                        <a:rPr lang="en-CA" sz="7200" b="0" i="1" smtClean="0">
                          <a:solidFill>
                            <a:schemeClr val="tx1"/>
                          </a:solidFill>
                          <a:latin typeface="Cambria Math" panose="02040503050406030204" pitchFamily="18" charset="0"/>
                        </a:rPr>
                        <m:t>𝜅</m:t>
                      </m:r>
                      <m:r>
                        <a:rPr lang="en-CA" sz="7200" b="0" i="1" smtClean="0">
                          <a:solidFill>
                            <a:schemeClr val="tx1"/>
                          </a:solidFill>
                          <a:latin typeface="Cambria Math" panose="02040503050406030204" pitchFamily="18" charset="0"/>
                        </a:rPr>
                        <m:t>=6</m:t>
                      </m:r>
                      <m:acc>
                        <m:accPr>
                          <m:chr m:val="̃"/>
                          <m:ctrlPr>
                            <a:rPr lang="en-CA" sz="7200" b="0" i="1" smtClean="0">
                              <a:solidFill>
                                <a:srgbClr val="C00000"/>
                              </a:solidFill>
                              <a:latin typeface="Cambria Math" panose="02040503050406030204" pitchFamily="18" charset="0"/>
                            </a:rPr>
                          </m:ctrlPr>
                        </m:accPr>
                        <m:e>
                          <m:sSup>
                            <m:sSupPr>
                              <m:ctrlPr>
                                <a:rPr lang="en-CA" sz="7200" b="0" i="1" smtClean="0">
                                  <a:solidFill>
                                    <a:srgbClr val="C00000"/>
                                  </a:solidFill>
                                  <a:latin typeface="Cambria Math" panose="02040503050406030204" pitchFamily="18" charset="0"/>
                                </a:rPr>
                              </m:ctrlPr>
                            </m:sSupPr>
                            <m:e>
                              <m:r>
                                <a:rPr lang="en-CA" sz="7200" b="0" i="1" smtClean="0">
                                  <a:solidFill>
                                    <a:srgbClr val="C00000"/>
                                  </a:solidFill>
                                  <a:latin typeface="Cambria Math" panose="02040503050406030204" pitchFamily="18" charset="0"/>
                                </a:rPr>
                                <m:t>𝜖</m:t>
                              </m:r>
                            </m:e>
                            <m:sup>
                              <m:r>
                                <a:rPr lang="en-CA" sz="7200" b="0" i="1" smtClean="0">
                                  <a:solidFill>
                                    <a:srgbClr val="C00000"/>
                                  </a:solidFill>
                                  <a:latin typeface="Cambria Math" panose="02040503050406030204" pitchFamily="18" charset="0"/>
                                </a:rPr>
                                <m:t>𝑡</m:t>
                              </m:r>
                            </m:sup>
                          </m:sSup>
                        </m:e>
                      </m:acc>
                      <m:r>
                        <a:rPr lang="en-CA" sz="7200" b="0" i="1" smtClean="0">
                          <a:solidFill>
                            <a:schemeClr val="tx1"/>
                          </a:solidFill>
                          <a:latin typeface="Cambria Math" panose="02040503050406030204" pitchFamily="18" charset="0"/>
                        </a:rPr>
                        <m:t>+6</m:t>
                      </m:r>
                      <m:acc>
                        <m:accPr>
                          <m:chr m:val="̃"/>
                          <m:ctrlPr>
                            <a:rPr lang="en-CA" sz="7200" b="0" i="1" smtClean="0">
                              <a:solidFill>
                                <a:srgbClr val="C00000"/>
                              </a:solidFill>
                              <a:latin typeface="Cambria Math" panose="02040503050406030204" pitchFamily="18" charset="0"/>
                            </a:rPr>
                          </m:ctrlPr>
                        </m:accPr>
                        <m:e>
                          <m:sSup>
                            <m:sSupPr>
                              <m:ctrlPr>
                                <a:rPr lang="en-CA" sz="7200" b="0" i="1" smtClean="0">
                                  <a:solidFill>
                                    <a:srgbClr val="C00000"/>
                                  </a:solidFill>
                                  <a:latin typeface="Cambria Math" panose="02040503050406030204" pitchFamily="18" charset="0"/>
                                </a:rPr>
                              </m:ctrlPr>
                            </m:sSupPr>
                            <m:e>
                              <m:r>
                                <a:rPr lang="en-CA" sz="7200" b="0" i="1" smtClean="0">
                                  <a:solidFill>
                                    <a:srgbClr val="C00000"/>
                                  </a:solidFill>
                                  <a:latin typeface="Cambria Math" panose="02040503050406030204" pitchFamily="18" charset="0"/>
                                </a:rPr>
                                <m:t>𝜖</m:t>
                              </m:r>
                            </m:e>
                            <m:sup>
                              <m:r>
                                <a:rPr lang="en-CA" sz="7200" b="0" i="1" smtClean="0">
                                  <a:solidFill>
                                    <a:srgbClr val="C00000"/>
                                  </a:solidFill>
                                  <a:latin typeface="Cambria Math" panose="02040503050406030204" pitchFamily="18" charset="0"/>
                                </a:rPr>
                                <m:t>𝑥</m:t>
                              </m:r>
                            </m:sup>
                          </m:sSup>
                        </m:e>
                      </m:acc>
                    </m:oMath>
                  </m:oMathPara>
                </a14:m>
                <a:endParaRPr lang="en-CA" sz="7200" dirty="0">
                  <a:solidFill>
                    <a:schemeClr val="tx1"/>
                  </a:solidFill>
                </a:endParaRPr>
              </a:p>
            </p:txBody>
          </p:sp>
        </mc:Choice>
        <mc:Fallback xmlns="">
          <p:sp>
            <p:nvSpPr>
              <p:cNvPr id="138" name="TextBox 137">
                <a:extLst>
                  <a:ext uri="{FF2B5EF4-FFF2-40B4-BE49-F238E27FC236}">
                    <a16:creationId xmlns:a16="http://schemas.microsoft.com/office/drawing/2014/main" id="{4F8B5070-0873-D507-A9C0-05A15D01C27F}"/>
                  </a:ext>
                </a:extLst>
              </p:cNvPr>
              <p:cNvSpPr txBox="1">
                <a:spLocks noRot="1" noChangeAspect="1" noMove="1" noResize="1" noEditPoints="1" noAdjustHandles="1" noChangeArrowheads="1" noChangeShapeType="1" noTextEdit="1"/>
              </p:cNvSpPr>
              <p:nvPr/>
            </p:nvSpPr>
            <p:spPr>
              <a:xfrm>
                <a:off x="6191173" y="240326"/>
                <a:ext cx="5949694" cy="2410532"/>
              </a:xfrm>
              <a:prstGeom prst="rect">
                <a:avLst/>
              </a:prstGeom>
              <a:blipFill>
                <a:blip r:embed="rId8"/>
                <a:stretch>
                  <a:fillRect/>
                </a:stretch>
              </a:blipFill>
              <a:effectLst/>
            </p:spPr>
            <p:txBody>
              <a:bodyPr/>
              <a:lstStyle/>
              <a:p>
                <a:r>
                  <a:rPr lang="en-CA">
                    <a:noFill/>
                  </a:rPr>
                  <a:t> </a:t>
                </a:r>
              </a:p>
            </p:txBody>
          </p:sp>
        </mc:Fallback>
      </mc:AlternateContent>
      <p:grpSp>
        <p:nvGrpSpPr>
          <p:cNvPr id="140" name="Group 139">
            <a:extLst>
              <a:ext uri="{FF2B5EF4-FFF2-40B4-BE49-F238E27FC236}">
                <a16:creationId xmlns:a16="http://schemas.microsoft.com/office/drawing/2014/main" id="{F3BA1A0D-706F-ECD0-80DA-484D585E74B6}"/>
              </a:ext>
            </a:extLst>
          </p:cNvPr>
          <p:cNvGrpSpPr/>
          <p:nvPr/>
        </p:nvGrpSpPr>
        <p:grpSpPr>
          <a:xfrm>
            <a:off x="6491805" y="2425465"/>
            <a:ext cx="2359620" cy="1009692"/>
            <a:chOff x="6277022" y="-272517"/>
            <a:chExt cx="2359620" cy="1009692"/>
          </a:xfrm>
        </p:grpSpPr>
        <p:sp>
          <p:nvSpPr>
            <p:cNvPr id="141" name="TextBox 140">
              <a:extLst>
                <a:ext uri="{FF2B5EF4-FFF2-40B4-BE49-F238E27FC236}">
                  <a16:creationId xmlns:a16="http://schemas.microsoft.com/office/drawing/2014/main" id="{FAC9BECA-3B64-5273-8E25-E4A0258FC182}"/>
                </a:ext>
              </a:extLst>
            </p:cNvPr>
            <p:cNvSpPr txBox="1"/>
            <p:nvPr/>
          </p:nvSpPr>
          <p:spPr>
            <a:xfrm>
              <a:off x="6277022" y="29289"/>
              <a:ext cx="2359620" cy="707886"/>
            </a:xfrm>
            <a:prstGeom prst="rect">
              <a:avLst/>
            </a:prstGeom>
            <a:noFill/>
          </p:spPr>
          <p:txBody>
            <a:bodyPr wrap="none" rtlCol="0">
              <a:spAutoFit/>
            </a:bodyPr>
            <a:lstStyle/>
            <a:p>
              <a:r>
                <a:rPr lang="en-CA" sz="4000" dirty="0"/>
                <a:t>Frequency</a:t>
              </a:r>
            </a:p>
          </p:txBody>
        </p:sp>
        <p:cxnSp>
          <p:nvCxnSpPr>
            <p:cNvPr id="142" name="Straight Arrow Connector 141">
              <a:extLst>
                <a:ext uri="{FF2B5EF4-FFF2-40B4-BE49-F238E27FC236}">
                  <a16:creationId xmlns:a16="http://schemas.microsoft.com/office/drawing/2014/main" id="{F30416AF-4F06-C827-FC01-95AA40AB8AAE}"/>
                </a:ext>
              </a:extLst>
            </p:cNvPr>
            <p:cNvCxnSpPr>
              <a:cxnSpLocks/>
            </p:cNvCxnSpPr>
            <p:nvPr/>
          </p:nvCxnSpPr>
          <p:spPr>
            <a:xfrm flipV="1">
              <a:off x="7550948" y="-272517"/>
              <a:ext cx="351709" cy="4948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20959125-14B5-7C2E-A86D-DD542E7B40BA}"/>
              </a:ext>
            </a:extLst>
          </p:cNvPr>
          <p:cNvGrpSpPr/>
          <p:nvPr/>
        </p:nvGrpSpPr>
        <p:grpSpPr>
          <a:xfrm>
            <a:off x="9167322" y="2425465"/>
            <a:ext cx="2995500" cy="1009692"/>
            <a:chOff x="9029255" y="-272517"/>
            <a:chExt cx="2995500" cy="1009692"/>
          </a:xfrm>
        </p:grpSpPr>
        <p:sp>
          <p:nvSpPr>
            <p:cNvPr id="144" name="TextBox 143">
              <a:extLst>
                <a:ext uri="{FF2B5EF4-FFF2-40B4-BE49-F238E27FC236}">
                  <a16:creationId xmlns:a16="http://schemas.microsoft.com/office/drawing/2014/main" id="{2EBF1DFA-8F66-91E8-912D-142E383A4907}"/>
                </a:ext>
              </a:extLst>
            </p:cNvPr>
            <p:cNvSpPr txBox="1"/>
            <p:nvPr/>
          </p:nvSpPr>
          <p:spPr>
            <a:xfrm>
              <a:off x="9029255" y="29289"/>
              <a:ext cx="2995500" cy="707886"/>
            </a:xfrm>
            <a:prstGeom prst="rect">
              <a:avLst/>
            </a:prstGeom>
            <a:noFill/>
          </p:spPr>
          <p:txBody>
            <a:bodyPr wrap="square" rtlCol="0">
              <a:spAutoFit/>
            </a:bodyPr>
            <a:lstStyle/>
            <a:p>
              <a:r>
                <a:rPr lang="en-CA" sz="4000" dirty="0"/>
                <a:t>Wavenumber</a:t>
              </a:r>
            </a:p>
          </p:txBody>
        </p:sp>
        <p:cxnSp>
          <p:nvCxnSpPr>
            <p:cNvPr id="145" name="Straight Arrow Connector 144">
              <a:extLst>
                <a:ext uri="{FF2B5EF4-FFF2-40B4-BE49-F238E27FC236}">
                  <a16:creationId xmlns:a16="http://schemas.microsoft.com/office/drawing/2014/main" id="{2D5CFB7C-F88C-A708-703E-967C6C9EBB8B}"/>
                </a:ext>
              </a:extLst>
            </p:cNvPr>
            <p:cNvCxnSpPr>
              <a:cxnSpLocks/>
            </p:cNvCxnSpPr>
            <p:nvPr/>
          </p:nvCxnSpPr>
          <p:spPr>
            <a:xfrm flipH="1" flipV="1">
              <a:off x="10585678" y="-272517"/>
              <a:ext cx="356804" cy="4948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7" name="Ink 6">
                <a:extLst>
                  <a:ext uri="{FF2B5EF4-FFF2-40B4-BE49-F238E27FC236}">
                    <a16:creationId xmlns:a16="http://schemas.microsoft.com/office/drawing/2014/main" id="{68B60C03-4B42-DC75-F937-A24C3FA146C5}"/>
                  </a:ext>
                </a:extLst>
              </p14:cNvPr>
              <p14:cNvContentPartPr/>
              <p14:nvPr>
                <p:extLst>
                  <p:ext uri="{42D2F446-02D8-4167-A562-619A0277C38B}">
                    <p15:isNarration xmlns:p15="http://schemas.microsoft.com/office/powerpoint/2012/main" val="1"/>
                  </p:ext>
                </p:extLst>
              </p14:nvPr>
            </p14:nvContentPartPr>
            <p14:xfrm>
              <a:off x="7971480" y="1247400"/>
              <a:ext cx="2933640" cy="1253880"/>
            </p14:xfrm>
          </p:contentPart>
        </mc:Choice>
        <mc:Fallback xmlns="">
          <p:pic>
            <p:nvPicPr>
              <p:cNvPr id="7" name="Ink 6">
                <a:extLst>
                  <a:ext uri="{FF2B5EF4-FFF2-40B4-BE49-F238E27FC236}">
                    <a16:creationId xmlns:a16="http://schemas.microsoft.com/office/drawing/2014/main" id="{68B60C03-4B42-DC75-F937-A24C3FA146C5}"/>
                  </a:ext>
                </a:extLst>
              </p:cNvPr>
              <p:cNvPicPr>
                <a:picLocks noGrp="1" noRot="1" noChangeAspect="1" noMove="1" noResize="1" noEditPoints="1" noAdjustHandles="1" noChangeArrowheads="1" noChangeShapeType="1"/>
              </p:cNvPicPr>
              <p:nvPr/>
            </p:nvPicPr>
            <p:blipFill>
              <a:blip r:embed="rId11"/>
              <a:stretch>
                <a:fillRect/>
              </a:stretch>
            </p:blipFill>
            <p:spPr>
              <a:xfrm>
                <a:off x="7962120" y="1238040"/>
                <a:ext cx="2952360" cy="1272600"/>
              </a:xfrm>
              <a:prstGeom prst="rect">
                <a:avLst/>
              </a:prstGeom>
            </p:spPr>
          </p:pic>
        </mc:Fallback>
      </mc:AlternateContent>
    </p:spTree>
    <p:custDataLst>
      <p:tags r:id="rId1"/>
    </p:custDataLst>
    <p:extLst>
      <p:ext uri="{BB962C8B-B14F-4D97-AF65-F5344CB8AC3E}">
        <p14:creationId xmlns:p14="http://schemas.microsoft.com/office/powerpoint/2010/main" val="3567809467"/>
      </p:ext>
    </p:extLst>
  </p:cSld>
  <p:clrMapOvr>
    <a:masterClrMapping/>
  </p:clrMapOvr>
  <mc:AlternateContent xmlns:mc="http://schemas.openxmlformats.org/markup-compatibility/2006" xmlns:p14="http://schemas.microsoft.com/office/powerpoint/2010/main">
    <mc:Choice Requires="p14">
      <p:transition spd="slow" p14:dur="2000" advTm="18848"/>
    </mc:Choice>
    <mc:Fallback xmlns="">
      <p:transition spd="slow" advTm="18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anim calcmode="lin" valueType="num">
                                      <p:cBhvr>
                                        <p:cTn id="13" dur="1000" fill="hold"/>
                                        <p:tgtEl>
                                          <p:spTgt spid="137"/>
                                        </p:tgtEl>
                                        <p:attrNameLst>
                                          <p:attrName>ppt_x</p:attrName>
                                        </p:attrNameLst>
                                      </p:cBhvr>
                                      <p:tavLst>
                                        <p:tav tm="0">
                                          <p:val>
                                            <p:strVal val="#ppt_x"/>
                                          </p:val>
                                        </p:tav>
                                        <p:tav tm="100000">
                                          <p:val>
                                            <p:strVal val="#ppt_x"/>
                                          </p:val>
                                        </p:tav>
                                      </p:tavLst>
                                    </p:anim>
                                    <p:anim calcmode="lin" valueType="num">
                                      <p:cBhvr>
                                        <p:cTn id="14" dur="1000" fill="hold"/>
                                        <p:tgtEl>
                                          <p:spTgt spid="13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anim calcmode="lin" valueType="num">
                                      <p:cBhvr>
                                        <p:cTn id="44" dur="500" fill="hold"/>
                                        <p:tgtEl>
                                          <p:spTgt spid="6"/>
                                        </p:tgtEl>
                                        <p:attrNameLst>
                                          <p:attrName>ppt_x</p:attrName>
                                        </p:attrNameLst>
                                      </p:cBhvr>
                                      <p:tavLst>
                                        <p:tav tm="0">
                                          <p:val>
                                            <p:strVal val="#ppt_x"/>
                                          </p:val>
                                        </p:tav>
                                        <p:tav tm="100000">
                                          <p:val>
                                            <p:strVal val="#ppt_x"/>
                                          </p:val>
                                        </p:tav>
                                      </p:tavLst>
                                    </p:anim>
                                    <p:anim calcmode="lin" valueType="num">
                                      <p:cBhvr>
                                        <p:cTn id="4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26A3BC8-A336-D457-C024-AA89A057BB22}"/>
              </a:ext>
            </a:extLst>
          </p:cNvPr>
          <p:cNvPicPr>
            <a:picLocks noChangeAspect="1"/>
          </p:cNvPicPr>
          <p:nvPr/>
        </p:nvPicPr>
        <p:blipFill rotWithShape="1">
          <a:blip r:embed="rId3"/>
          <a:srcRect l="2743"/>
          <a:stretch/>
        </p:blipFill>
        <p:spPr>
          <a:xfrm>
            <a:off x="-8904" y="-23482"/>
            <a:ext cx="9261729" cy="6881481"/>
          </a:xfrm>
          <a:prstGeom prst="rect">
            <a:avLst/>
          </a:prstGeom>
        </p:spPr>
      </p:pic>
      <p:sp>
        <p:nvSpPr>
          <p:cNvPr id="6" name="Rectangle 5">
            <a:extLst>
              <a:ext uri="{FF2B5EF4-FFF2-40B4-BE49-F238E27FC236}">
                <a16:creationId xmlns:a16="http://schemas.microsoft.com/office/drawing/2014/main" id="{D3E6A18D-AAA1-AC2E-ED74-0C522705C55A}"/>
              </a:ext>
            </a:extLst>
          </p:cNvPr>
          <p:cNvSpPr/>
          <p:nvPr/>
        </p:nvSpPr>
        <p:spPr>
          <a:xfrm>
            <a:off x="-615564" y="-192717"/>
            <a:ext cx="10134600"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8C77116-FBD7-DFCB-FF06-0A496F67433D}"/>
                  </a:ext>
                </a:extLst>
              </p:cNvPr>
              <p:cNvSpPr txBox="1"/>
              <p:nvPr/>
            </p:nvSpPr>
            <p:spPr>
              <a:xfrm>
                <a:off x="8539493" y="2376502"/>
                <a:ext cx="3511155" cy="4192173"/>
              </a:xfrm>
              <a:prstGeom prst="rect">
                <a:avLst/>
              </a:prstGeom>
              <a:noFill/>
              <a:ln>
                <a:noFill/>
              </a:ln>
              <a:effectLst>
                <a:softEdge rad="127000"/>
              </a:effectLst>
            </p:spPr>
            <p:txBody>
              <a:bodyPr wrap="square" rtlCol="0">
                <a:spAutoFit/>
              </a:bodyPr>
              <a:lstStyle/>
              <a:p>
                <a:pPr algn="r"/>
                <a:r>
                  <a:rPr lang="en-CA" sz="6000" dirty="0">
                    <a:solidFill>
                      <a:srgbClr val="DEA900"/>
                    </a:solidFill>
                  </a:rPr>
                  <a:t>(Ingoing)</a:t>
                </a:r>
                <a:br>
                  <a:rPr lang="en-CA" sz="6000" dirty="0">
                    <a:solidFill>
                      <a:srgbClr val="DEA900"/>
                    </a:solidFill>
                  </a:rPr>
                </a:br>
                <a:r>
                  <a:rPr lang="en-CA" sz="6000" dirty="0">
                    <a:solidFill>
                      <a:srgbClr val="DEA900"/>
                    </a:solidFill>
                  </a:rPr>
                  <a:t>Light-like tangent vectors </a:t>
                </a:r>
                <a14:m>
                  <m:oMath xmlns:m="http://schemas.openxmlformats.org/officeDocument/2006/math">
                    <m:f>
                      <m:fPr>
                        <m:ctrlPr>
                          <a:rPr lang="en-GB" sz="6000" i="1">
                            <a:latin typeface="Cambria Math" panose="02040503050406030204" pitchFamily="18" charset="0"/>
                          </a:rPr>
                        </m:ctrlPr>
                      </m:fPr>
                      <m:num>
                        <m:r>
                          <a:rPr lang="en-GB" sz="6000" i="1">
                            <a:latin typeface="Cambria Math" panose="02040503050406030204" pitchFamily="18" charset="0"/>
                          </a:rPr>
                          <m:t>𝑑</m:t>
                        </m:r>
                      </m:num>
                      <m:den>
                        <m:r>
                          <a:rPr lang="en-GB" sz="6000" i="1">
                            <a:latin typeface="Cambria Math" panose="02040503050406030204" pitchFamily="18" charset="0"/>
                          </a:rPr>
                          <m:t>𝑑</m:t>
                        </m:r>
                        <m:r>
                          <a:rPr lang="en-GB" sz="6000" i="1">
                            <a:solidFill>
                              <a:srgbClr val="FFC000"/>
                            </a:solidFill>
                            <a:latin typeface="Cambria Math" panose="02040503050406030204" pitchFamily="18" charset="0"/>
                          </a:rPr>
                          <m:t>𝜆</m:t>
                        </m:r>
                      </m:den>
                    </m:f>
                  </m:oMath>
                </a14:m>
                <a:endParaRPr lang="en-CA" sz="6000" dirty="0">
                  <a:solidFill>
                    <a:srgbClr val="DEA900"/>
                  </a:solidFill>
                </a:endParaRPr>
              </a:p>
            </p:txBody>
          </p:sp>
        </mc:Choice>
        <mc:Fallback xmlns="">
          <p:sp>
            <p:nvSpPr>
              <p:cNvPr id="67" name="TextBox 66">
                <a:extLst>
                  <a:ext uri="{FF2B5EF4-FFF2-40B4-BE49-F238E27FC236}">
                    <a16:creationId xmlns:a16="http://schemas.microsoft.com/office/drawing/2014/main" id="{88C77116-FBD7-DFCB-FF06-0A496F67433D}"/>
                  </a:ext>
                </a:extLst>
              </p:cNvPr>
              <p:cNvSpPr txBox="1">
                <a:spLocks noRot="1" noChangeAspect="1" noMove="1" noResize="1" noEditPoints="1" noAdjustHandles="1" noChangeArrowheads="1" noChangeShapeType="1" noTextEdit="1"/>
              </p:cNvSpPr>
              <p:nvPr/>
            </p:nvSpPr>
            <p:spPr>
              <a:xfrm>
                <a:off x="8539493" y="2376502"/>
                <a:ext cx="3511155" cy="4192173"/>
              </a:xfrm>
              <a:prstGeom prst="rect">
                <a:avLst/>
              </a:prstGeom>
              <a:blipFill>
                <a:blip r:embed="rId4"/>
                <a:stretch>
                  <a:fillRect l="-4167" t="-4506" r="-15278" b="-4360"/>
                </a:stretch>
              </a:blipFill>
              <a:ln>
                <a:noFill/>
              </a:ln>
              <a:effectLst>
                <a:softEdge rad="127000"/>
              </a:effectLst>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ECBFDF68-55AE-1C1E-DA76-A173D82096C5}"/>
              </a:ext>
            </a:extLst>
          </p:cNvPr>
          <p:cNvGrpSpPr/>
          <p:nvPr/>
        </p:nvGrpSpPr>
        <p:grpSpPr>
          <a:xfrm>
            <a:off x="343646" y="1879024"/>
            <a:ext cx="5126406" cy="945490"/>
            <a:chOff x="343646" y="1879024"/>
            <a:chExt cx="5126406" cy="945490"/>
          </a:xfrm>
        </p:grpSpPr>
        <p:cxnSp>
          <p:nvCxnSpPr>
            <p:cNvPr id="53" name="Straight Arrow Connector 52">
              <a:extLst>
                <a:ext uri="{FF2B5EF4-FFF2-40B4-BE49-F238E27FC236}">
                  <a16:creationId xmlns:a16="http://schemas.microsoft.com/office/drawing/2014/main" id="{ADBD63BE-B34C-A936-C673-B2467342ECCD}"/>
                </a:ext>
              </a:extLst>
            </p:cNvPr>
            <p:cNvCxnSpPr>
              <a:cxnSpLocks/>
            </p:cNvCxnSpPr>
            <p:nvPr/>
          </p:nvCxnSpPr>
          <p:spPr>
            <a:xfrm flipH="1" flipV="1">
              <a:off x="3757100" y="1935886"/>
              <a:ext cx="614201" cy="88666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066038D-9ADA-F429-3E8C-01F36371B9C1}"/>
                </a:ext>
              </a:extLst>
            </p:cNvPr>
            <p:cNvCxnSpPr>
              <a:cxnSpLocks/>
            </p:cNvCxnSpPr>
            <p:nvPr/>
          </p:nvCxnSpPr>
          <p:spPr>
            <a:xfrm flipH="1" flipV="1">
              <a:off x="4781550" y="1909159"/>
              <a:ext cx="688502" cy="915355"/>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5ABF1A4-F0AF-966C-8042-48F43A61504F}"/>
                </a:ext>
              </a:extLst>
            </p:cNvPr>
            <p:cNvCxnSpPr>
              <a:cxnSpLocks/>
            </p:cNvCxnSpPr>
            <p:nvPr/>
          </p:nvCxnSpPr>
          <p:spPr>
            <a:xfrm flipH="1" flipV="1">
              <a:off x="343646" y="1879024"/>
              <a:ext cx="221867" cy="94336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46A6BAE-A9A5-6B33-3D56-A7967B6447A0}"/>
                </a:ext>
              </a:extLst>
            </p:cNvPr>
            <p:cNvCxnSpPr>
              <a:cxnSpLocks/>
            </p:cNvCxnSpPr>
            <p:nvPr/>
          </p:nvCxnSpPr>
          <p:spPr>
            <a:xfrm flipH="1" flipV="1">
              <a:off x="697354" y="1879024"/>
              <a:ext cx="324260" cy="938718"/>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5106769-3633-B9E7-6F27-ADA82F90B9FB}"/>
                </a:ext>
              </a:extLst>
            </p:cNvPr>
            <p:cNvCxnSpPr>
              <a:cxnSpLocks/>
            </p:cNvCxnSpPr>
            <p:nvPr/>
          </p:nvCxnSpPr>
          <p:spPr>
            <a:xfrm flipH="1" flipV="1">
              <a:off x="1203149" y="1879024"/>
              <a:ext cx="449971" cy="938718"/>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ABB65E1-EDA0-A3C1-42BB-74E3179D26DE}"/>
                </a:ext>
              </a:extLst>
            </p:cNvPr>
            <p:cNvCxnSpPr>
              <a:cxnSpLocks/>
            </p:cNvCxnSpPr>
            <p:nvPr/>
          </p:nvCxnSpPr>
          <p:spPr>
            <a:xfrm flipH="1" flipV="1">
              <a:off x="1931443" y="1909159"/>
              <a:ext cx="509986" cy="91090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25FBC0-7655-4CAD-AC95-F8ADA9A76F6E}"/>
                </a:ext>
              </a:extLst>
            </p:cNvPr>
            <p:cNvCxnSpPr>
              <a:cxnSpLocks/>
            </p:cNvCxnSpPr>
            <p:nvPr/>
          </p:nvCxnSpPr>
          <p:spPr>
            <a:xfrm flipH="1" flipV="1">
              <a:off x="2774950" y="1935886"/>
              <a:ext cx="589590" cy="886507"/>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A1558E58-6AC1-10FB-35B9-BD734DF89003}"/>
              </a:ext>
            </a:extLst>
          </p:cNvPr>
          <p:cNvGrpSpPr/>
          <p:nvPr/>
        </p:nvGrpSpPr>
        <p:grpSpPr>
          <a:xfrm>
            <a:off x="4609040" y="-113967"/>
            <a:ext cx="1338781" cy="1361367"/>
            <a:chOff x="398340" y="4169444"/>
            <a:chExt cx="1997616" cy="2031317"/>
          </a:xfrm>
        </p:grpSpPr>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6669874F-BC63-82A9-AB7C-4B218A919155}"/>
                    </a:ext>
                  </a:extLst>
                </p:cNvPr>
                <p:cNvSpPr txBox="1"/>
                <p:nvPr/>
              </p:nvSpPr>
              <p:spPr>
                <a:xfrm>
                  <a:off x="1508170" y="4869112"/>
                  <a:ext cx="887786" cy="1239944"/>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𝑟</m:t>
                                </m:r>
                              </m:sub>
                            </m:sSub>
                          </m:e>
                        </m:acc>
                      </m:oMath>
                    </m:oMathPara>
                  </a14:m>
                  <a:endParaRPr lang="en-CA" sz="4800" dirty="0">
                    <a:solidFill>
                      <a:srgbClr val="002060"/>
                    </a:solidFill>
                  </a:endParaRPr>
                </a:p>
              </p:txBody>
            </p:sp>
          </mc:Choice>
          <mc:Fallback xmlns="">
            <p:sp>
              <p:nvSpPr>
                <p:cNvPr id="275" name="TextBox 274">
                  <a:extLst>
                    <a:ext uri="{FF2B5EF4-FFF2-40B4-BE49-F238E27FC236}">
                      <a16:creationId xmlns:a16="http://schemas.microsoft.com/office/drawing/2014/main" id="{6669874F-BC63-82A9-AB7C-4B218A919155}"/>
                    </a:ext>
                  </a:extLst>
                </p:cNvPr>
                <p:cNvSpPr txBox="1">
                  <a:spLocks noRot="1" noChangeAspect="1" noMove="1" noResize="1" noEditPoints="1" noAdjustHandles="1" noChangeArrowheads="1" noChangeShapeType="1" noTextEdit="1"/>
                </p:cNvSpPr>
                <p:nvPr/>
              </p:nvSpPr>
              <p:spPr>
                <a:xfrm>
                  <a:off x="1508170" y="4869112"/>
                  <a:ext cx="887786" cy="1239944"/>
                </a:xfrm>
                <a:prstGeom prst="rect">
                  <a:avLst/>
                </a:prstGeom>
                <a:blipFill>
                  <a:blip r:embed="rId6"/>
                  <a:stretch>
                    <a:fillRect r="-10309"/>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CA564EC1-173F-A7D8-6D5E-E373438E7FE5}"/>
                    </a:ext>
                  </a:extLst>
                </p:cNvPr>
                <p:cNvSpPr txBox="1"/>
                <p:nvPr/>
              </p:nvSpPr>
              <p:spPr>
                <a:xfrm>
                  <a:off x="605853" y="4169444"/>
                  <a:ext cx="887786" cy="1239944"/>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rgbClr val="002060"/>
                                </a:solidFill>
                                <a:latin typeface="Cambria Math" panose="02040503050406030204" pitchFamily="18" charset="0"/>
                              </a:rPr>
                            </m:ctrlPr>
                          </m:accPr>
                          <m:e>
                            <m:sSub>
                              <m:sSubPr>
                                <m:ctrlPr>
                                  <a:rPr lang="en-GB" sz="4800" b="0" i="1" smtClean="0">
                                    <a:solidFill>
                                      <a:srgbClr val="002060"/>
                                    </a:solidFill>
                                    <a:latin typeface="Cambria Math" panose="02040503050406030204" pitchFamily="18" charset="0"/>
                                  </a:rPr>
                                </m:ctrlPr>
                              </m:sSubPr>
                              <m:e>
                                <m:r>
                                  <a:rPr lang="en-GB" sz="4800" b="0" i="1" smtClean="0">
                                    <a:solidFill>
                                      <a:srgbClr val="002060"/>
                                    </a:solidFill>
                                    <a:latin typeface="Cambria Math" panose="02040503050406030204" pitchFamily="18" charset="0"/>
                                  </a:rPr>
                                  <m:t>𝑒</m:t>
                                </m:r>
                              </m:e>
                              <m:sub>
                                <m:r>
                                  <a:rPr lang="en-GB" sz="4800" b="0" i="1" smtClean="0">
                                    <a:solidFill>
                                      <a:srgbClr val="002060"/>
                                    </a:solidFill>
                                    <a:latin typeface="Cambria Math" panose="02040503050406030204" pitchFamily="18" charset="0"/>
                                  </a:rPr>
                                  <m:t>𝑡</m:t>
                                </m:r>
                              </m:sub>
                            </m:sSub>
                          </m:e>
                        </m:acc>
                      </m:oMath>
                    </m:oMathPara>
                  </a14:m>
                  <a:endParaRPr lang="en-CA" sz="4800" dirty="0">
                    <a:solidFill>
                      <a:srgbClr val="002060"/>
                    </a:solidFill>
                  </a:endParaRPr>
                </a:p>
              </p:txBody>
            </p:sp>
          </mc:Choice>
          <mc:Fallback xmlns="">
            <p:sp>
              <p:nvSpPr>
                <p:cNvPr id="276" name="TextBox 275">
                  <a:extLst>
                    <a:ext uri="{FF2B5EF4-FFF2-40B4-BE49-F238E27FC236}">
                      <a16:creationId xmlns:a16="http://schemas.microsoft.com/office/drawing/2014/main" id="{CA564EC1-173F-A7D8-6D5E-E373438E7FE5}"/>
                    </a:ext>
                  </a:extLst>
                </p:cNvPr>
                <p:cNvSpPr txBox="1">
                  <a:spLocks noRot="1" noChangeAspect="1" noMove="1" noResize="1" noEditPoints="1" noAdjustHandles="1" noChangeArrowheads="1" noChangeShapeType="1" noTextEdit="1"/>
                </p:cNvSpPr>
                <p:nvPr/>
              </p:nvSpPr>
              <p:spPr>
                <a:xfrm>
                  <a:off x="605853" y="4169444"/>
                  <a:ext cx="887786" cy="1239944"/>
                </a:xfrm>
                <a:prstGeom prst="rect">
                  <a:avLst/>
                </a:prstGeom>
                <a:blipFill>
                  <a:blip r:embed="rId7"/>
                  <a:stretch>
                    <a:fillRect r="-3093"/>
                  </a:stretch>
                </a:blipFill>
                <a:effectLst>
                  <a:softEdge rad="127000"/>
                </a:effectLst>
              </p:spPr>
              <p:txBody>
                <a:bodyPr/>
                <a:lstStyle/>
                <a:p>
                  <a:r>
                    <a:rPr lang="en-CA">
                      <a:noFill/>
                    </a:rPr>
                    <a:t> </a:t>
                  </a:r>
                </a:p>
              </p:txBody>
            </p:sp>
          </mc:Fallback>
        </mc:AlternateContent>
        <p:grpSp>
          <p:nvGrpSpPr>
            <p:cNvPr id="277" name="Group 276">
              <a:extLst>
                <a:ext uri="{FF2B5EF4-FFF2-40B4-BE49-F238E27FC236}">
                  <a16:creationId xmlns:a16="http://schemas.microsoft.com/office/drawing/2014/main" id="{6B41A772-EEBD-6710-D48D-F484389B0905}"/>
                </a:ext>
              </a:extLst>
            </p:cNvPr>
            <p:cNvGrpSpPr/>
            <p:nvPr/>
          </p:nvGrpSpPr>
          <p:grpSpPr>
            <a:xfrm>
              <a:off x="398340" y="4405138"/>
              <a:ext cx="1794244" cy="1795623"/>
              <a:chOff x="398340" y="4405138"/>
              <a:chExt cx="1794244" cy="1795623"/>
            </a:xfrm>
          </p:grpSpPr>
          <p:cxnSp>
            <p:nvCxnSpPr>
              <p:cNvPr id="278" name="Straight Arrow Connector 277">
                <a:extLst>
                  <a:ext uri="{FF2B5EF4-FFF2-40B4-BE49-F238E27FC236}">
                    <a16:creationId xmlns:a16="http://schemas.microsoft.com/office/drawing/2014/main" id="{6E085F01-1571-3A6F-65D8-D8B7F193C3AB}"/>
                  </a:ext>
                </a:extLst>
              </p:cNvPr>
              <p:cNvCxnSpPr>
                <a:cxnSpLocks/>
              </p:cNvCxnSpPr>
              <p:nvPr/>
            </p:nvCxnSpPr>
            <p:spPr>
              <a:xfrm>
                <a:off x="398340" y="6200761"/>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79" name="Straight Arrow Connector 278">
                <a:extLst>
                  <a:ext uri="{FF2B5EF4-FFF2-40B4-BE49-F238E27FC236}">
                    <a16:creationId xmlns:a16="http://schemas.microsoft.com/office/drawing/2014/main" id="{B5DBC8EB-222A-17D4-049F-CE314BA1A5B8}"/>
                  </a:ext>
                </a:extLst>
              </p:cNvPr>
              <p:cNvCxnSpPr>
                <a:cxnSpLocks/>
              </p:cNvCxnSpPr>
              <p:nvPr/>
            </p:nvCxnSpPr>
            <p:spPr>
              <a:xfrm rot="16200000">
                <a:off x="-468619" y="5302260"/>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2FCC1582-6D9D-1D98-6675-870B536F5226}"/>
                  </a:ext>
                </a:extLst>
              </p:cNvPr>
              <p:cNvSpPr txBox="1"/>
              <p:nvPr/>
            </p:nvSpPr>
            <p:spPr>
              <a:xfrm>
                <a:off x="6245720" y="129734"/>
                <a:ext cx="5965515" cy="1569725"/>
              </a:xfrm>
              <a:prstGeom prst="rect">
                <a:avLst/>
              </a:prstGeom>
              <a:solidFill>
                <a:schemeClr val="bg1"/>
              </a:solidFill>
              <a:effectLst>
                <a:softEdge rad="127000"/>
              </a:effectLst>
            </p:spPr>
            <p:txBody>
              <a:bodyPr wrap="square">
                <a:spAutoFit/>
              </a:bodyPr>
              <a:lstStyle/>
              <a:p>
                <a:pPr>
                  <a:spcAft>
                    <a:spcPts val="1200"/>
                  </a:spcAft>
                </a:pPr>
                <a14:m>
                  <m:oMath xmlns:m="http://schemas.openxmlformats.org/officeDocument/2006/math">
                    <m:f>
                      <m:fPr>
                        <m:ctrlPr>
                          <a:rPr lang="en-GB" sz="5400" i="1" smtClean="0">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r>
                      <a:rPr lang="en-CA" sz="5400" b="0" i="1" smtClean="0">
                        <a:solidFill>
                          <a:srgbClr val="FF0000"/>
                        </a:solidFill>
                        <a:latin typeface="Cambria Math" panose="02040503050406030204" pitchFamily="18" charset="0"/>
                      </a:rPr>
                      <m:t>−</m:t>
                    </m:r>
                    <m:f>
                      <m:fPr>
                        <m:ctrlPr>
                          <a:rPr lang="en-CA" sz="5400" b="0" i="1" smtClean="0">
                            <a:latin typeface="Cambria Math" panose="02040503050406030204" pitchFamily="18" charset="0"/>
                          </a:rPr>
                        </m:ctrlPr>
                      </m:fPr>
                      <m:num>
                        <m:r>
                          <a:rPr lang="en-CA" sz="5400" b="0" i="1" smtClean="0">
                            <a:latin typeface="Cambria Math" panose="02040503050406030204" pitchFamily="18" charset="0"/>
                          </a:rPr>
                          <m:t>1</m:t>
                        </m:r>
                      </m:num>
                      <m:den>
                        <m:r>
                          <a:rPr lang="en-GB" sz="5400" i="1">
                            <a:latin typeface="Cambria Math" panose="02040503050406030204" pitchFamily="18" charset="0"/>
                          </a:rPr>
                          <m:t>1−</m:t>
                        </m:r>
                        <m:f>
                          <m:fPr>
                            <m:ctrlPr>
                              <a:rPr lang="en-GB" sz="5400" i="1">
                                <a:latin typeface="Cambria Math" panose="02040503050406030204" pitchFamily="18" charset="0"/>
                              </a:rPr>
                            </m:ctrlPr>
                          </m:fPr>
                          <m:num>
                            <m:sSub>
                              <m:sSubPr>
                                <m:ctrlPr>
                                  <a:rPr lang="en-GB" sz="5400" i="1">
                                    <a:latin typeface="Cambria Math" panose="02040503050406030204" pitchFamily="18" charset="0"/>
                                  </a:rPr>
                                </m:ctrlPr>
                              </m:sSubPr>
                              <m:e>
                                <m:r>
                                  <a:rPr lang="en-GB" sz="5400" i="1">
                                    <a:latin typeface="Cambria Math" panose="02040503050406030204" pitchFamily="18" charset="0"/>
                                  </a:rPr>
                                  <m:t>𝑟</m:t>
                                </m:r>
                              </m:e>
                              <m:sub>
                                <m:r>
                                  <a:rPr lang="en-GB" sz="5400" i="1">
                                    <a:latin typeface="Cambria Math" panose="02040503050406030204" pitchFamily="18" charset="0"/>
                                  </a:rPr>
                                  <m:t>𝑠</m:t>
                                </m:r>
                              </m:sub>
                            </m:sSub>
                          </m:num>
                          <m:den>
                            <m:r>
                              <a:rPr lang="en-GB" sz="5400" i="1">
                                <a:solidFill>
                                  <a:srgbClr val="0070C0"/>
                                </a:solidFill>
                                <a:latin typeface="Cambria Math" panose="02040503050406030204" pitchFamily="18" charset="0"/>
                              </a:rPr>
                              <m:t>𝑟</m:t>
                            </m:r>
                          </m:den>
                        </m:f>
                      </m:den>
                    </m:f>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𝑡</m:t>
                            </m:r>
                          </m:sub>
                        </m:sSub>
                      </m:e>
                    </m:acc>
                    <m:r>
                      <a:rPr lang="en-CA" sz="5400" i="1" smtClean="0">
                        <a:latin typeface="Cambria Math" panose="02040503050406030204" pitchFamily="18" charset="0"/>
                      </a:rPr>
                      <m:t>+</m:t>
                    </m:r>
                    <m:r>
                      <a:rPr lang="en-CA" sz="5400" b="0" i="1" smtClean="0">
                        <a:latin typeface="Cambria Math" panose="02040503050406030204" pitchFamily="18" charset="0"/>
                      </a:rPr>
                      <m:t>1</m:t>
                    </m:r>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𝑟</m:t>
                            </m:r>
                          </m:sub>
                        </m:sSub>
                      </m:e>
                    </m:acc>
                  </m:oMath>
                </a14:m>
                <a:r>
                  <a:rPr lang="en-GB" sz="5400" i="1" dirty="0">
                    <a:latin typeface="Cambria Math" panose="02040503050406030204" pitchFamily="18" charset="0"/>
                  </a:rPr>
                  <a:t>  </a:t>
                </a:r>
              </a:p>
            </p:txBody>
          </p:sp>
        </mc:Choice>
        <mc:Fallback xmlns="">
          <p:sp>
            <p:nvSpPr>
              <p:cNvPr id="272" name="TextBox 271">
                <a:extLst>
                  <a:ext uri="{FF2B5EF4-FFF2-40B4-BE49-F238E27FC236}">
                    <a16:creationId xmlns:a16="http://schemas.microsoft.com/office/drawing/2014/main" id="{2FCC1582-6D9D-1D98-6675-870B536F5226}"/>
                  </a:ext>
                </a:extLst>
              </p:cNvPr>
              <p:cNvSpPr txBox="1">
                <a:spLocks noRot="1" noChangeAspect="1" noMove="1" noResize="1" noEditPoints="1" noAdjustHandles="1" noChangeArrowheads="1" noChangeShapeType="1" noTextEdit="1"/>
              </p:cNvSpPr>
              <p:nvPr/>
            </p:nvSpPr>
            <p:spPr>
              <a:xfrm>
                <a:off x="6245720" y="129734"/>
                <a:ext cx="5965515" cy="1569725"/>
              </a:xfrm>
              <a:prstGeom prst="rect">
                <a:avLst/>
              </a:prstGeom>
              <a:blipFill>
                <a:blip r:embed="rId8"/>
                <a:stretch>
                  <a:fillRect/>
                </a:stretch>
              </a:blipFill>
              <a:effectLst>
                <a:softEdge rad="127000"/>
              </a:effectLst>
            </p:spPr>
            <p:txBody>
              <a:bodyPr/>
              <a:lstStyle/>
              <a:p>
                <a:r>
                  <a:rPr lang="en-CA">
                    <a:noFill/>
                  </a:rPr>
                  <a:t> </a:t>
                </a:r>
              </a:p>
            </p:txBody>
          </p:sp>
        </mc:Fallback>
      </mc:AlternateContent>
      <p:grpSp>
        <p:nvGrpSpPr>
          <p:cNvPr id="36" name="Group 35">
            <a:extLst>
              <a:ext uri="{FF2B5EF4-FFF2-40B4-BE49-F238E27FC236}">
                <a16:creationId xmlns:a16="http://schemas.microsoft.com/office/drawing/2014/main" id="{91779A56-3504-3A37-66A0-A69A1F783153}"/>
              </a:ext>
            </a:extLst>
          </p:cNvPr>
          <p:cNvGrpSpPr/>
          <p:nvPr/>
        </p:nvGrpSpPr>
        <p:grpSpPr>
          <a:xfrm>
            <a:off x="178147" y="3535233"/>
            <a:ext cx="6519109" cy="970428"/>
            <a:chOff x="178147" y="3535233"/>
            <a:chExt cx="6519109" cy="970428"/>
          </a:xfrm>
        </p:grpSpPr>
        <p:cxnSp>
          <p:nvCxnSpPr>
            <p:cNvPr id="40" name="Straight Arrow Connector 39">
              <a:extLst>
                <a:ext uri="{FF2B5EF4-FFF2-40B4-BE49-F238E27FC236}">
                  <a16:creationId xmlns:a16="http://schemas.microsoft.com/office/drawing/2014/main" id="{1D1B1556-0FB7-A8F8-98C9-216E5E7DA057}"/>
                </a:ext>
              </a:extLst>
            </p:cNvPr>
            <p:cNvCxnSpPr>
              <a:cxnSpLocks/>
            </p:cNvCxnSpPr>
            <p:nvPr/>
          </p:nvCxnSpPr>
          <p:spPr>
            <a:xfrm flipH="1" flipV="1">
              <a:off x="2881685" y="3582719"/>
              <a:ext cx="611358" cy="913396"/>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6069DED-6980-1D6C-0942-E0DA0BEFABA3}"/>
                </a:ext>
              </a:extLst>
            </p:cNvPr>
            <p:cNvCxnSpPr>
              <a:cxnSpLocks/>
            </p:cNvCxnSpPr>
            <p:nvPr/>
          </p:nvCxnSpPr>
          <p:spPr>
            <a:xfrm flipH="1" flipV="1">
              <a:off x="3850199" y="3582719"/>
              <a:ext cx="663639" cy="915355"/>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BFA916-539D-95FE-A6AC-A92C3E354DF7}"/>
                </a:ext>
              </a:extLst>
            </p:cNvPr>
            <p:cNvCxnSpPr>
              <a:cxnSpLocks/>
            </p:cNvCxnSpPr>
            <p:nvPr/>
          </p:nvCxnSpPr>
          <p:spPr>
            <a:xfrm flipH="1" flipV="1">
              <a:off x="178147" y="3547933"/>
              <a:ext cx="123491" cy="94802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7BC3D1B-7F2C-1AE3-1C85-DDD21A22F46E}"/>
                </a:ext>
              </a:extLst>
            </p:cNvPr>
            <p:cNvCxnSpPr>
              <a:cxnSpLocks/>
            </p:cNvCxnSpPr>
            <p:nvPr/>
          </p:nvCxnSpPr>
          <p:spPr>
            <a:xfrm flipH="1" flipV="1">
              <a:off x="393105" y="3547933"/>
              <a:ext cx="213905" cy="94336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69982C4-85F8-E010-A446-50FC236E2D42}"/>
                </a:ext>
              </a:extLst>
            </p:cNvPr>
            <p:cNvCxnSpPr>
              <a:cxnSpLocks/>
            </p:cNvCxnSpPr>
            <p:nvPr/>
          </p:nvCxnSpPr>
          <p:spPr>
            <a:xfrm flipH="1" flipV="1">
              <a:off x="750261" y="3547933"/>
              <a:ext cx="328350" cy="94336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1A1E4AB-3E18-B013-3131-1924AD7A4437}"/>
                </a:ext>
              </a:extLst>
            </p:cNvPr>
            <p:cNvCxnSpPr>
              <a:cxnSpLocks/>
            </p:cNvCxnSpPr>
            <p:nvPr/>
          </p:nvCxnSpPr>
          <p:spPr>
            <a:xfrm flipH="1" flipV="1">
              <a:off x="1308819" y="3582719"/>
              <a:ext cx="424899" cy="91090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555F77E-4335-D8F8-8549-69477DD3374B}"/>
                </a:ext>
              </a:extLst>
            </p:cNvPr>
            <p:cNvCxnSpPr>
              <a:cxnSpLocks/>
            </p:cNvCxnSpPr>
            <p:nvPr/>
          </p:nvCxnSpPr>
          <p:spPr>
            <a:xfrm flipH="1" flipV="1">
              <a:off x="2004364" y="3582719"/>
              <a:ext cx="537104" cy="913234"/>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C02F19E-5445-C748-945E-33CA4E0E0936}"/>
                </a:ext>
              </a:extLst>
            </p:cNvPr>
            <p:cNvCxnSpPr>
              <a:cxnSpLocks/>
            </p:cNvCxnSpPr>
            <p:nvPr/>
          </p:nvCxnSpPr>
          <p:spPr>
            <a:xfrm flipH="1" flipV="1">
              <a:off x="4937931" y="3592265"/>
              <a:ext cx="663798" cy="913396"/>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491CF38-EA85-E470-6C46-037B2029D674}"/>
                </a:ext>
              </a:extLst>
            </p:cNvPr>
            <p:cNvCxnSpPr>
              <a:cxnSpLocks/>
            </p:cNvCxnSpPr>
            <p:nvPr/>
          </p:nvCxnSpPr>
          <p:spPr>
            <a:xfrm flipH="1" flipV="1">
              <a:off x="6003765" y="3535233"/>
              <a:ext cx="693491" cy="884367"/>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49BE123-8EB5-DBF7-7711-805C5B5B1C78}"/>
              </a:ext>
            </a:extLst>
          </p:cNvPr>
          <p:cNvGrpSpPr/>
          <p:nvPr/>
        </p:nvGrpSpPr>
        <p:grpSpPr>
          <a:xfrm>
            <a:off x="415579" y="5005388"/>
            <a:ext cx="7450563" cy="1008597"/>
            <a:chOff x="415579" y="5005388"/>
            <a:chExt cx="7450563" cy="1008597"/>
          </a:xfrm>
        </p:grpSpPr>
        <p:cxnSp>
          <p:nvCxnSpPr>
            <p:cNvPr id="7" name="Straight Arrow Connector 6">
              <a:extLst>
                <a:ext uri="{FF2B5EF4-FFF2-40B4-BE49-F238E27FC236}">
                  <a16:creationId xmlns:a16="http://schemas.microsoft.com/office/drawing/2014/main" id="{2E62EC0F-4B76-202E-4328-462B00C57720}"/>
                </a:ext>
              </a:extLst>
            </p:cNvPr>
            <p:cNvCxnSpPr>
              <a:cxnSpLocks/>
            </p:cNvCxnSpPr>
            <p:nvPr/>
          </p:nvCxnSpPr>
          <p:spPr>
            <a:xfrm flipH="1" flipV="1">
              <a:off x="756079" y="5068495"/>
              <a:ext cx="322532" cy="938718"/>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C6DD43-CBCD-1AEE-2FDA-EBBCFC6421EC}"/>
                </a:ext>
              </a:extLst>
            </p:cNvPr>
            <p:cNvCxnSpPr>
              <a:cxnSpLocks/>
            </p:cNvCxnSpPr>
            <p:nvPr/>
          </p:nvCxnSpPr>
          <p:spPr>
            <a:xfrm flipH="1" flipV="1">
              <a:off x="1341569" y="5098630"/>
              <a:ext cx="417799" cy="90858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2F26-F279-4869-5BEE-138F635015EA}"/>
                </a:ext>
              </a:extLst>
            </p:cNvPr>
            <p:cNvCxnSpPr>
              <a:cxnSpLocks/>
            </p:cNvCxnSpPr>
            <p:nvPr/>
          </p:nvCxnSpPr>
          <p:spPr>
            <a:xfrm flipH="1" flipV="1">
              <a:off x="2043084" y="5126636"/>
              <a:ext cx="493621" cy="88290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135818D-A1B8-1D19-B028-CC6B21BD3C31}"/>
                </a:ext>
              </a:extLst>
            </p:cNvPr>
            <p:cNvCxnSpPr>
              <a:cxnSpLocks/>
            </p:cNvCxnSpPr>
            <p:nvPr/>
          </p:nvCxnSpPr>
          <p:spPr>
            <a:xfrm flipH="1" flipV="1">
              <a:off x="2925945" y="5125357"/>
              <a:ext cx="569098" cy="886507"/>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AE66D4-42CA-7C0F-D271-2A4E62214829}"/>
                </a:ext>
              </a:extLst>
            </p:cNvPr>
            <p:cNvCxnSpPr>
              <a:cxnSpLocks/>
            </p:cNvCxnSpPr>
            <p:nvPr/>
          </p:nvCxnSpPr>
          <p:spPr>
            <a:xfrm flipH="1" flipV="1">
              <a:off x="3893591" y="5125357"/>
              <a:ext cx="638698" cy="88666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92747A-A1C4-C148-7426-159935DB5076}"/>
                </a:ext>
              </a:extLst>
            </p:cNvPr>
            <p:cNvCxnSpPr>
              <a:cxnSpLocks/>
            </p:cNvCxnSpPr>
            <p:nvPr/>
          </p:nvCxnSpPr>
          <p:spPr>
            <a:xfrm flipH="1" flipV="1">
              <a:off x="4949887" y="5125357"/>
              <a:ext cx="671774" cy="888628"/>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076125-9002-8105-F3E9-F77B51E3116F}"/>
                </a:ext>
              </a:extLst>
            </p:cNvPr>
            <p:cNvCxnSpPr>
              <a:cxnSpLocks/>
            </p:cNvCxnSpPr>
            <p:nvPr/>
          </p:nvCxnSpPr>
          <p:spPr>
            <a:xfrm flipH="1" flipV="1">
              <a:off x="415579" y="5068495"/>
              <a:ext cx="219497" cy="943369"/>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235BF65-800C-43DA-A333-256E213E1F65}"/>
                </a:ext>
              </a:extLst>
            </p:cNvPr>
            <p:cNvCxnSpPr>
              <a:cxnSpLocks/>
            </p:cNvCxnSpPr>
            <p:nvPr/>
          </p:nvCxnSpPr>
          <p:spPr>
            <a:xfrm flipH="1" flipV="1">
              <a:off x="6039259" y="5068495"/>
              <a:ext cx="715794" cy="914903"/>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28F34D9-9ECD-5B57-AE09-EB2E42240003}"/>
                </a:ext>
              </a:extLst>
            </p:cNvPr>
            <p:cNvCxnSpPr>
              <a:cxnSpLocks/>
            </p:cNvCxnSpPr>
            <p:nvPr/>
          </p:nvCxnSpPr>
          <p:spPr>
            <a:xfrm flipH="1" flipV="1">
              <a:off x="7172651" y="5005388"/>
              <a:ext cx="693491" cy="872900"/>
            </a:xfrm>
            <a:prstGeom prst="straightConnector1">
              <a:avLst/>
            </a:prstGeom>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48" name="Ink 47">
                <a:extLst>
                  <a:ext uri="{FF2B5EF4-FFF2-40B4-BE49-F238E27FC236}">
                    <a16:creationId xmlns:a16="http://schemas.microsoft.com/office/drawing/2014/main" id="{77135F92-FDD8-D79D-4FE6-2980B7F49F70}"/>
                  </a:ext>
                </a:extLst>
              </p14:cNvPr>
              <p14:cNvContentPartPr/>
              <p14:nvPr>
                <p:extLst>
                  <p:ext uri="{42D2F446-02D8-4167-A562-619A0277C38B}">
                    <p15:isNarration xmlns:p15="http://schemas.microsoft.com/office/powerpoint/2012/main" val="1"/>
                  </p:ext>
                </p:extLst>
              </p14:nvPr>
            </p14:nvContentPartPr>
            <p14:xfrm>
              <a:off x="1640160" y="433800"/>
              <a:ext cx="6832800" cy="1310760"/>
            </p14:xfrm>
          </p:contentPart>
        </mc:Choice>
        <mc:Fallback xmlns="">
          <p:pic>
            <p:nvPicPr>
              <p:cNvPr id="48" name="Ink 47">
                <a:extLst>
                  <a:ext uri="{FF2B5EF4-FFF2-40B4-BE49-F238E27FC236}">
                    <a16:creationId xmlns:a16="http://schemas.microsoft.com/office/drawing/2014/main" id="{77135F92-FDD8-D79D-4FE6-2980B7F49F70}"/>
                  </a:ext>
                </a:extLst>
              </p:cNvPr>
              <p:cNvPicPr>
                <a:picLocks noGrp="1" noRot="1" noChangeAspect="1" noMove="1" noResize="1" noEditPoints="1" noAdjustHandles="1" noChangeArrowheads="1" noChangeShapeType="1"/>
              </p:cNvPicPr>
              <p:nvPr/>
            </p:nvPicPr>
            <p:blipFill>
              <a:blip r:embed="rId10"/>
              <a:stretch>
                <a:fillRect/>
              </a:stretch>
            </p:blipFill>
            <p:spPr>
              <a:xfrm>
                <a:off x="1630800" y="424440"/>
                <a:ext cx="6851520" cy="1329480"/>
              </a:xfrm>
              <a:prstGeom prst="rect">
                <a:avLst/>
              </a:prstGeom>
            </p:spPr>
          </p:pic>
        </mc:Fallback>
      </mc:AlternateContent>
    </p:spTree>
    <p:custDataLst>
      <p:tags r:id="rId1"/>
    </p:custDataLst>
    <p:extLst>
      <p:ext uri="{BB962C8B-B14F-4D97-AF65-F5344CB8AC3E}">
        <p14:creationId xmlns:p14="http://schemas.microsoft.com/office/powerpoint/2010/main" val="694313872"/>
      </p:ext>
    </p:extLst>
  </p:cSld>
  <p:clrMapOvr>
    <a:masterClrMapping/>
  </p:clrMapOvr>
  <mc:AlternateContent xmlns:mc="http://schemas.openxmlformats.org/markup-compatibility/2006" xmlns:p14="http://schemas.microsoft.com/office/powerpoint/2010/main">
    <mc:Choice Requires="p14">
      <p:transition spd="slow" p14:dur="2000" advTm="15421"/>
    </mc:Choice>
    <mc:Fallback xmlns="">
      <p:transition spd="slow" advTm="15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md type="call" cmd="playFrom(0.0)">
                                      <p:cBhvr>
                                        <p:cTn id="7" dur="1" fill="hold"/>
                                        <p:tgtEl>
                                          <p:spTgt spid="48"/>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2"/>
                                        </p:tgtEl>
                                        <p:attrNameLst>
                                          <p:attrName>style.visibility</p:attrName>
                                        </p:attrNameLst>
                                      </p:cBhvr>
                                      <p:to>
                                        <p:strVal val="visible"/>
                                      </p:to>
                                    </p:set>
                                    <p:animEffect transition="in" filter="fade">
                                      <p:cBhvr>
                                        <p:cTn id="21" dur="1000"/>
                                        <p:tgtEl>
                                          <p:spTgt spid="272"/>
                                        </p:tgtEl>
                                      </p:cBhvr>
                                    </p:animEffect>
                                    <p:anim calcmode="lin" valueType="num">
                                      <p:cBhvr>
                                        <p:cTn id="22" dur="1000" fill="hold"/>
                                        <p:tgtEl>
                                          <p:spTgt spid="272"/>
                                        </p:tgtEl>
                                        <p:attrNameLst>
                                          <p:attrName>ppt_x</p:attrName>
                                        </p:attrNameLst>
                                      </p:cBhvr>
                                      <p:tavLst>
                                        <p:tav tm="0">
                                          <p:val>
                                            <p:strVal val="#ppt_x"/>
                                          </p:val>
                                        </p:tav>
                                        <p:tav tm="100000">
                                          <p:val>
                                            <p:strVal val="#ppt_x"/>
                                          </p:val>
                                        </p:tav>
                                      </p:tavLst>
                                    </p:anim>
                                    <p:anim calcmode="lin" valueType="num">
                                      <p:cBhvr>
                                        <p:cTn id="23" dur="1000" fill="hold"/>
                                        <p:tgtEl>
                                          <p:spTgt spid="27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par>
                          <p:cTn id="33" fill="hold">
                            <p:stCondLst>
                              <p:cond delay="1000"/>
                            </p:stCondLst>
                            <p:childTnLst>
                              <p:par>
                                <p:cTn id="34" presetID="22" presetClass="entr" presetSubtype="4" fill="hold"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down)">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219">
            <a:extLst>
              <a:ext uri="{FF2B5EF4-FFF2-40B4-BE49-F238E27FC236}">
                <a16:creationId xmlns:a16="http://schemas.microsoft.com/office/drawing/2014/main" id="{832C7561-FE41-9886-0C3D-6B5E87D09FB9}"/>
              </a:ext>
            </a:extLst>
          </p:cNvPr>
          <p:cNvPicPr>
            <a:picLocks noChangeAspect="1"/>
          </p:cNvPicPr>
          <p:nvPr/>
        </p:nvPicPr>
        <p:blipFill rotWithShape="1">
          <a:blip r:embed="rId3"/>
          <a:srcRect l="2743"/>
          <a:stretch/>
        </p:blipFill>
        <p:spPr>
          <a:xfrm>
            <a:off x="-8904" y="-23482"/>
            <a:ext cx="9261729" cy="6881481"/>
          </a:xfrm>
          <a:prstGeom prst="rect">
            <a:avLst/>
          </a:prstGeom>
        </p:spPr>
      </p:pic>
      <p:sp>
        <p:nvSpPr>
          <p:cNvPr id="554" name="Rectangle 553">
            <a:extLst>
              <a:ext uri="{FF2B5EF4-FFF2-40B4-BE49-F238E27FC236}">
                <a16:creationId xmlns:a16="http://schemas.microsoft.com/office/drawing/2014/main" id="{723A9A5A-7B7D-50A0-25D2-7A4531C37C77}"/>
              </a:ext>
            </a:extLst>
          </p:cNvPr>
          <p:cNvSpPr/>
          <p:nvPr/>
        </p:nvSpPr>
        <p:spPr>
          <a:xfrm>
            <a:off x="-1268238" y="-180975"/>
            <a:ext cx="11307398" cy="7219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311D93A3-1E84-68AC-3862-E85CEE21D6C9}"/>
                  </a:ext>
                </a:extLst>
              </p:cNvPr>
              <p:cNvSpPr txBox="1"/>
              <p:nvPr/>
            </p:nvSpPr>
            <p:spPr>
              <a:xfrm>
                <a:off x="8100195" y="168825"/>
                <a:ext cx="3877930" cy="1015663"/>
              </a:xfrm>
              <a:prstGeom prst="rect">
                <a:avLst/>
              </a:prstGeom>
              <a:solidFill>
                <a:schemeClr val="bg1"/>
              </a:solidFill>
              <a:ln>
                <a:noFill/>
              </a:ln>
              <a:effectLst>
                <a:softEdge rad="127000"/>
              </a:effectLst>
            </p:spPr>
            <p:txBody>
              <a:bodyPr wrap="square" rtlCol="0">
                <a:spAutoFit/>
              </a:bodyPr>
              <a:lstStyle/>
              <a:p>
                <a:pPr algn="r"/>
                <a:r>
                  <a:rPr lang="en-CA" sz="6000" dirty="0" err="1"/>
                  <a:t>Covectors</a:t>
                </a:r>
                <a:r>
                  <a:rPr lang="en-CA" sz="6000" dirty="0"/>
                  <a:t> </a:t>
                </a:r>
                <a14:m>
                  <m:oMath xmlns:m="http://schemas.openxmlformats.org/officeDocument/2006/math">
                    <m:r>
                      <a:rPr lang="en-CA" sz="6000" b="0" i="1" smtClean="0">
                        <a:latin typeface="Cambria Math" panose="02040503050406030204" pitchFamily="18" charset="0"/>
                      </a:rPr>
                      <m:t>𝜅</m:t>
                    </m:r>
                  </m:oMath>
                </a14:m>
                <a:endParaRPr lang="en-CA" sz="6000" dirty="0"/>
              </a:p>
            </p:txBody>
          </p:sp>
        </mc:Choice>
        <mc:Fallback xmlns="">
          <p:sp>
            <p:nvSpPr>
              <p:cNvPr id="69" name="TextBox 68">
                <a:extLst>
                  <a:ext uri="{FF2B5EF4-FFF2-40B4-BE49-F238E27FC236}">
                    <a16:creationId xmlns:a16="http://schemas.microsoft.com/office/drawing/2014/main" id="{311D93A3-1E84-68AC-3862-E85CEE21D6C9}"/>
                  </a:ext>
                </a:extLst>
              </p:cNvPr>
              <p:cNvSpPr txBox="1">
                <a:spLocks noRot="1" noChangeAspect="1" noMove="1" noResize="1" noEditPoints="1" noAdjustHandles="1" noChangeArrowheads="1" noChangeShapeType="1" noTextEdit="1"/>
              </p:cNvSpPr>
              <p:nvPr/>
            </p:nvSpPr>
            <p:spPr>
              <a:xfrm>
                <a:off x="8100195" y="168825"/>
                <a:ext cx="3877930" cy="1015663"/>
              </a:xfrm>
              <a:prstGeom prst="rect">
                <a:avLst/>
              </a:prstGeom>
              <a:blipFill>
                <a:blip r:embed="rId4"/>
                <a:stretch>
                  <a:fillRect l="-8491" t="-18675" b="-40361"/>
                </a:stretch>
              </a:blipFill>
              <a:ln>
                <a:noFill/>
              </a:ln>
              <a:effectLst>
                <a:softEdge rad="127000"/>
              </a:effectLst>
            </p:spPr>
            <p:txBody>
              <a:bodyPr/>
              <a:lstStyle/>
              <a:p>
                <a:r>
                  <a:rPr lang="en-CA">
                    <a:noFill/>
                  </a:rPr>
                  <a:t> </a:t>
                </a:r>
              </a:p>
            </p:txBody>
          </p:sp>
        </mc:Fallback>
      </mc:AlternateContent>
      <p:grpSp>
        <p:nvGrpSpPr>
          <p:cNvPr id="534" name="Group 533">
            <a:extLst>
              <a:ext uri="{FF2B5EF4-FFF2-40B4-BE49-F238E27FC236}">
                <a16:creationId xmlns:a16="http://schemas.microsoft.com/office/drawing/2014/main" id="{81734B33-2A6B-BCBE-ED1E-2FA20DF733A2}"/>
              </a:ext>
            </a:extLst>
          </p:cNvPr>
          <p:cNvGrpSpPr/>
          <p:nvPr/>
        </p:nvGrpSpPr>
        <p:grpSpPr>
          <a:xfrm>
            <a:off x="9234829" y="5154118"/>
            <a:ext cx="1167378" cy="1118097"/>
            <a:chOff x="4639650" y="2794635"/>
            <a:chExt cx="2889855" cy="2767861"/>
          </a:xfrm>
          <a:solidFill>
            <a:srgbClr val="002060"/>
          </a:solidFill>
        </p:grpSpPr>
        <p:sp>
          <p:nvSpPr>
            <p:cNvPr id="535" name="Oval 534">
              <a:extLst>
                <a:ext uri="{FF2B5EF4-FFF2-40B4-BE49-F238E27FC236}">
                  <a16:creationId xmlns:a16="http://schemas.microsoft.com/office/drawing/2014/main" id="{AE63CEEB-F380-EFE1-D1B4-0988649A8363}"/>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36" name="Group 535">
              <a:extLst>
                <a:ext uri="{FF2B5EF4-FFF2-40B4-BE49-F238E27FC236}">
                  <a16:creationId xmlns:a16="http://schemas.microsoft.com/office/drawing/2014/main" id="{BD9F09FC-DDE5-66E4-AF93-421A7D1E7B21}"/>
                </a:ext>
              </a:extLst>
            </p:cNvPr>
            <p:cNvGrpSpPr/>
            <p:nvPr/>
          </p:nvGrpSpPr>
          <p:grpSpPr>
            <a:xfrm>
              <a:off x="4639650" y="2794635"/>
              <a:ext cx="2889855" cy="2767861"/>
              <a:chOff x="4639650" y="3100665"/>
              <a:chExt cx="2889855" cy="2114506"/>
            </a:xfrm>
            <a:grpFill/>
          </p:grpSpPr>
          <p:grpSp>
            <p:nvGrpSpPr>
              <p:cNvPr id="537" name="Group 536">
                <a:extLst>
                  <a:ext uri="{FF2B5EF4-FFF2-40B4-BE49-F238E27FC236}">
                    <a16:creationId xmlns:a16="http://schemas.microsoft.com/office/drawing/2014/main" id="{61C42D79-8D87-21C2-942A-946DBF7D69C5}"/>
                  </a:ext>
                </a:extLst>
              </p:cNvPr>
              <p:cNvGrpSpPr/>
              <p:nvPr/>
            </p:nvGrpSpPr>
            <p:grpSpPr>
              <a:xfrm>
                <a:off x="4639650" y="3100665"/>
                <a:ext cx="2889855" cy="2114506"/>
                <a:chOff x="1050873" y="1266825"/>
                <a:chExt cx="4043212" cy="4322790"/>
              </a:xfrm>
              <a:grpFill/>
            </p:grpSpPr>
            <p:cxnSp>
              <p:nvCxnSpPr>
                <p:cNvPr id="540" name="Straight Connector 539">
                  <a:extLst>
                    <a:ext uri="{FF2B5EF4-FFF2-40B4-BE49-F238E27FC236}">
                      <a16:creationId xmlns:a16="http://schemas.microsoft.com/office/drawing/2014/main" id="{6618EC6E-AB75-F811-8081-55F267808ED7}"/>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19DE65F6-4168-74F7-EEE4-36D4366941A4}"/>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B7D48FA6-D1DB-A408-7BC8-240E53EBF25A}"/>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538" name="Straight Arrow Connector 537">
                <a:extLst>
                  <a:ext uri="{FF2B5EF4-FFF2-40B4-BE49-F238E27FC236}">
                    <a16:creationId xmlns:a16="http://schemas.microsoft.com/office/drawing/2014/main" id="{54BD48B9-AAA9-6820-1F7C-36CC451C24B7}"/>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Straight Arrow Connector 538">
                <a:extLst>
                  <a:ext uri="{FF2B5EF4-FFF2-40B4-BE49-F238E27FC236}">
                    <a16:creationId xmlns:a16="http://schemas.microsoft.com/office/drawing/2014/main" id="{032BBF78-6DC3-8E4B-211D-6BC370F594AC}"/>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43" name="Group 542">
            <a:extLst>
              <a:ext uri="{FF2B5EF4-FFF2-40B4-BE49-F238E27FC236}">
                <a16:creationId xmlns:a16="http://schemas.microsoft.com/office/drawing/2014/main" id="{F8ED3050-D4AC-A2A9-BB58-BFBFD8B5CA12}"/>
              </a:ext>
            </a:extLst>
          </p:cNvPr>
          <p:cNvGrpSpPr/>
          <p:nvPr/>
        </p:nvGrpSpPr>
        <p:grpSpPr>
          <a:xfrm rot="5400000">
            <a:off x="10835388" y="5117521"/>
            <a:ext cx="1167378" cy="1118097"/>
            <a:chOff x="4639650" y="2794635"/>
            <a:chExt cx="2889855" cy="2767861"/>
          </a:xfrm>
          <a:solidFill>
            <a:srgbClr val="002060"/>
          </a:solidFill>
        </p:grpSpPr>
        <p:sp>
          <p:nvSpPr>
            <p:cNvPr id="544" name="Oval 543">
              <a:extLst>
                <a:ext uri="{FF2B5EF4-FFF2-40B4-BE49-F238E27FC236}">
                  <a16:creationId xmlns:a16="http://schemas.microsoft.com/office/drawing/2014/main" id="{2346CE44-9D07-7F6E-9A26-6ED5EB1FBD41}"/>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45" name="Group 544">
              <a:extLst>
                <a:ext uri="{FF2B5EF4-FFF2-40B4-BE49-F238E27FC236}">
                  <a16:creationId xmlns:a16="http://schemas.microsoft.com/office/drawing/2014/main" id="{531A20C3-D688-A130-E60F-E2BDD1BCA61E}"/>
                </a:ext>
              </a:extLst>
            </p:cNvPr>
            <p:cNvGrpSpPr/>
            <p:nvPr/>
          </p:nvGrpSpPr>
          <p:grpSpPr>
            <a:xfrm>
              <a:off x="4639650" y="2794635"/>
              <a:ext cx="2889855" cy="2767861"/>
              <a:chOff x="4639650" y="3100665"/>
              <a:chExt cx="2889855" cy="2114506"/>
            </a:xfrm>
            <a:grpFill/>
          </p:grpSpPr>
          <p:grpSp>
            <p:nvGrpSpPr>
              <p:cNvPr id="546" name="Group 545">
                <a:extLst>
                  <a:ext uri="{FF2B5EF4-FFF2-40B4-BE49-F238E27FC236}">
                    <a16:creationId xmlns:a16="http://schemas.microsoft.com/office/drawing/2014/main" id="{05A6D56E-B2D7-7672-A93C-439D4A57337C}"/>
                  </a:ext>
                </a:extLst>
              </p:cNvPr>
              <p:cNvGrpSpPr/>
              <p:nvPr/>
            </p:nvGrpSpPr>
            <p:grpSpPr>
              <a:xfrm>
                <a:off x="4639650" y="3100665"/>
                <a:ext cx="2889855" cy="2114506"/>
                <a:chOff x="1050873" y="1266825"/>
                <a:chExt cx="4043212" cy="4322790"/>
              </a:xfrm>
              <a:grpFill/>
            </p:grpSpPr>
            <p:cxnSp>
              <p:nvCxnSpPr>
                <p:cNvPr id="549" name="Straight Connector 548">
                  <a:extLst>
                    <a:ext uri="{FF2B5EF4-FFF2-40B4-BE49-F238E27FC236}">
                      <a16:creationId xmlns:a16="http://schemas.microsoft.com/office/drawing/2014/main" id="{74D96AB3-144D-779E-E9FB-F1C909BDD538}"/>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6E3F9A12-DC6C-6E0A-355A-0CA7EFA82114}"/>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45639084-7E4D-3D9F-77CF-0233D84ACE6D}"/>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547" name="Straight Arrow Connector 546">
                <a:extLst>
                  <a:ext uri="{FF2B5EF4-FFF2-40B4-BE49-F238E27FC236}">
                    <a16:creationId xmlns:a16="http://schemas.microsoft.com/office/drawing/2014/main" id="{BE763257-C351-BFA0-B89A-2E27D9E39434}"/>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B951A598-0194-8358-5040-C80B9CE890F0}"/>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52" name="TextBox 551">
                <a:extLst>
                  <a:ext uri="{FF2B5EF4-FFF2-40B4-BE49-F238E27FC236}">
                    <a16:creationId xmlns:a16="http://schemas.microsoft.com/office/drawing/2014/main" id="{D260B38C-62A5-FA39-EB9B-08598E9CC67C}"/>
                  </a:ext>
                </a:extLst>
              </p:cNvPr>
              <p:cNvSpPr txBox="1"/>
              <p:nvPr/>
            </p:nvSpPr>
            <p:spPr>
              <a:xfrm>
                <a:off x="9480485" y="4363309"/>
                <a:ext cx="87020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𝑡</m:t>
                          </m:r>
                        </m:sup>
                      </m:sSup>
                    </m:oMath>
                  </m:oMathPara>
                </a14:m>
                <a:endParaRPr lang="en-CA" sz="4800" dirty="0"/>
              </a:p>
            </p:txBody>
          </p:sp>
        </mc:Choice>
        <mc:Fallback xmlns="">
          <p:sp>
            <p:nvSpPr>
              <p:cNvPr id="552" name="TextBox 551">
                <a:extLst>
                  <a:ext uri="{FF2B5EF4-FFF2-40B4-BE49-F238E27FC236}">
                    <a16:creationId xmlns:a16="http://schemas.microsoft.com/office/drawing/2014/main" id="{D260B38C-62A5-FA39-EB9B-08598E9CC67C}"/>
                  </a:ext>
                </a:extLst>
              </p:cNvPr>
              <p:cNvSpPr txBox="1">
                <a:spLocks noRot="1" noChangeAspect="1" noMove="1" noResize="1" noEditPoints="1" noAdjustHandles="1" noChangeArrowheads="1" noChangeShapeType="1" noTextEdit="1"/>
              </p:cNvSpPr>
              <p:nvPr/>
            </p:nvSpPr>
            <p:spPr>
              <a:xfrm>
                <a:off x="9480485" y="4363309"/>
                <a:ext cx="870207"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3" name="TextBox 552">
                <a:extLst>
                  <a:ext uri="{FF2B5EF4-FFF2-40B4-BE49-F238E27FC236}">
                    <a16:creationId xmlns:a16="http://schemas.microsoft.com/office/drawing/2014/main" id="{ABC44A1A-8FA4-2E18-AB8D-C3A93C7A53E6}"/>
                  </a:ext>
                </a:extLst>
              </p:cNvPr>
              <p:cNvSpPr txBox="1"/>
              <p:nvPr/>
            </p:nvSpPr>
            <p:spPr>
              <a:xfrm>
                <a:off x="11143443" y="4362320"/>
                <a:ext cx="870207"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𝑟</m:t>
                          </m:r>
                        </m:sup>
                      </m:sSup>
                    </m:oMath>
                  </m:oMathPara>
                </a14:m>
                <a:endParaRPr lang="en-CA" sz="4800" dirty="0"/>
              </a:p>
            </p:txBody>
          </p:sp>
        </mc:Choice>
        <mc:Fallback xmlns="">
          <p:sp>
            <p:nvSpPr>
              <p:cNvPr id="553" name="TextBox 552">
                <a:extLst>
                  <a:ext uri="{FF2B5EF4-FFF2-40B4-BE49-F238E27FC236}">
                    <a16:creationId xmlns:a16="http://schemas.microsoft.com/office/drawing/2014/main" id="{ABC44A1A-8FA4-2E18-AB8D-C3A93C7A53E6}"/>
                  </a:ext>
                </a:extLst>
              </p:cNvPr>
              <p:cNvSpPr txBox="1">
                <a:spLocks noRot="1" noChangeAspect="1" noMove="1" noResize="1" noEditPoints="1" noAdjustHandles="1" noChangeArrowheads="1" noChangeShapeType="1" noTextEdit="1"/>
              </p:cNvSpPr>
              <p:nvPr/>
            </p:nvSpPr>
            <p:spPr>
              <a:xfrm>
                <a:off x="11143443" y="4362320"/>
                <a:ext cx="870207" cy="830997"/>
              </a:xfrm>
              <a:prstGeom prst="rect">
                <a:avLst/>
              </a:prstGeom>
              <a:blipFill>
                <a:blip r:embed="rId6"/>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9483ED7E-462A-3CA0-9DE6-C49F71D32AB6}"/>
              </a:ext>
            </a:extLst>
          </p:cNvPr>
          <p:cNvGrpSpPr/>
          <p:nvPr/>
        </p:nvGrpSpPr>
        <p:grpSpPr>
          <a:xfrm>
            <a:off x="1502738" y="5192362"/>
            <a:ext cx="6897172" cy="1535971"/>
            <a:chOff x="1502738" y="5192362"/>
            <a:chExt cx="6897172" cy="1535971"/>
          </a:xfrm>
        </p:grpSpPr>
        <p:grpSp>
          <p:nvGrpSpPr>
            <p:cNvPr id="562" name="Group 561">
              <a:extLst>
                <a:ext uri="{FF2B5EF4-FFF2-40B4-BE49-F238E27FC236}">
                  <a16:creationId xmlns:a16="http://schemas.microsoft.com/office/drawing/2014/main" id="{1674D99B-2129-37AB-6D88-8578F8D16EB6}"/>
                </a:ext>
              </a:extLst>
            </p:cNvPr>
            <p:cNvGrpSpPr/>
            <p:nvPr/>
          </p:nvGrpSpPr>
          <p:grpSpPr>
            <a:xfrm rot="3063179" flipH="1">
              <a:off x="7218762" y="5547185"/>
              <a:ext cx="1484718" cy="877578"/>
              <a:chOff x="4647411" y="3527585"/>
              <a:chExt cx="2905616" cy="1307924"/>
            </a:xfrm>
          </p:grpSpPr>
          <p:sp>
            <p:nvSpPr>
              <p:cNvPr id="563" name="Oval 562">
                <a:extLst>
                  <a:ext uri="{FF2B5EF4-FFF2-40B4-BE49-F238E27FC236}">
                    <a16:creationId xmlns:a16="http://schemas.microsoft.com/office/drawing/2014/main" id="{FEC9EF55-C02A-37E4-C826-9062797A08B1}"/>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64" name="Group 563">
                <a:extLst>
                  <a:ext uri="{FF2B5EF4-FFF2-40B4-BE49-F238E27FC236}">
                    <a16:creationId xmlns:a16="http://schemas.microsoft.com/office/drawing/2014/main" id="{7B39F7FC-012F-D296-1645-3E0A82D563F1}"/>
                  </a:ext>
                </a:extLst>
              </p:cNvPr>
              <p:cNvGrpSpPr/>
              <p:nvPr/>
            </p:nvGrpSpPr>
            <p:grpSpPr>
              <a:xfrm>
                <a:off x="4647411" y="3527585"/>
                <a:ext cx="2905616" cy="1307924"/>
                <a:chOff x="4647411" y="3660598"/>
                <a:chExt cx="2905616" cy="999187"/>
              </a:xfrm>
            </p:grpSpPr>
            <p:grpSp>
              <p:nvGrpSpPr>
                <p:cNvPr id="565" name="Group 564">
                  <a:extLst>
                    <a:ext uri="{FF2B5EF4-FFF2-40B4-BE49-F238E27FC236}">
                      <a16:creationId xmlns:a16="http://schemas.microsoft.com/office/drawing/2014/main" id="{1FB5BD74-ACFC-CD9B-6C1C-2171F30B4D7F}"/>
                    </a:ext>
                  </a:extLst>
                </p:cNvPr>
                <p:cNvGrpSpPr/>
                <p:nvPr/>
              </p:nvGrpSpPr>
              <p:grpSpPr>
                <a:xfrm>
                  <a:off x="4647411" y="3660598"/>
                  <a:ext cx="2905616" cy="999187"/>
                  <a:chOff x="1061731" y="2411525"/>
                  <a:chExt cx="4065263" cy="2042687"/>
                </a:xfrm>
              </p:grpSpPr>
              <p:cxnSp>
                <p:nvCxnSpPr>
                  <p:cNvPr id="568" name="Straight Connector 567">
                    <a:extLst>
                      <a:ext uri="{FF2B5EF4-FFF2-40B4-BE49-F238E27FC236}">
                        <a16:creationId xmlns:a16="http://schemas.microsoft.com/office/drawing/2014/main" id="{F153A618-B16F-DF9F-5513-56FF4E38B250}"/>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E059BC00-CE2F-E8B5-345E-5721DD1357D9}"/>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0D0B51A5-DD1D-4787-D800-6749DBA69EF7}"/>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6" name="Straight Arrow Connector 565">
                  <a:extLst>
                    <a:ext uri="{FF2B5EF4-FFF2-40B4-BE49-F238E27FC236}">
                      <a16:creationId xmlns:a16="http://schemas.microsoft.com/office/drawing/2014/main" id="{285C6ABB-AE52-E565-7872-FF66CF69D15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6080AAC8-329F-54BE-72B8-25A8EC0D6CA7}"/>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80" name="Group 579">
              <a:extLst>
                <a:ext uri="{FF2B5EF4-FFF2-40B4-BE49-F238E27FC236}">
                  <a16:creationId xmlns:a16="http://schemas.microsoft.com/office/drawing/2014/main" id="{9DD370E0-228D-D0D7-3BE7-3DAE2D9B828D}"/>
                </a:ext>
              </a:extLst>
            </p:cNvPr>
            <p:cNvGrpSpPr/>
            <p:nvPr/>
          </p:nvGrpSpPr>
          <p:grpSpPr>
            <a:xfrm rot="3150281" flipH="1">
              <a:off x="4863407" y="5506010"/>
              <a:ext cx="1510958" cy="883661"/>
              <a:chOff x="4582296" y="3317017"/>
              <a:chExt cx="2956968" cy="1618840"/>
            </a:xfrm>
          </p:grpSpPr>
          <p:sp>
            <p:nvSpPr>
              <p:cNvPr id="581" name="Oval 580">
                <a:extLst>
                  <a:ext uri="{FF2B5EF4-FFF2-40B4-BE49-F238E27FC236}">
                    <a16:creationId xmlns:a16="http://schemas.microsoft.com/office/drawing/2014/main" id="{ACD001C8-7D4B-1A48-235C-036F437C3ACF}"/>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82" name="Group 581">
                <a:extLst>
                  <a:ext uri="{FF2B5EF4-FFF2-40B4-BE49-F238E27FC236}">
                    <a16:creationId xmlns:a16="http://schemas.microsoft.com/office/drawing/2014/main" id="{2032F706-91D4-D400-02B9-6B1D642B74EC}"/>
                  </a:ext>
                </a:extLst>
              </p:cNvPr>
              <p:cNvGrpSpPr/>
              <p:nvPr/>
            </p:nvGrpSpPr>
            <p:grpSpPr>
              <a:xfrm>
                <a:off x="4582296" y="3317017"/>
                <a:ext cx="2956968" cy="1618840"/>
                <a:chOff x="4582296" y="3499738"/>
                <a:chExt cx="2956968" cy="1236712"/>
              </a:xfrm>
            </p:grpSpPr>
            <p:grpSp>
              <p:nvGrpSpPr>
                <p:cNvPr id="583" name="Group 582">
                  <a:extLst>
                    <a:ext uri="{FF2B5EF4-FFF2-40B4-BE49-F238E27FC236}">
                      <a16:creationId xmlns:a16="http://schemas.microsoft.com/office/drawing/2014/main" id="{DCBF4A00-A2B4-C3F3-A985-3FAAE7A9F525}"/>
                    </a:ext>
                  </a:extLst>
                </p:cNvPr>
                <p:cNvGrpSpPr/>
                <p:nvPr/>
              </p:nvGrpSpPr>
              <p:grpSpPr>
                <a:xfrm>
                  <a:off x="4582296" y="3499738"/>
                  <a:ext cx="2956968" cy="1236712"/>
                  <a:chOff x="970629" y="2082671"/>
                  <a:chExt cx="4137109" cy="2528274"/>
                </a:xfrm>
              </p:grpSpPr>
              <p:cxnSp>
                <p:nvCxnSpPr>
                  <p:cNvPr id="586" name="Straight Connector 585">
                    <a:extLst>
                      <a:ext uri="{FF2B5EF4-FFF2-40B4-BE49-F238E27FC236}">
                        <a16:creationId xmlns:a16="http://schemas.microsoft.com/office/drawing/2014/main" id="{5CAD7000-A757-A20C-092A-C6532F64C5E0}"/>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C2242F0-ABA9-3E6B-EFA1-7E36ABF2B35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27776799-FFCE-EB74-871A-92998DEBEF8F}"/>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4" name="Straight Arrow Connector 583">
                  <a:extLst>
                    <a:ext uri="{FF2B5EF4-FFF2-40B4-BE49-F238E27FC236}">
                      <a16:creationId xmlns:a16="http://schemas.microsoft.com/office/drawing/2014/main" id="{24CB8B6D-A7C0-DB93-2E12-EBDFD05ED6EB}"/>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5" name="Straight Arrow Connector 584">
                  <a:extLst>
                    <a:ext uri="{FF2B5EF4-FFF2-40B4-BE49-F238E27FC236}">
                      <a16:creationId xmlns:a16="http://schemas.microsoft.com/office/drawing/2014/main" id="{3BE1DE8B-F923-C715-6429-A9F82278545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98" name="Group 597">
              <a:extLst>
                <a:ext uri="{FF2B5EF4-FFF2-40B4-BE49-F238E27FC236}">
                  <a16:creationId xmlns:a16="http://schemas.microsoft.com/office/drawing/2014/main" id="{32CFE4BA-0EFA-E508-41FE-5E1A5E3BD8E0}"/>
                </a:ext>
              </a:extLst>
            </p:cNvPr>
            <p:cNvGrpSpPr/>
            <p:nvPr/>
          </p:nvGrpSpPr>
          <p:grpSpPr>
            <a:xfrm rot="3379492" flipH="1">
              <a:off x="2735811" y="5575364"/>
              <a:ext cx="1473188" cy="795832"/>
              <a:chOff x="4646455" y="3258739"/>
              <a:chExt cx="2883050" cy="1837847"/>
            </a:xfrm>
          </p:grpSpPr>
          <p:sp>
            <p:nvSpPr>
              <p:cNvPr id="599" name="Oval 598">
                <a:extLst>
                  <a:ext uri="{FF2B5EF4-FFF2-40B4-BE49-F238E27FC236}">
                    <a16:creationId xmlns:a16="http://schemas.microsoft.com/office/drawing/2014/main" id="{B05DC55B-8844-0784-E7E2-1E92F17AF647}"/>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00" name="Group 599">
                <a:extLst>
                  <a:ext uri="{FF2B5EF4-FFF2-40B4-BE49-F238E27FC236}">
                    <a16:creationId xmlns:a16="http://schemas.microsoft.com/office/drawing/2014/main" id="{71F744A5-4D5C-68C4-769D-0DF3261B298C}"/>
                  </a:ext>
                </a:extLst>
              </p:cNvPr>
              <p:cNvGrpSpPr/>
              <p:nvPr/>
            </p:nvGrpSpPr>
            <p:grpSpPr>
              <a:xfrm>
                <a:off x="4646455" y="3258739"/>
                <a:ext cx="2883050" cy="1837847"/>
                <a:chOff x="4646455" y="3455216"/>
                <a:chExt cx="2883050" cy="1404022"/>
              </a:xfrm>
            </p:grpSpPr>
            <p:grpSp>
              <p:nvGrpSpPr>
                <p:cNvPr id="601" name="Group 600">
                  <a:extLst>
                    <a:ext uri="{FF2B5EF4-FFF2-40B4-BE49-F238E27FC236}">
                      <a16:creationId xmlns:a16="http://schemas.microsoft.com/office/drawing/2014/main" id="{16344041-0D06-EA03-203A-FC5CCBEB64C2}"/>
                    </a:ext>
                  </a:extLst>
                </p:cNvPr>
                <p:cNvGrpSpPr/>
                <p:nvPr/>
              </p:nvGrpSpPr>
              <p:grpSpPr>
                <a:xfrm>
                  <a:off x="4646455" y="3455216"/>
                  <a:ext cx="2883050" cy="1404022"/>
                  <a:chOff x="1060394" y="1991650"/>
                  <a:chExt cx="4033691" cy="2870313"/>
                </a:xfrm>
              </p:grpSpPr>
              <p:cxnSp>
                <p:nvCxnSpPr>
                  <p:cNvPr id="604" name="Straight Connector 603">
                    <a:extLst>
                      <a:ext uri="{FF2B5EF4-FFF2-40B4-BE49-F238E27FC236}">
                        <a16:creationId xmlns:a16="http://schemas.microsoft.com/office/drawing/2014/main" id="{2AE6C909-1F16-1D33-8CD5-A1BBE8A80635}"/>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02939CB8-B5A3-218B-DE20-58CF173CB12F}"/>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A53495E5-C653-8A4B-329C-34BF8E04D537}"/>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2" name="Straight Arrow Connector 601">
                  <a:extLst>
                    <a:ext uri="{FF2B5EF4-FFF2-40B4-BE49-F238E27FC236}">
                      <a16:creationId xmlns:a16="http://schemas.microsoft.com/office/drawing/2014/main" id="{53F0E82E-9EE4-B2E4-1F02-12AA377F3650}"/>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9BB6470E-B38F-7316-42E4-66B1B86FB834}"/>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16" name="Group 615">
              <a:extLst>
                <a:ext uri="{FF2B5EF4-FFF2-40B4-BE49-F238E27FC236}">
                  <a16:creationId xmlns:a16="http://schemas.microsoft.com/office/drawing/2014/main" id="{B8CF60C2-E0EA-0C58-F85D-3CEFDD053DF5}"/>
                </a:ext>
              </a:extLst>
            </p:cNvPr>
            <p:cNvGrpSpPr/>
            <p:nvPr/>
          </p:nvGrpSpPr>
          <p:grpSpPr>
            <a:xfrm rot="3846868" flipH="1">
              <a:off x="1013253" y="5702186"/>
              <a:ext cx="1473186" cy="494215"/>
              <a:chOff x="4646458" y="3258740"/>
              <a:chExt cx="2883047" cy="1837843"/>
            </a:xfrm>
          </p:grpSpPr>
          <p:sp>
            <p:nvSpPr>
              <p:cNvPr id="617" name="Oval 616">
                <a:extLst>
                  <a:ext uri="{FF2B5EF4-FFF2-40B4-BE49-F238E27FC236}">
                    <a16:creationId xmlns:a16="http://schemas.microsoft.com/office/drawing/2014/main" id="{FC6A7D4E-D6BD-4BDA-D1C0-8B78AE5CCD29}"/>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18" name="Group 617">
                <a:extLst>
                  <a:ext uri="{FF2B5EF4-FFF2-40B4-BE49-F238E27FC236}">
                    <a16:creationId xmlns:a16="http://schemas.microsoft.com/office/drawing/2014/main" id="{BE57EECF-8996-1C90-96E7-1A47C9CC9A44}"/>
                  </a:ext>
                </a:extLst>
              </p:cNvPr>
              <p:cNvGrpSpPr/>
              <p:nvPr/>
            </p:nvGrpSpPr>
            <p:grpSpPr>
              <a:xfrm>
                <a:off x="4646458" y="3258740"/>
                <a:ext cx="2883047" cy="1837843"/>
                <a:chOff x="4646458" y="3455217"/>
                <a:chExt cx="2883047" cy="1404019"/>
              </a:xfrm>
            </p:grpSpPr>
            <p:grpSp>
              <p:nvGrpSpPr>
                <p:cNvPr id="619" name="Group 618">
                  <a:extLst>
                    <a:ext uri="{FF2B5EF4-FFF2-40B4-BE49-F238E27FC236}">
                      <a16:creationId xmlns:a16="http://schemas.microsoft.com/office/drawing/2014/main" id="{F296455C-C540-F86E-F809-84D7E28B8FEC}"/>
                    </a:ext>
                  </a:extLst>
                </p:cNvPr>
                <p:cNvGrpSpPr/>
                <p:nvPr/>
              </p:nvGrpSpPr>
              <p:grpSpPr>
                <a:xfrm>
                  <a:off x="4646458" y="3455217"/>
                  <a:ext cx="2883047" cy="1404019"/>
                  <a:chOff x="1060398" y="1991653"/>
                  <a:chExt cx="4033687" cy="2870306"/>
                </a:xfrm>
              </p:grpSpPr>
              <p:cxnSp>
                <p:nvCxnSpPr>
                  <p:cNvPr id="622" name="Straight Connector 621">
                    <a:extLst>
                      <a:ext uri="{FF2B5EF4-FFF2-40B4-BE49-F238E27FC236}">
                        <a16:creationId xmlns:a16="http://schemas.microsoft.com/office/drawing/2014/main" id="{20A25703-3244-A4B3-353B-7948FEF1BED1}"/>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36F65926-FD77-28DB-FD1E-8B3FA0EE6701}"/>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3B90D1A0-7C6E-1691-0AFF-29D056BCA749}"/>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0" name="Straight Arrow Connector 619">
                  <a:extLst>
                    <a:ext uri="{FF2B5EF4-FFF2-40B4-BE49-F238E27FC236}">
                      <a16:creationId xmlns:a16="http://schemas.microsoft.com/office/drawing/2014/main" id="{1E9377D7-D21D-E083-516C-8FBC7830EF05}"/>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4C80F468-4381-3DEF-5405-1679351D32D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5" name="Group 4">
            <a:extLst>
              <a:ext uri="{FF2B5EF4-FFF2-40B4-BE49-F238E27FC236}">
                <a16:creationId xmlns:a16="http://schemas.microsoft.com/office/drawing/2014/main" id="{C374FDC4-094A-B7E6-8DCE-332106247DFF}"/>
              </a:ext>
            </a:extLst>
          </p:cNvPr>
          <p:cNvGrpSpPr/>
          <p:nvPr/>
        </p:nvGrpSpPr>
        <p:grpSpPr>
          <a:xfrm>
            <a:off x="611060" y="2930470"/>
            <a:ext cx="5979755" cy="1531265"/>
            <a:chOff x="611060" y="2930470"/>
            <a:chExt cx="5979755" cy="1531265"/>
          </a:xfrm>
        </p:grpSpPr>
        <p:grpSp>
          <p:nvGrpSpPr>
            <p:cNvPr id="635" name="Group 634">
              <a:extLst>
                <a:ext uri="{FF2B5EF4-FFF2-40B4-BE49-F238E27FC236}">
                  <a16:creationId xmlns:a16="http://schemas.microsoft.com/office/drawing/2014/main" id="{AC9FA8C4-FF22-6A44-49D0-02416955A639}"/>
                </a:ext>
              </a:extLst>
            </p:cNvPr>
            <p:cNvGrpSpPr/>
            <p:nvPr/>
          </p:nvGrpSpPr>
          <p:grpSpPr>
            <a:xfrm rot="3144073" flipH="1">
              <a:off x="5409667" y="3280587"/>
              <a:ext cx="1484718" cy="877578"/>
              <a:chOff x="4647411" y="3527585"/>
              <a:chExt cx="2905616" cy="1307924"/>
            </a:xfrm>
          </p:grpSpPr>
          <p:sp>
            <p:nvSpPr>
              <p:cNvPr id="636" name="Oval 635">
                <a:extLst>
                  <a:ext uri="{FF2B5EF4-FFF2-40B4-BE49-F238E27FC236}">
                    <a16:creationId xmlns:a16="http://schemas.microsoft.com/office/drawing/2014/main" id="{D4427E17-3637-C43A-9F84-142CF8FBE7A3}"/>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37" name="Group 636">
                <a:extLst>
                  <a:ext uri="{FF2B5EF4-FFF2-40B4-BE49-F238E27FC236}">
                    <a16:creationId xmlns:a16="http://schemas.microsoft.com/office/drawing/2014/main" id="{7D5E27A2-EF54-8840-0107-4EA1747BD224}"/>
                  </a:ext>
                </a:extLst>
              </p:cNvPr>
              <p:cNvGrpSpPr/>
              <p:nvPr/>
            </p:nvGrpSpPr>
            <p:grpSpPr>
              <a:xfrm>
                <a:off x="4647411" y="3527585"/>
                <a:ext cx="2905616" cy="1307924"/>
                <a:chOff x="4647411" y="3660598"/>
                <a:chExt cx="2905616" cy="999187"/>
              </a:xfrm>
            </p:grpSpPr>
            <p:grpSp>
              <p:nvGrpSpPr>
                <p:cNvPr id="638" name="Group 637">
                  <a:extLst>
                    <a:ext uri="{FF2B5EF4-FFF2-40B4-BE49-F238E27FC236}">
                      <a16:creationId xmlns:a16="http://schemas.microsoft.com/office/drawing/2014/main" id="{A649146C-AB60-EC56-7D7F-937B972F4ECC}"/>
                    </a:ext>
                  </a:extLst>
                </p:cNvPr>
                <p:cNvGrpSpPr/>
                <p:nvPr/>
              </p:nvGrpSpPr>
              <p:grpSpPr>
                <a:xfrm>
                  <a:off x="4647411" y="3660598"/>
                  <a:ext cx="2905616" cy="999187"/>
                  <a:chOff x="1061731" y="2411525"/>
                  <a:chExt cx="4065263" cy="2042687"/>
                </a:xfrm>
              </p:grpSpPr>
              <p:cxnSp>
                <p:nvCxnSpPr>
                  <p:cNvPr id="641" name="Straight Connector 640">
                    <a:extLst>
                      <a:ext uri="{FF2B5EF4-FFF2-40B4-BE49-F238E27FC236}">
                        <a16:creationId xmlns:a16="http://schemas.microsoft.com/office/drawing/2014/main" id="{B04F3E07-15E7-CF2C-FF56-C0FC01DC5962}"/>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96AA37E8-7B59-6DFE-6107-39B092EA39A7}"/>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F4B42572-55A8-FD23-8E77-55D8D8805757}"/>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9" name="Straight Arrow Connector 638">
                  <a:extLst>
                    <a:ext uri="{FF2B5EF4-FFF2-40B4-BE49-F238E27FC236}">
                      <a16:creationId xmlns:a16="http://schemas.microsoft.com/office/drawing/2014/main" id="{A380B3B3-7490-9F97-6428-C2C70DA28B13}"/>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0" name="Straight Arrow Connector 639">
                  <a:extLst>
                    <a:ext uri="{FF2B5EF4-FFF2-40B4-BE49-F238E27FC236}">
                      <a16:creationId xmlns:a16="http://schemas.microsoft.com/office/drawing/2014/main" id="{C0306AEA-890F-9AFB-A929-D334B35F824C}"/>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53" name="Group 652">
              <a:extLst>
                <a:ext uri="{FF2B5EF4-FFF2-40B4-BE49-F238E27FC236}">
                  <a16:creationId xmlns:a16="http://schemas.microsoft.com/office/drawing/2014/main" id="{BC319A2B-9E7E-2B6D-D037-AEDD7F0BC08E}"/>
                </a:ext>
              </a:extLst>
            </p:cNvPr>
            <p:cNvGrpSpPr/>
            <p:nvPr/>
          </p:nvGrpSpPr>
          <p:grpSpPr>
            <a:xfrm rot="3351173" flipH="1">
              <a:off x="3206748" y="3247242"/>
              <a:ext cx="1510958" cy="877414"/>
              <a:chOff x="4582296" y="3317017"/>
              <a:chExt cx="2956968" cy="1618840"/>
            </a:xfrm>
          </p:grpSpPr>
          <p:sp>
            <p:nvSpPr>
              <p:cNvPr id="654" name="Oval 653">
                <a:extLst>
                  <a:ext uri="{FF2B5EF4-FFF2-40B4-BE49-F238E27FC236}">
                    <a16:creationId xmlns:a16="http://schemas.microsoft.com/office/drawing/2014/main" id="{3A1DF30B-2434-0465-7EA3-002A234DAB7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55" name="Group 654">
                <a:extLst>
                  <a:ext uri="{FF2B5EF4-FFF2-40B4-BE49-F238E27FC236}">
                    <a16:creationId xmlns:a16="http://schemas.microsoft.com/office/drawing/2014/main" id="{44E21882-7F29-AE9D-EAEB-8CDEC5F0E330}"/>
                  </a:ext>
                </a:extLst>
              </p:cNvPr>
              <p:cNvGrpSpPr/>
              <p:nvPr/>
            </p:nvGrpSpPr>
            <p:grpSpPr>
              <a:xfrm>
                <a:off x="4582296" y="3317017"/>
                <a:ext cx="2956968" cy="1618840"/>
                <a:chOff x="4582296" y="3499738"/>
                <a:chExt cx="2956968" cy="1236712"/>
              </a:xfrm>
            </p:grpSpPr>
            <p:grpSp>
              <p:nvGrpSpPr>
                <p:cNvPr id="656" name="Group 655">
                  <a:extLst>
                    <a:ext uri="{FF2B5EF4-FFF2-40B4-BE49-F238E27FC236}">
                      <a16:creationId xmlns:a16="http://schemas.microsoft.com/office/drawing/2014/main" id="{76A2DC77-8768-DBA6-9D26-F695745B5AF4}"/>
                    </a:ext>
                  </a:extLst>
                </p:cNvPr>
                <p:cNvGrpSpPr/>
                <p:nvPr/>
              </p:nvGrpSpPr>
              <p:grpSpPr>
                <a:xfrm>
                  <a:off x="4582296" y="3499738"/>
                  <a:ext cx="2956968" cy="1236712"/>
                  <a:chOff x="970629" y="2082671"/>
                  <a:chExt cx="4137109" cy="2528274"/>
                </a:xfrm>
              </p:grpSpPr>
              <p:cxnSp>
                <p:nvCxnSpPr>
                  <p:cNvPr id="659" name="Straight Connector 658">
                    <a:extLst>
                      <a:ext uri="{FF2B5EF4-FFF2-40B4-BE49-F238E27FC236}">
                        <a16:creationId xmlns:a16="http://schemas.microsoft.com/office/drawing/2014/main" id="{FC0DADE0-6345-3B2F-1A5B-5DC13D71891D}"/>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28761254-E892-FB17-E3F8-8BB25A477422}"/>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93237433-0BF3-44C5-2EE6-623E2D54247E}"/>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7" name="Straight Arrow Connector 656">
                  <a:extLst>
                    <a:ext uri="{FF2B5EF4-FFF2-40B4-BE49-F238E27FC236}">
                      <a16:creationId xmlns:a16="http://schemas.microsoft.com/office/drawing/2014/main" id="{E139E0D4-ECC1-B2EF-9117-800C9E6F834A}"/>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568CA97D-9CC7-31F3-2E55-085131858FE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71" name="Group 670">
              <a:extLst>
                <a:ext uri="{FF2B5EF4-FFF2-40B4-BE49-F238E27FC236}">
                  <a16:creationId xmlns:a16="http://schemas.microsoft.com/office/drawing/2014/main" id="{637D5C0F-5B07-0988-1315-D66A84E68854}"/>
                </a:ext>
              </a:extLst>
            </p:cNvPr>
            <p:cNvGrpSpPr/>
            <p:nvPr/>
          </p:nvGrpSpPr>
          <p:grpSpPr>
            <a:xfrm rot="3702811" flipH="1">
              <a:off x="1368696" y="3372820"/>
              <a:ext cx="1473188" cy="667724"/>
              <a:chOff x="4646455" y="3258739"/>
              <a:chExt cx="2883050" cy="1837847"/>
            </a:xfrm>
          </p:grpSpPr>
          <p:sp>
            <p:nvSpPr>
              <p:cNvPr id="672" name="Oval 671">
                <a:extLst>
                  <a:ext uri="{FF2B5EF4-FFF2-40B4-BE49-F238E27FC236}">
                    <a16:creationId xmlns:a16="http://schemas.microsoft.com/office/drawing/2014/main" id="{DF1B6239-3176-0D22-092C-2332BCCBB554}"/>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73" name="Group 672">
                <a:extLst>
                  <a:ext uri="{FF2B5EF4-FFF2-40B4-BE49-F238E27FC236}">
                    <a16:creationId xmlns:a16="http://schemas.microsoft.com/office/drawing/2014/main" id="{0F6577E4-5492-DCD6-106A-90054E16E949}"/>
                  </a:ext>
                </a:extLst>
              </p:cNvPr>
              <p:cNvGrpSpPr/>
              <p:nvPr/>
            </p:nvGrpSpPr>
            <p:grpSpPr>
              <a:xfrm>
                <a:off x="4646455" y="3258739"/>
                <a:ext cx="2883050" cy="1837847"/>
                <a:chOff x="4646455" y="3455216"/>
                <a:chExt cx="2883050" cy="1404022"/>
              </a:xfrm>
            </p:grpSpPr>
            <p:grpSp>
              <p:nvGrpSpPr>
                <p:cNvPr id="674" name="Group 673">
                  <a:extLst>
                    <a:ext uri="{FF2B5EF4-FFF2-40B4-BE49-F238E27FC236}">
                      <a16:creationId xmlns:a16="http://schemas.microsoft.com/office/drawing/2014/main" id="{1BFA2733-15F5-3571-08F1-630BE91864F5}"/>
                    </a:ext>
                  </a:extLst>
                </p:cNvPr>
                <p:cNvGrpSpPr/>
                <p:nvPr/>
              </p:nvGrpSpPr>
              <p:grpSpPr>
                <a:xfrm>
                  <a:off x="4646455" y="3455216"/>
                  <a:ext cx="2883050" cy="1404022"/>
                  <a:chOff x="1060394" y="1991650"/>
                  <a:chExt cx="4033691" cy="2870313"/>
                </a:xfrm>
              </p:grpSpPr>
              <p:cxnSp>
                <p:nvCxnSpPr>
                  <p:cNvPr id="677" name="Straight Connector 676">
                    <a:extLst>
                      <a:ext uri="{FF2B5EF4-FFF2-40B4-BE49-F238E27FC236}">
                        <a16:creationId xmlns:a16="http://schemas.microsoft.com/office/drawing/2014/main" id="{D308943B-F161-5F8D-F7EC-9E1D2D1DA5C4}"/>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4EEB9214-EDF8-21E4-5AAA-36B2777A0683}"/>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A576BC1D-90F7-36CA-7EA9-EA62B4EAF7C7}"/>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75" name="Straight Arrow Connector 674">
                  <a:extLst>
                    <a:ext uri="{FF2B5EF4-FFF2-40B4-BE49-F238E27FC236}">
                      <a16:creationId xmlns:a16="http://schemas.microsoft.com/office/drawing/2014/main" id="{8FF3C030-A78F-4CD1-A8A4-52E18C8C616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1896410D-802F-B4DC-D4DB-E98D04AE9CCB}"/>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89" name="Group 688">
              <a:extLst>
                <a:ext uri="{FF2B5EF4-FFF2-40B4-BE49-F238E27FC236}">
                  <a16:creationId xmlns:a16="http://schemas.microsoft.com/office/drawing/2014/main" id="{9BE72C45-8C6A-909E-017A-9914DA010E13}"/>
                </a:ext>
              </a:extLst>
            </p:cNvPr>
            <p:cNvGrpSpPr/>
            <p:nvPr/>
          </p:nvGrpSpPr>
          <p:grpSpPr>
            <a:xfrm rot="4361632" flipH="1">
              <a:off x="74843" y="3482320"/>
              <a:ext cx="1473186" cy="400752"/>
              <a:chOff x="4646458" y="3258740"/>
              <a:chExt cx="2883047" cy="1837843"/>
            </a:xfrm>
          </p:grpSpPr>
          <p:sp>
            <p:nvSpPr>
              <p:cNvPr id="690" name="Oval 689">
                <a:extLst>
                  <a:ext uri="{FF2B5EF4-FFF2-40B4-BE49-F238E27FC236}">
                    <a16:creationId xmlns:a16="http://schemas.microsoft.com/office/drawing/2014/main" id="{004EC87D-19FA-7E6A-9FDA-7C249D2FB79E}"/>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91" name="Group 690">
                <a:extLst>
                  <a:ext uri="{FF2B5EF4-FFF2-40B4-BE49-F238E27FC236}">
                    <a16:creationId xmlns:a16="http://schemas.microsoft.com/office/drawing/2014/main" id="{72848FD2-AD92-0C1B-78C2-386697DFCFBD}"/>
                  </a:ext>
                </a:extLst>
              </p:cNvPr>
              <p:cNvGrpSpPr/>
              <p:nvPr/>
            </p:nvGrpSpPr>
            <p:grpSpPr>
              <a:xfrm>
                <a:off x="4646458" y="3258740"/>
                <a:ext cx="2883047" cy="1837843"/>
                <a:chOff x="4646458" y="3455217"/>
                <a:chExt cx="2883047" cy="1404019"/>
              </a:xfrm>
            </p:grpSpPr>
            <p:grpSp>
              <p:nvGrpSpPr>
                <p:cNvPr id="692" name="Group 691">
                  <a:extLst>
                    <a:ext uri="{FF2B5EF4-FFF2-40B4-BE49-F238E27FC236}">
                      <a16:creationId xmlns:a16="http://schemas.microsoft.com/office/drawing/2014/main" id="{DC9F6A6E-7471-306D-411B-03E22F735D28}"/>
                    </a:ext>
                  </a:extLst>
                </p:cNvPr>
                <p:cNvGrpSpPr/>
                <p:nvPr/>
              </p:nvGrpSpPr>
              <p:grpSpPr>
                <a:xfrm>
                  <a:off x="4646458" y="3455217"/>
                  <a:ext cx="2883047" cy="1404019"/>
                  <a:chOff x="1060398" y="1991653"/>
                  <a:chExt cx="4033687" cy="2870306"/>
                </a:xfrm>
              </p:grpSpPr>
              <p:cxnSp>
                <p:nvCxnSpPr>
                  <p:cNvPr id="695" name="Straight Connector 694">
                    <a:extLst>
                      <a:ext uri="{FF2B5EF4-FFF2-40B4-BE49-F238E27FC236}">
                        <a16:creationId xmlns:a16="http://schemas.microsoft.com/office/drawing/2014/main" id="{FA1C79CE-963A-8CB9-0567-FBFC166D2147}"/>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id="{318114B3-1C3A-8843-BBB5-632F254B329B}"/>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id="{EF38A85E-7620-0CCD-F102-E884AF929B97}"/>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3" name="Straight Arrow Connector 692">
                  <a:extLst>
                    <a:ext uri="{FF2B5EF4-FFF2-40B4-BE49-F238E27FC236}">
                      <a16:creationId xmlns:a16="http://schemas.microsoft.com/office/drawing/2014/main" id="{AE1B2CC2-DEC1-EAE3-26DD-36988793A3E6}"/>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B5AA8871-FE91-363F-E0CA-E5DF8E26E68D}"/>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7" name="Group 6">
            <a:extLst>
              <a:ext uri="{FF2B5EF4-FFF2-40B4-BE49-F238E27FC236}">
                <a16:creationId xmlns:a16="http://schemas.microsoft.com/office/drawing/2014/main" id="{F15F532F-FE2D-04AE-5DCB-96F604D56568}"/>
              </a:ext>
            </a:extLst>
          </p:cNvPr>
          <p:cNvGrpSpPr/>
          <p:nvPr/>
        </p:nvGrpSpPr>
        <p:grpSpPr>
          <a:xfrm>
            <a:off x="779132" y="524770"/>
            <a:ext cx="3970545" cy="1535971"/>
            <a:chOff x="779132" y="524770"/>
            <a:chExt cx="3970545" cy="1535971"/>
          </a:xfrm>
        </p:grpSpPr>
        <p:grpSp>
          <p:nvGrpSpPr>
            <p:cNvPr id="698" name="Group 697">
              <a:extLst>
                <a:ext uri="{FF2B5EF4-FFF2-40B4-BE49-F238E27FC236}">
                  <a16:creationId xmlns:a16="http://schemas.microsoft.com/office/drawing/2014/main" id="{0DB8E1F9-ADF8-1E34-0A15-51F08CE284CF}"/>
                </a:ext>
              </a:extLst>
            </p:cNvPr>
            <p:cNvGrpSpPr/>
            <p:nvPr/>
          </p:nvGrpSpPr>
          <p:grpSpPr>
            <a:xfrm rot="3281498" flipH="1">
              <a:off x="3608190" y="919254"/>
              <a:ext cx="1484718" cy="798256"/>
              <a:chOff x="4647411" y="3527585"/>
              <a:chExt cx="2905616" cy="1307924"/>
            </a:xfrm>
          </p:grpSpPr>
          <p:sp>
            <p:nvSpPr>
              <p:cNvPr id="699" name="Oval 698">
                <a:extLst>
                  <a:ext uri="{FF2B5EF4-FFF2-40B4-BE49-F238E27FC236}">
                    <a16:creationId xmlns:a16="http://schemas.microsoft.com/office/drawing/2014/main" id="{3C1900D1-65C1-8B0A-CDA3-161968F1009F}"/>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00" name="Group 699">
                <a:extLst>
                  <a:ext uri="{FF2B5EF4-FFF2-40B4-BE49-F238E27FC236}">
                    <a16:creationId xmlns:a16="http://schemas.microsoft.com/office/drawing/2014/main" id="{87E3F059-F94D-9B98-2283-47293A7521CD}"/>
                  </a:ext>
                </a:extLst>
              </p:cNvPr>
              <p:cNvGrpSpPr/>
              <p:nvPr/>
            </p:nvGrpSpPr>
            <p:grpSpPr>
              <a:xfrm>
                <a:off x="4647411" y="3527585"/>
                <a:ext cx="2905616" cy="1307924"/>
                <a:chOff x="4647411" y="3660598"/>
                <a:chExt cx="2905616" cy="999187"/>
              </a:xfrm>
            </p:grpSpPr>
            <p:grpSp>
              <p:nvGrpSpPr>
                <p:cNvPr id="701" name="Group 700">
                  <a:extLst>
                    <a:ext uri="{FF2B5EF4-FFF2-40B4-BE49-F238E27FC236}">
                      <a16:creationId xmlns:a16="http://schemas.microsoft.com/office/drawing/2014/main" id="{3653C03C-6FE4-65C7-0764-8F30714252DF}"/>
                    </a:ext>
                  </a:extLst>
                </p:cNvPr>
                <p:cNvGrpSpPr/>
                <p:nvPr/>
              </p:nvGrpSpPr>
              <p:grpSpPr>
                <a:xfrm>
                  <a:off x="4647411" y="3660598"/>
                  <a:ext cx="2905616" cy="999187"/>
                  <a:chOff x="1061731" y="2411525"/>
                  <a:chExt cx="4065263" cy="2042687"/>
                </a:xfrm>
              </p:grpSpPr>
              <p:cxnSp>
                <p:nvCxnSpPr>
                  <p:cNvPr id="704" name="Straight Connector 703">
                    <a:extLst>
                      <a:ext uri="{FF2B5EF4-FFF2-40B4-BE49-F238E27FC236}">
                        <a16:creationId xmlns:a16="http://schemas.microsoft.com/office/drawing/2014/main" id="{0F980559-4882-5857-0EE2-62104C877BFE}"/>
                      </a:ext>
                    </a:extLst>
                  </p:cNvPr>
                  <p:cNvCxnSpPr/>
                  <p:nvPr/>
                </p:nvCxnSpPr>
                <p:spPr>
                  <a:xfrm>
                    <a:off x="1079249" y="2411525"/>
                    <a:ext cx="40323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AC980C0-6139-D8FB-1228-71FFB9CFB63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6" name="Straight Connector 705">
                    <a:extLst>
                      <a:ext uri="{FF2B5EF4-FFF2-40B4-BE49-F238E27FC236}">
                        <a16:creationId xmlns:a16="http://schemas.microsoft.com/office/drawing/2014/main" id="{DD8F06AC-849E-4719-2473-1ADA6CAC6EA3}"/>
                      </a:ext>
                    </a:extLst>
                  </p:cNvPr>
                  <p:cNvCxnSpPr/>
                  <p:nvPr/>
                </p:nvCxnSpPr>
                <p:spPr>
                  <a:xfrm>
                    <a:off x="1094641" y="4454212"/>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2" name="Straight Arrow Connector 701">
                  <a:extLst>
                    <a:ext uri="{FF2B5EF4-FFF2-40B4-BE49-F238E27FC236}">
                      <a16:creationId xmlns:a16="http://schemas.microsoft.com/office/drawing/2014/main" id="{D19A3626-5EFB-9DB4-73DE-06E3B63BCEC8}"/>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6933EA9D-1DC1-D2DF-2839-A83B9D2FDA5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16" name="Group 715">
              <a:extLst>
                <a:ext uri="{FF2B5EF4-FFF2-40B4-BE49-F238E27FC236}">
                  <a16:creationId xmlns:a16="http://schemas.microsoft.com/office/drawing/2014/main" id="{A3AB3221-6C4A-7C89-9D2C-2B6F356E568B}"/>
                </a:ext>
              </a:extLst>
            </p:cNvPr>
            <p:cNvGrpSpPr/>
            <p:nvPr/>
          </p:nvGrpSpPr>
          <p:grpSpPr>
            <a:xfrm rot="3608048" flipH="1">
              <a:off x="1686097" y="910519"/>
              <a:ext cx="1510958" cy="739460"/>
              <a:chOff x="4582296" y="3317017"/>
              <a:chExt cx="2956968" cy="1618840"/>
            </a:xfrm>
          </p:grpSpPr>
          <p:sp>
            <p:nvSpPr>
              <p:cNvPr id="717" name="Oval 716">
                <a:extLst>
                  <a:ext uri="{FF2B5EF4-FFF2-40B4-BE49-F238E27FC236}">
                    <a16:creationId xmlns:a16="http://schemas.microsoft.com/office/drawing/2014/main" id="{B35553BF-E370-450F-3595-0D3B0DFEDAD4}"/>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18" name="Group 717">
                <a:extLst>
                  <a:ext uri="{FF2B5EF4-FFF2-40B4-BE49-F238E27FC236}">
                    <a16:creationId xmlns:a16="http://schemas.microsoft.com/office/drawing/2014/main" id="{A382834F-E290-3BA1-9344-753084AADC7B}"/>
                  </a:ext>
                </a:extLst>
              </p:cNvPr>
              <p:cNvGrpSpPr/>
              <p:nvPr/>
            </p:nvGrpSpPr>
            <p:grpSpPr>
              <a:xfrm>
                <a:off x="4582296" y="3317017"/>
                <a:ext cx="2956968" cy="1618840"/>
                <a:chOff x="4582296" y="3499738"/>
                <a:chExt cx="2956968" cy="1236712"/>
              </a:xfrm>
            </p:grpSpPr>
            <p:grpSp>
              <p:nvGrpSpPr>
                <p:cNvPr id="719" name="Group 718">
                  <a:extLst>
                    <a:ext uri="{FF2B5EF4-FFF2-40B4-BE49-F238E27FC236}">
                      <a16:creationId xmlns:a16="http://schemas.microsoft.com/office/drawing/2014/main" id="{8E708451-9A57-88CF-D2D0-7B32AFCF7681}"/>
                    </a:ext>
                  </a:extLst>
                </p:cNvPr>
                <p:cNvGrpSpPr/>
                <p:nvPr/>
              </p:nvGrpSpPr>
              <p:grpSpPr>
                <a:xfrm>
                  <a:off x="4582296" y="3499738"/>
                  <a:ext cx="2956968" cy="1236712"/>
                  <a:chOff x="970629" y="2082671"/>
                  <a:chExt cx="4137109" cy="2528274"/>
                </a:xfrm>
              </p:grpSpPr>
              <p:cxnSp>
                <p:nvCxnSpPr>
                  <p:cNvPr id="722" name="Straight Connector 721">
                    <a:extLst>
                      <a:ext uri="{FF2B5EF4-FFF2-40B4-BE49-F238E27FC236}">
                        <a16:creationId xmlns:a16="http://schemas.microsoft.com/office/drawing/2014/main" id="{73F3773A-2512-D21F-0CA4-FFB6108ABBDA}"/>
                      </a:ext>
                    </a:extLst>
                  </p:cNvPr>
                  <p:cNvCxnSpPr/>
                  <p:nvPr/>
                </p:nvCxnSpPr>
                <p:spPr>
                  <a:xfrm>
                    <a:off x="970629" y="2082671"/>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6FBAA1BC-6093-AEAF-5884-25EC25D86767}"/>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id="{18EFB99B-5E7E-96C8-7C58-B63C393C2C03}"/>
                      </a:ext>
                    </a:extLst>
                  </p:cNvPr>
                  <p:cNvCxnSpPr/>
                  <p:nvPr/>
                </p:nvCxnSpPr>
                <p:spPr>
                  <a:xfrm>
                    <a:off x="1075385" y="4610945"/>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20" name="Straight Arrow Connector 719">
                  <a:extLst>
                    <a:ext uri="{FF2B5EF4-FFF2-40B4-BE49-F238E27FC236}">
                      <a16:creationId xmlns:a16="http://schemas.microsoft.com/office/drawing/2014/main" id="{DEFD3361-1223-DDB6-8B9F-9DF24E0F364D}"/>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1" name="Straight Arrow Connector 720">
                  <a:extLst>
                    <a:ext uri="{FF2B5EF4-FFF2-40B4-BE49-F238E27FC236}">
                      <a16:creationId xmlns:a16="http://schemas.microsoft.com/office/drawing/2014/main" id="{C50A6193-6465-2EF6-A1E6-0D2ABA683ED6}"/>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34" name="Group 733">
              <a:extLst>
                <a:ext uri="{FF2B5EF4-FFF2-40B4-BE49-F238E27FC236}">
                  <a16:creationId xmlns:a16="http://schemas.microsoft.com/office/drawing/2014/main" id="{DBC61C43-B900-6697-83DE-C169A68F1C61}"/>
                </a:ext>
              </a:extLst>
            </p:cNvPr>
            <p:cNvGrpSpPr/>
            <p:nvPr/>
          </p:nvGrpSpPr>
          <p:grpSpPr>
            <a:xfrm rot="4184677" flipH="1">
              <a:off x="275484" y="1072742"/>
              <a:ext cx="1473188" cy="465892"/>
              <a:chOff x="4646455" y="3258739"/>
              <a:chExt cx="2883050" cy="1837847"/>
            </a:xfrm>
          </p:grpSpPr>
          <p:sp>
            <p:nvSpPr>
              <p:cNvPr id="735" name="Oval 734">
                <a:extLst>
                  <a:ext uri="{FF2B5EF4-FFF2-40B4-BE49-F238E27FC236}">
                    <a16:creationId xmlns:a16="http://schemas.microsoft.com/office/drawing/2014/main" id="{5FC1C7E9-1925-5A31-DDD8-0FE2AD5874C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36" name="Group 735">
                <a:extLst>
                  <a:ext uri="{FF2B5EF4-FFF2-40B4-BE49-F238E27FC236}">
                    <a16:creationId xmlns:a16="http://schemas.microsoft.com/office/drawing/2014/main" id="{C4BDA75F-3348-3DE3-DD09-FDD37A40F38D}"/>
                  </a:ext>
                </a:extLst>
              </p:cNvPr>
              <p:cNvGrpSpPr/>
              <p:nvPr/>
            </p:nvGrpSpPr>
            <p:grpSpPr>
              <a:xfrm>
                <a:off x="4646455" y="3258739"/>
                <a:ext cx="2883050" cy="1837847"/>
                <a:chOff x="4646455" y="3455216"/>
                <a:chExt cx="2883050" cy="1404022"/>
              </a:xfrm>
            </p:grpSpPr>
            <p:grpSp>
              <p:nvGrpSpPr>
                <p:cNvPr id="737" name="Group 736">
                  <a:extLst>
                    <a:ext uri="{FF2B5EF4-FFF2-40B4-BE49-F238E27FC236}">
                      <a16:creationId xmlns:a16="http://schemas.microsoft.com/office/drawing/2014/main" id="{C3E28B34-6B98-0A26-8566-ED0EED377E7E}"/>
                    </a:ext>
                  </a:extLst>
                </p:cNvPr>
                <p:cNvGrpSpPr/>
                <p:nvPr/>
              </p:nvGrpSpPr>
              <p:grpSpPr>
                <a:xfrm>
                  <a:off x="4646455" y="3455216"/>
                  <a:ext cx="2883050" cy="1404022"/>
                  <a:chOff x="1060394" y="1991650"/>
                  <a:chExt cx="4033691" cy="2870313"/>
                </a:xfrm>
              </p:grpSpPr>
              <p:cxnSp>
                <p:nvCxnSpPr>
                  <p:cNvPr id="740" name="Straight Connector 739">
                    <a:extLst>
                      <a:ext uri="{FF2B5EF4-FFF2-40B4-BE49-F238E27FC236}">
                        <a16:creationId xmlns:a16="http://schemas.microsoft.com/office/drawing/2014/main" id="{7B26747B-424E-969C-5B34-347FC4E60837}"/>
                      </a:ext>
                    </a:extLst>
                  </p:cNvPr>
                  <p:cNvCxnSpPr/>
                  <p:nvPr/>
                </p:nvCxnSpPr>
                <p:spPr>
                  <a:xfrm>
                    <a:off x="1060394" y="1991650"/>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7EEBF57D-501C-BBB9-211F-65AC3589CFA0}"/>
                      </a:ext>
                    </a:extLst>
                  </p:cNvPr>
                  <p:cNvCxnSpPr/>
                  <p:nvPr/>
                </p:nvCxnSpPr>
                <p:spPr>
                  <a:xfrm>
                    <a:off x="1061731" y="3427457"/>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a:extLst>
                      <a:ext uri="{FF2B5EF4-FFF2-40B4-BE49-F238E27FC236}">
                        <a16:creationId xmlns:a16="http://schemas.microsoft.com/office/drawing/2014/main" id="{5B78C6CF-3615-AD73-5045-BCD3E29A146B}"/>
                      </a:ext>
                    </a:extLst>
                  </p:cNvPr>
                  <p:cNvCxnSpPr/>
                  <p:nvPr/>
                </p:nvCxnSpPr>
                <p:spPr>
                  <a:xfrm>
                    <a:off x="1060394" y="4861963"/>
                    <a:ext cx="40323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8" name="Straight Arrow Connector 737">
                  <a:extLst>
                    <a:ext uri="{FF2B5EF4-FFF2-40B4-BE49-F238E27FC236}">
                      <a16:creationId xmlns:a16="http://schemas.microsoft.com/office/drawing/2014/main" id="{C799E06B-8A80-992E-1776-1BD8F8A2EB91}"/>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9" name="Straight Arrow Connector 738">
                  <a:extLst>
                    <a:ext uri="{FF2B5EF4-FFF2-40B4-BE49-F238E27FC236}">
                      <a16:creationId xmlns:a16="http://schemas.microsoft.com/office/drawing/2014/main" id="{B34D395B-FAAF-6537-0622-F39EE3B4643F}"/>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836" name="TextBox 835">
                <a:extLst>
                  <a:ext uri="{FF2B5EF4-FFF2-40B4-BE49-F238E27FC236}">
                    <a16:creationId xmlns:a16="http://schemas.microsoft.com/office/drawing/2014/main" id="{5FD50441-AF37-E3D9-BF8B-B1C4D21B828E}"/>
                  </a:ext>
                </a:extLst>
              </p:cNvPr>
              <p:cNvSpPr txBox="1"/>
              <p:nvPr/>
            </p:nvSpPr>
            <p:spPr>
              <a:xfrm>
                <a:off x="6873318" y="1484525"/>
                <a:ext cx="5327545" cy="1484765"/>
              </a:xfrm>
              <a:prstGeom prst="rect">
                <a:avLst/>
              </a:prstGeom>
              <a:solidFill>
                <a:schemeClr val="bg1"/>
              </a:solidFill>
              <a:effectLst>
                <a:softEdge rad="127000"/>
              </a:effectLst>
            </p:spPr>
            <p:txBody>
              <a:bodyPr wrap="square">
                <a:spAutoFit/>
              </a:bodyPr>
              <a:lstStyle/>
              <a:p>
                <a:pPr algn="ctr">
                  <a:spcAft>
                    <a:spcPts val="1200"/>
                  </a:spcAft>
                </a:pPr>
                <a14:m>
                  <m:oMath xmlns:m="http://schemas.openxmlformats.org/officeDocument/2006/math">
                    <m:r>
                      <a:rPr lang="en-CA" sz="5400" i="1" smtClean="0">
                        <a:latin typeface="Cambria Math" panose="02040503050406030204" pitchFamily="18" charset="0"/>
                      </a:rPr>
                      <m:t>𝜅</m:t>
                    </m:r>
                    <m:r>
                      <a:rPr lang="en-CA" sz="5400" i="1" smtClean="0">
                        <a:latin typeface="Cambria Math" panose="02040503050406030204" pitchFamily="18" charset="0"/>
                      </a:rPr>
                      <m:t>=</m:t>
                    </m:r>
                    <m:r>
                      <a:rPr lang="en-CA" sz="5400" i="1">
                        <a:solidFill>
                          <a:srgbClr val="FF0000"/>
                        </a:solidFill>
                        <a:latin typeface="Cambria Math" panose="02040503050406030204" pitchFamily="18" charset="0"/>
                      </a:rPr>
                      <m:t>𝑎</m:t>
                    </m:r>
                    <m:sSup>
                      <m:sSupPr>
                        <m:ctrlPr>
                          <a:rPr lang="en-CA" sz="5400" i="1">
                            <a:solidFill>
                              <a:srgbClr val="002060"/>
                            </a:solidFill>
                            <a:latin typeface="Cambria Math" panose="02040503050406030204" pitchFamily="18" charset="0"/>
                          </a:rPr>
                        </m:ctrlPr>
                      </m:sSupPr>
                      <m:e>
                        <m:r>
                          <a:rPr lang="en-CA" sz="5400" i="1">
                            <a:solidFill>
                              <a:srgbClr val="002060"/>
                            </a:solidFill>
                            <a:latin typeface="Cambria Math" panose="02040503050406030204" pitchFamily="18" charset="0"/>
                          </a:rPr>
                          <m:t>𝜖</m:t>
                        </m:r>
                      </m:e>
                      <m:sup>
                        <m:r>
                          <a:rPr lang="en-CA" sz="5400" i="1">
                            <a:solidFill>
                              <a:srgbClr val="002060"/>
                            </a:solidFill>
                            <a:latin typeface="Cambria Math" panose="02040503050406030204" pitchFamily="18" charset="0"/>
                          </a:rPr>
                          <m:t>𝑡</m:t>
                        </m:r>
                      </m:sup>
                    </m:sSup>
                    <m:r>
                      <a:rPr lang="en-CA" sz="5400" b="0" i="1" smtClean="0">
                        <a:solidFill>
                          <a:srgbClr val="FF0000"/>
                        </a:solidFill>
                        <a:latin typeface="Cambria Math" panose="02040503050406030204" pitchFamily="18" charset="0"/>
                      </a:rPr>
                      <m:t>+</m:t>
                    </m:r>
                    <m:f>
                      <m:fPr>
                        <m:ctrlPr>
                          <a:rPr lang="en-CA" sz="5400" i="1">
                            <a:latin typeface="Cambria Math" panose="02040503050406030204" pitchFamily="18" charset="0"/>
                          </a:rPr>
                        </m:ctrlPr>
                      </m:fPr>
                      <m:num>
                        <m:r>
                          <a:rPr lang="en-CA" sz="5400" i="1">
                            <a:solidFill>
                              <a:srgbClr val="FF0000"/>
                            </a:solidFill>
                            <a:latin typeface="Cambria Math" panose="02040503050406030204" pitchFamily="18" charset="0"/>
                          </a:rPr>
                          <m:t>𝑎</m:t>
                        </m:r>
                      </m:num>
                      <m:den>
                        <m:r>
                          <a:rPr lang="en-GB" sz="5400" i="1">
                            <a:latin typeface="Cambria Math" panose="02040503050406030204" pitchFamily="18" charset="0"/>
                          </a:rPr>
                          <m:t>1−</m:t>
                        </m:r>
                        <m:f>
                          <m:fPr>
                            <m:ctrlPr>
                              <a:rPr lang="en-GB" sz="5400" i="1">
                                <a:latin typeface="Cambria Math" panose="02040503050406030204" pitchFamily="18" charset="0"/>
                              </a:rPr>
                            </m:ctrlPr>
                          </m:fPr>
                          <m:num>
                            <m:sSub>
                              <m:sSubPr>
                                <m:ctrlPr>
                                  <a:rPr lang="en-GB" sz="5400" i="1">
                                    <a:latin typeface="Cambria Math" panose="02040503050406030204" pitchFamily="18" charset="0"/>
                                  </a:rPr>
                                </m:ctrlPr>
                              </m:sSubPr>
                              <m:e>
                                <m:r>
                                  <a:rPr lang="en-GB" sz="5400" i="1">
                                    <a:latin typeface="Cambria Math" panose="02040503050406030204" pitchFamily="18" charset="0"/>
                                  </a:rPr>
                                  <m:t>𝑟</m:t>
                                </m:r>
                              </m:e>
                              <m:sub>
                                <m:r>
                                  <a:rPr lang="en-GB" sz="5400" i="1">
                                    <a:latin typeface="Cambria Math" panose="02040503050406030204" pitchFamily="18" charset="0"/>
                                  </a:rPr>
                                  <m:t>𝑠</m:t>
                                </m:r>
                              </m:sub>
                            </m:sSub>
                          </m:num>
                          <m:den>
                            <m:r>
                              <a:rPr lang="en-GB" sz="5400" i="1">
                                <a:solidFill>
                                  <a:srgbClr val="0070C0"/>
                                </a:solidFill>
                                <a:latin typeface="Cambria Math" panose="02040503050406030204" pitchFamily="18" charset="0"/>
                              </a:rPr>
                              <m:t>𝑟</m:t>
                            </m:r>
                          </m:den>
                        </m:f>
                      </m:den>
                    </m:f>
                    <m:sSup>
                      <m:sSupPr>
                        <m:ctrlPr>
                          <a:rPr lang="en-CA" sz="5400" i="1">
                            <a:solidFill>
                              <a:srgbClr val="002060"/>
                            </a:solidFill>
                            <a:latin typeface="Cambria Math" panose="02040503050406030204" pitchFamily="18" charset="0"/>
                          </a:rPr>
                        </m:ctrlPr>
                      </m:sSupPr>
                      <m:e>
                        <m:r>
                          <a:rPr lang="en-CA" sz="5400" i="1">
                            <a:solidFill>
                              <a:srgbClr val="002060"/>
                            </a:solidFill>
                            <a:latin typeface="Cambria Math" panose="02040503050406030204" pitchFamily="18" charset="0"/>
                          </a:rPr>
                          <m:t>𝜖</m:t>
                        </m:r>
                      </m:e>
                      <m:sup>
                        <m:r>
                          <a:rPr lang="en-CA" sz="5400" i="1">
                            <a:solidFill>
                              <a:srgbClr val="002060"/>
                            </a:solidFill>
                            <a:latin typeface="Cambria Math" panose="02040503050406030204" pitchFamily="18" charset="0"/>
                          </a:rPr>
                          <m:t>𝑟</m:t>
                        </m:r>
                      </m:sup>
                    </m:sSup>
                  </m:oMath>
                </a14:m>
                <a:r>
                  <a:rPr lang="en-GB" sz="5400" i="1" dirty="0">
                    <a:latin typeface="Cambria Math" panose="02040503050406030204" pitchFamily="18" charset="0"/>
                  </a:rPr>
                  <a:t> </a:t>
                </a:r>
              </a:p>
            </p:txBody>
          </p:sp>
        </mc:Choice>
        <mc:Fallback xmlns="">
          <p:sp>
            <p:nvSpPr>
              <p:cNvPr id="836" name="TextBox 835">
                <a:extLst>
                  <a:ext uri="{FF2B5EF4-FFF2-40B4-BE49-F238E27FC236}">
                    <a16:creationId xmlns:a16="http://schemas.microsoft.com/office/drawing/2014/main" id="{5FD50441-AF37-E3D9-BF8B-B1C4D21B828E}"/>
                  </a:ext>
                </a:extLst>
              </p:cNvPr>
              <p:cNvSpPr txBox="1">
                <a:spLocks noRot="1" noChangeAspect="1" noMove="1" noResize="1" noEditPoints="1" noAdjustHandles="1" noChangeArrowheads="1" noChangeShapeType="1" noTextEdit="1"/>
              </p:cNvSpPr>
              <p:nvPr/>
            </p:nvSpPr>
            <p:spPr>
              <a:xfrm>
                <a:off x="6873318" y="1484525"/>
                <a:ext cx="5327545" cy="1484765"/>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8" name="Ink 7">
                <a:extLst>
                  <a:ext uri="{FF2B5EF4-FFF2-40B4-BE49-F238E27FC236}">
                    <a16:creationId xmlns:a16="http://schemas.microsoft.com/office/drawing/2014/main" id="{2DCA3BC9-0921-839C-ADF9-84F234675627}"/>
                  </a:ext>
                </a:extLst>
              </p14:cNvPr>
              <p14:cNvContentPartPr/>
              <p14:nvPr>
                <p:extLst>
                  <p:ext uri="{42D2F446-02D8-4167-A562-619A0277C38B}">
                    <p15:isNarration xmlns:p15="http://schemas.microsoft.com/office/powerpoint/2012/main" val="1"/>
                  </p:ext>
                </p:extLst>
              </p14:nvPr>
            </p14:nvContentPartPr>
            <p14:xfrm>
              <a:off x="5504040" y="1144080"/>
              <a:ext cx="935280" cy="952200"/>
            </p14:xfrm>
          </p:contentPart>
        </mc:Choice>
        <mc:Fallback xmlns="">
          <p:pic>
            <p:nvPicPr>
              <p:cNvPr id="8" name="Ink 7">
                <a:extLst>
                  <a:ext uri="{FF2B5EF4-FFF2-40B4-BE49-F238E27FC236}">
                    <a16:creationId xmlns:a16="http://schemas.microsoft.com/office/drawing/2014/main" id="{2DCA3BC9-0921-839C-ADF9-84F234675627}"/>
                  </a:ext>
                </a:extLst>
              </p:cNvPr>
              <p:cNvPicPr>
                <a:picLocks noGrp="1" noRot="1" noChangeAspect="1" noMove="1" noResize="1" noEditPoints="1" noAdjustHandles="1" noChangeArrowheads="1" noChangeShapeType="1"/>
              </p:cNvPicPr>
              <p:nvPr/>
            </p:nvPicPr>
            <p:blipFill>
              <a:blip r:embed="rId9"/>
              <a:stretch>
                <a:fillRect/>
              </a:stretch>
            </p:blipFill>
            <p:spPr>
              <a:xfrm>
                <a:off x="5494680" y="1134720"/>
                <a:ext cx="954000" cy="970920"/>
              </a:xfrm>
              <a:prstGeom prst="rect">
                <a:avLst/>
              </a:prstGeom>
            </p:spPr>
          </p:pic>
        </mc:Fallback>
      </mc:AlternateContent>
    </p:spTree>
    <p:custDataLst>
      <p:tags r:id="rId1"/>
    </p:custDataLst>
    <p:extLst>
      <p:ext uri="{BB962C8B-B14F-4D97-AF65-F5344CB8AC3E}">
        <p14:creationId xmlns:p14="http://schemas.microsoft.com/office/powerpoint/2010/main" val="3556124485"/>
      </p:ext>
    </p:extLst>
  </p:cSld>
  <p:clrMapOvr>
    <a:masterClrMapping/>
  </p:clrMapOvr>
  <mc:AlternateContent xmlns:mc="http://schemas.openxmlformats.org/markup-compatibility/2006" xmlns:p14="http://schemas.microsoft.com/office/powerpoint/2010/main">
    <mc:Choice Requires="p14">
      <p:transition spd="slow" p14:dur="2000" advTm="7963"/>
    </mc:Choice>
    <mc:Fallback xmlns="">
      <p:transition spd="slow" advTm="7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36"/>
                                        </p:tgtEl>
                                        <p:attrNameLst>
                                          <p:attrName>style.visibility</p:attrName>
                                        </p:attrNameLst>
                                      </p:cBhvr>
                                      <p:to>
                                        <p:strVal val="visible"/>
                                      </p:to>
                                    </p:set>
                                    <p:animEffect transition="in" filter="fade">
                                      <p:cBhvr>
                                        <p:cTn id="12" dur="1000"/>
                                        <p:tgtEl>
                                          <p:spTgt spid="836"/>
                                        </p:tgtEl>
                                      </p:cBhvr>
                                    </p:animEffect>
                                    <p:anim calcmode="lin" valueType="num">
                                      <p:cBhvr>
                                        <p:cTn id="13" dur="1000" fill="hold"/>
                                        <p:tgtEl>
                                          <p:spTgt spid="836"/>
                                        </p:tgtEl>
                                        <p:attrNameLst>
                                          <p:attrName>ppt_x</p:attrName>
                                        </p:attrNameLst>
                                      </p:cBhvr>
                                      <p:tavLst>
                                        <p:tav tm="0">
                                          <p:val>
                                            <p:strVal val="#ppt_x"/>
                                          </p:val>
                                        </p:tav>
                                        <p:tav tm="100000">
                                          <p:val>
                                            <p:strVal val="#ppt_x"/>
                                          </p:val>
                                        </p:tav>
                                      </p:tavLst>
                                    </p:anim>
                                    <p:anim calcmode="lin" valueType="num">
                                      <p:cBhvr>
                                        <p:cTn id="14" dur="1000" fill="hold"/>
                                        <p:tgtEl>
                                          <p:spTgt spid="8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anim calcmode="lin" valueType="num">
                                      <p:cBhvr>
                                        <p:cTn id="32" dur="500" fill="hold"/>
                                        <p:tgtEl>
                                          <p:spTgt spid="7"/>
                                        </p:tgtEl>
                                        <p:attrNameLst>
                                          <p:attrName>ppt_x</p:attrName>
                                        </p:attrNameLst>
                                      </p:cBhvr>
                                      <p:tavLst>
                                        <p:tav tm="0">
                                          <p:val>
                                            <p:strVal val="#ppt_x"/>
                                          </p:val>
                                        </p:tav>
                                        <p:tav tm="100000">
                                          <p:val>
                                            <p:strVal val="#ppt_x"/>
                                          </p:val>
                                        </p:tav>
                                      </p:tavLst>
                                    </p:anim>
                                    <p:anim calcmode="lin" valueType="num">
                                      <p:cBhvr>
                                        <p:cTn id="33"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2F0D0A-15A1-797F-874A-D9D74F4A4D43}"/>
                  </a:ext>
                </a:extLst>
              </p:cNvPr>
              <p:cNvSpPr txBox="1"/>
              <p:nvPr/>
            </p:nvSpPr>
            <p:spPr>
              <a:xfrm>
                <a:off x="723900" y="262141"/>
                <a:ext cx="6953250" cy="1949252"/>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7200" i="1" smtClean="0">
                        <a:latin typeface="Cambria Math" panose="02040503050406030204" pitchFamily="18" charset="0"/>
                      </a:rPr>
                      <m:t>𝜅</m:t>
                    </m:r>
                    <m:r>
                      <a:rPr lang="en-CA" sz="7200" i="1" smtClean="0">
                        <a:latin typeface="Cambria Math" panose="02040503050406030204" pitchFamily="18" charset="0"/>
                      </a:rPr>
                      <m:t>=</m:t>
                    </m:r>
                    <m:r>
                      <a:rPr lang="en-CA" sz="7200" i="1">
                        <a:solidFill>
                          <a:srgbClr val="FF0000"/>
                        </a:solidFill>
                        <a:latin typeface="Cambria Math" panose="02040503050406030204" pitchFamily="18" charset="0"/>
                      </a:rPr>
                      <m:t>𝑎</m:t>
                    </m:r>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𝑡</m:t>
                        </m:r>
                      </m:sup>
                    </m:sSup>
                    <m:r>
                      <a:rPr lang="en-CA" sz="7200" b="0" i="1" smtClean="0">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num>
                      <m:den>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r>
                              <a:rPr lang="en-GB" sz="7200" i="1">
                                <a:solidFill>
                                  <a:srgbClr val="0070C0"/>
                                </a:solidFill>
                                <a:latin typeface="Cambria Math" panose="02040503050406030204" pitchFamily="18" charset="0"/>
                              </a:rPr>
                              <m:t>𝑟</m:t>
                            </m:r>
                          </m:den>
                        </m:f>
                      </m:den>
                    </m:f>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𝑟</m:t>
                        </m:r>
                      </m:sup>
                    </m:sSup>
                  </m:oMath>
                </a14:m>
                <a:r>
                  <a:rPr lang="en-GB" sz="72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F72F0D0A-15A1-797F-874A-D9D74F4A4D43}"/>
                  </a:ext>
                </a:extLst>
              </p:cNvPr>
              <p:cNvSpPr txBox="1">
                <a:spLocks noRot="1" noChangeAspect="1" noMove="1" noResize="1" noEditPoints="1" noAdjustHandles="1" noChangeArrowheads="1" noChangeShapeType="1" noTextEdit="1"/>
              </p:cNvSpPr>
              <p:nvPr/>
            </p:nvSpPr>
            <p:spPr>
              <a:xfrm>
                <a:off x="723900" y="262141"/>
                <a:ext cx="6953250" cy="1949252"/>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E76B5E-6C0A-2A93-115B-643DAE2B4CE8}"/>
                  </a:ext>
                </a:extLst>
              </p:cNvPr>
              <p:cNvSpPr txBox="1"/>
              <p:nvPr/>
            </p:nvSpPr>
            <p:spPr>
              <a:xfrm>
                <a:off x="7677150" y="154721"/>
                <a:ext cx="4152900" cy="2092881"/>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CA" sz="6000" b="0" i="1" dirty="0">
                    <a:latin typeface="Cambria Math" panose="02040503050406030204" pitchFamily="18" charset="0"/>
                  </a:rPr>
                  <a:t> </a:t>
                </a:r>
                <a:r>
                  <a:rPr lang="en-CA" sz="6000" b="0" dirty="0"/>
                  <a:t>outgoing</a:t>
                </a:r>
              </a:p>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GB" sz="6000" i="1" dirty="0">
                    <a:latin typeface="Cambria Math" panose="02040503050406030204" pitchFamily="18" charset="0"/>
                  </a:rPr>
                  <a:t> </a:t>
                </a:r>
                <a:r>
                  <a:rPr lang="en-GB" sz="6000" dirty="0"/>
                  <a:t>ingoing</a:t>
                </a:r>
              </a:p>
            </p:txBody>
          </p:sp>
        </mc:Choice>
        <mc:Fallback xmlns="">
          <p:sp>
            <p:nvSpPr>
              <p:cNvPr id="5" name="TextBox 4">
                <a:extLst>
                  <a:ext uri="{FF2B5EF4-FFF2-40B4-BE49-F238E27FC236}">
                    <a16:creationId xmlns:a16="http://schemas.microsoft.com/office/drawing/2014/main" id="{D1E76B5E-6C0A-2A93-115B-643DAE2B4CE8}"/>
                  </a:ext>
                </a:extLst>
              </p:cNvPr>
              <p:cNvSpPr txBox="1">
                <a:spLocks noRot="1" noChangeAspect="1" noMove="1" noResize="1" noEditPoints="1" noAdjustHandles="1" noChangeArrowheads="1" noChangeShapeType="1" noTextEdit="1"/>
              </p:cNvSpPr>
              <p:nvPr/>
            </p:nvSpPr>
            <p:spPr>
              <a:xfrm>
                <a:off x="7677150" y="154721"/>
                <a:ext cx="4152900" cy="2092881"/>
              </a:xfrm>
              <a:prstGeom prst="rect">
                <a:avLst/>
              </a:prstGeom>
              <a:blipFill>
                <a:blip r:embed="rId4"/>
                <a:stretch>
                  <a:fillRect t="-8430" r="-3079" b="-18895"/>
                </a:stretch>
              </a:blipFill>
              <a:effectLst>
                <a:softEdge rad="127000"/>
              </a:effectLst>
            </p:spPr>
            <p:txBody>
              <a:bodyPr/>
              <a:lstStyle/>
              <a:p>
                <a:r>
                  <a:rPr lang="en-CA">
                    <a:noFill/>
                  </a:rPr>
                  <a:t> </a:t>
                </a:r>
              </a:p>
            </p:txBody>
          </p:sp>
        </mc:Fallback>
      </mc:AlternateContent>
      <p:sp>
        <p:nvSpPr>
          <p:cNvPr id="6" name="Rectangle 5">
            <a:extLst>
              <a:ext uri="{FF2B5EF4-FFF2-40B4-BE49-F238E27FC236}">
                <a16:creationId xmlns:a16="http://schemas.microsoft.com/office/drawing/2014/main" id="{0678A3B4-87AC-9A33-228F-FD9A738AAEBD}"/>
              </a:ext>
            </a:extLst>
          </p:cNvPr>
          <p:cNvSpPr/>
          <p:nvPr/>
        </p:nvSpPr>
        <p:spPr>
          <a:xfrm>
            <a:off x="361950" y="154722"/>
            <a:ext cx="11468100" cy="21259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D0EE14-E727-1B6A-71D9-6CDA8791D83A}"/>
                  </a:ext>
                </a:extLst>
              </p:cNvPr>
              <p:cNvSpPr txBox="1"/>
              <p:nvPr/>
            </p:nvSpPr>
            <p:spPr>
              <a:xfrm>
                <a:off x="2543175" y="3429000"/>
                <a:ext cx="7105650" cy="1862048"/>
              </a:xfrm>
              <a:prstGeom prst="rect">
                <a:avLst/>
              </a:prstGeom>
              <a:noFill/>
              <a:effectLst>
                <a:softEdge rad="127000"/>
              </a:effectLst>
            </p:spPr>
            <p:txBody>
              <a:bodyPr wrap="square">
                <a:spAutoFit/>
              </a:bodyPr>
              <a:lstStyle/>
              <a:p>
                <a:pPr>
                  <a:spcAft>
                    <a:spcPts val="1200"/>
                  </a:spcAft>
                </a:pPr>
                <a14:m>
                  <m:oMath xmlns:m="http://schemas.openxmlformats.org/officeDocument/2006/math">
                    <m:r>
                      <a:rPr lang="en-CA" sz="11500" i="1" smtClean="0">
                        <a:latin typeface="Cambria Math" panose="02040503050406030204" pitchFamily="18" charset="0"/>
                      </a:rPr>
                      <m:t>𝜅</m:t>
                    </m:r>
                    <m:d>
                      <m:dPr>
                        <m:ctrlPr>
                          <a:rPr lang="en-CA" sz="11500" b="0" i="1" smtClean="0">
                            <a:latin typeface="Cambria Math" panose="02040503050406030204" pitchFamily="18" charset="0"/>
                          </a:rPr>
                        </m:ctrlPr>
                      </m:dPr>
                      <m:e>
                        <m:acc>
                          <m:accPr>
                            <m:chr m:val="⃗"/>
                            <m:ctrlPr>
                              <a:rPr lang="en-CA" sz="11500" b="0" i="1" smtClean="0">
                                <a:solidFill>
                                  <a:srgbClr val="002060"/>
                                </a:solidFill>
                                <a:latin typeface="Cambria Math" panose="02040503050406030204" pitchFamily="18" charset="0"/>
                              </a:rPr>
                            </m:ctrlPr>
                          </m:accPr>
                          <m:e>
                            <m:sSub>
                              <m:sSubPr>
                                <m:ctrlPr>
                                  <a:rPr lang="en-CA" sz="11500" b="0" i="1" smtClean="0">
                                    <a:solidFill>
                                      <a:srgbClr val="002060"/>
                                    </a:solidFill>
                                    <a:latin typeface="Cambria Math" panose="02040503050406030204" pitchFamily="18" charset="0"/>
                                  </a:rPr>
                                </m:ctrlPr>
                              </m:sSubPr>
                              <m:e>
                                <m:r>
                                  <a:rPr lang="en-CA" sz="11500" b="0" i="1" smtClean="0">
                                    <a:solidFill>
                                      <a:srgbClr val="002060"/>
                                    </a:solidFill>
                                    <a:latin typeface="Cambria Math" panose="02040503050406030204" pitchFamily="18" charset="0"/>
                                  </a:rPr>
                                  <m:t>𝑒</m:t>
                                </m:r>
                              </m:e>
                              <m:sub>
                                <m:r>
                                  <a:rPr lang="en-CA" sz="11500" b="0" i="1" smtClean="0">
                                    <a:solidFill>
                                      <a:srgbClr val="002060"/>
                                    </a:solidFill>
                                    <a:latin typeface="Cambria Math" panose="02040503050406030204" pitchFamily="18" charset="0"/>
                                  </a:rPr>
                                  <m:t>𝑡</m:t>
                                </m:r>
                              </m:sub>
                            </m:sSub>
                          </m:e>
                        </m:acc>
                      </m:e>
                    </m:d>
                    <m:r>
                      <a:rPr lang="en-CA" sz="11500" b="0" i="1" smtClean="0">
                        <a:latin typeface="Cambria Math" panose="02040503050406030204" pitchFamily="18" charset="0"/>
                      </a:rPr>
                      <m:t>=</m:t>
                    </m:r>
                    <m:r>
                      <a:rPr lang="en-CA" sz="11500" b="0" i="1" smtClean="0">
                        <a:latin typeface="Cambria Math" panose="02040503050406030204" pitchFamily="18" charset="0"/>
                      </a:rPr>
                      <m:t>𝑓</m:t>
                    </m:r>
                    <m:r>
                      <a:rPr lang="en-CA" sz="11500" b="0" i="1" smtClean="0">
                        <a:latin typeface="Cambria Math" panose="02040503050406030204" pitchFamily="18" charset="0"/>
                      </a:rPr>
                      <m:t>?</m:t>
                    </m:r>
                  </m:oMath>
                </a14:m>
                <a:r>
                  <a:rPr lang="en-GB" sz="11500" i="1" dirty="0">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D2D0EE14-E727-1B6A-71D9-6CDA8791D83A}"/>
                  </a:ext>
                </a:extLst>
              </p:cNvPr>
              <p:cNvSpPr txBox="1">
                <a:spLocks noRot="1" noChangeAspect="1" noMove="1" noResize="1" noEditPoints="1" noAdjustHandles="1" noChangeArrowheads="1" noChangeShapeType="1" noTextEdit="1"/>
              </p:cNvSpPr>
              <p:nvPr/>
            </p:nvSpPr>
            <p:spPr>
              <a:xfrm>
                <a:off x="2543175" y="3429000"/>
                <a:ext cx="7105650" cy="1862048"/>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8" name="Ink 7">
                <a:extLst>
                  <a:ext uri="{FF2B5EF4-FFF2-40B4-BE49-F238E27FC236}">
                    <a16:creationId xmlns:a16="http://schemas.microsoft.com/office/drawing/2014/main" id="{AF53652B-0394-BE5C-D9D5-7DA9CA107119}"/>
                  </a:ext>
                </a:extLst>
              </p14:cNvPr>
              <p14:cNvContentPartPr/>
              <p14:nvPr>
                <p:extLst>
                  <p:ext uri="{42D2F446-02D8-4167-A562-619A0277C38B}">
                    <p15:isNarration xmlns:p15="http://schemas.microsoft.com/office/powerpoint/2012/main" val="1"/>
                  </p:ext>
                </p:extLst>
              </p14:nvPr>
            </p14:nvContentPartPr>
            <p14:xfrm>
              <a:off x="2467800" y="5094720"/>
              <a:ext cx="9329760" cy="1314000"/>
            </p14:xfrm>
          </p:contentPart>
        </mc:Choice>
        <mc:Fallback xmlns="">
          <p:pic>
            <p:nvPicPr>
              <p:cNvPr id="8" name="Ink 7">
                <a:extLst>
                  <a:ext uri="{FF2B5EF4-FFF2-40B4-BE49-F238E27FC236}">
                    <a16:creationId xmlns:a16="http://schemas.microsoft.com/office/drawing/2014/main" id="{AF53652B-0394-BE5C-D9D5-7DA9CA107119}"/>
                  </a:ext>
                </a:extLst>
              </p:cNvPr>
              <p:cNvPicPr>
                <a:picLocks noGrp="1" noRot="1" noChangeAspect="1" noMove="1" noResize="1" noEditPoints="1" noAdjustHandles="1" noChangeArrowheads="1" noChangeShapeType="1"/>
              </p:cNvPicPr>
              <p:nvPr/>
            </p:nvPicPr>
            <p:blipFill>
              <a:blip r:embed="rId7"/>
              <a:stretch>
                <a:fillRect/>
              </a:stretch>
            </p:blipFill>
            <p:spPr>
              <a:xfrm>
                <a:off x="2458440" y="5085360"/>
                <a:ext cx="9348480" cy="1332720"/>
              </a:xfrm>
              <a:prstGeom prst="rect">
                <a:avLst/>
              </a:prstGeom>
            </p:spPr>
          </p:pic>
        </mc:Fallback>
      </mc:AlternateContent>
    </p:spTree>
    <p:custDataLst>
      <p:tags r:id="rId1"/>
    </p:custDataLst>
    <p:extLst>
      <p:ext uri="{BB962C8B-B14F-4D97-AF65-F5344CB8AC3E}">
        <p14:creationId xmlns:p14="http://schemas.microsoft.com/office/powerpoint/2010/main" val="1711650237"/>
      </p:ext>
    </p:extLst>
  </p:cSld>
  <p:clrMapOvr>
    <a:masterClrMapping/>
  </p:clrMapOvr>
  <mc:AlternateContent xmlns:mc="http://schemas.openxmlformats.org/markup-compatibility/2006" xmlns:p14="http://schemas.microsoft.com/office/powerpoint/2010/main">
    <mc:Choice Requires="p14">
      <p:transition spd="slow" p14:dur="2000" advTm="32866"/>
    </mc:Choice>
    <mc:Fallback xmlns="">
      <p:transition spd="slow" advTm="32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E373A62-FCB0-44FE-87DB-5778D7D36CFA}"/>
              </a:ext>
            </a:extLst>
          </p:cNvPr>
          <p:cNvGrpSpPr/>
          <p:nvPr/>
        </p:nvGrpSpPr>
        <p:grpSpPr>
          <a:xfrm>
            <a:off x="6096000" y="533784"/>
            <a:ext cx="6012592" cy="6060354"/>
            <a:chOff x="516724" y="527336"/>
            <a:chExt cx="6012592" cy="6060354"/>
          </a:xfrm>
        </p:grpSpPr>
        <p:grpSp>
          <p:nvGrpSpPr>
            <p:cNvPr id="3" name="Group 2">
              <a:extLst>
                <a:ext uri="{FF2B5EF4-FFF2-40B4-BE49-F238E27FC236}">
                  <a16:creationId xmlns:a16="http://schemas.microsoft.com/office/drawing/2014/main" id="{C0E5A756-BD71-442B-8853-CD30BD625591}"/>
                </a:ext>
              </a:extLst>
            </p:cNvPr>
            <p:cNvGrpSpPr/>
            <p:nvPr/>
          </p:nvGrpSpPr>
          <p:grpSpPr>
            <a:xfrm>
              <a:off x="516724" y="589998"/>
              <a:ext cx="6012592" cy="5997692"/>
              <a:chOff x="3377911" y="589998"/>
              <a:chExt cx="6012592" cy="5997692"/>
            </a:xfrm>
          </p:grpSpPr>
          <p:grpSp>
            <p:nvGrpSpPr>
              <p:cNvPr id="31" name="Group 30">
                <a:extLst>
                  <a:ext uri="{FF2B5EF4-FFF2-40B4-BE49-F238E27FC236}">
                    <a16:creationId xmlns:a16="http://schemas.microsoft.com/office/drawing/2014/main" id="{CD7A67DA-63B3-4E6E-9C15-A33571C1AE3B}"/>
                  </a:ext>
                </a:extLst>
              </p:cNvPr>
              <p:cNvGrpSpPr/>
              <p:nvPr/>
            </p:nvGrpSpPr>
            <p:grpSpPr>
              <a:xfrm>
                <a:off x="3377911" y="591284"/>
                <a:ext cx="6012592" cy="5996406"/>
                <a:chOff x="6103388" y="591284"/>
                <a:chExt cx="6012592" cy="5996406"/>
              </a:xfrm>
            </p:grpSpPr>
            <p:cxnSp>
              <p:nvCxnSpPr>
                <p:cNvPr id="32" name="Straight Connector 31">
                  <a:extLst>
                    <a:ext uri="{FF2B5EF4-FFF2-40B4-BE49-F238E27FC236}">
                      <a16:creationId xmlns:a16="http://schemas.microsoft.com/office/drawing/2014/main" id="{7AE3E05E-D803-47CE-B37E-D7A2FCE8FB4F}"/>
                    </a:ext>
                  </a:extLst>
                </p:cNvPr>
                <p:cNvCxnSpPr>
                  <a:cxnSpLocks/>
                </p:cNvCxnSpPr>
                <p:nvPr/>
              </p:nvCxnSpPr>
              <p:spPr>
                <a:xfrm>
                  <a:off x="6307125" y="772533"/>
                  <a:ext cx="5648192" cy="5658715"/>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1A87954-E2BD-4C3E-9DAE-44B24C71002C}"/>
                    </a:ext>
                  </a:extLst>
                </p:cNvPr>
                <p:cNvCxnSpPr>
                  <a:cxnSpLocks/>
                </p:cNvCxnSpPr>
                <p:nvPr/>
              </p:nvCxnSpPr>
              <p:spPr>
                <a:xfrm>
                  <a:off x="7142671" y="653123"/>
                  <a:ext cx="4869008" cy="4878079"/>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0D93F3C-96D4-49C0-A12F-F024EB47D0AA}"/>
                    </a:ext>
                  </a:extLst>
                </p:cNvPr>
                <p:cNvCxnSpPr>
                  <a:cxnSpLocks/>
                </p:cNvCxnSpPr>
                <p:nvPr/>
              </p:nvCxnSpPr>
              <p:spPr>
                <a:xfrm>
                  <a:off x="8123715" y="710694"/>
                  <a:ext cx="3887964" cy="3895208"/>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C0FA0A2-3831-478F-BE11-7B26D578E76A}"/>
                    </a:ext>
                  </a:extLst>
                </p:cNvPr>
                <p:cNvCxnSpPr>
                  <a:cxnSpLocks/>
                </p:cNvCxnSpPr>
                <p:nvPr/>
              </p:nvCxnSpPr>
              <p:spPr>
                <a:xfrm>
                  <a:off x="9003073" y="591284"/>
                  <a:ext cx="3112907" cy="3118707"/>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B788DBF-03A1-41B2-90A4-A4672712C190}"/>
                    </a:ext>
                  </a:extLst>
                </p:cNvPr>
                <p:cNvCxnSpPr>
                  <a:cxnSpLocks/>
                </p:cNvCxnSpPr>
                <p:nvPr/>
              </p:nvCxnSpPr>
              <p:spPr>
                <a:xfrm>
                  <a:off x="6221596" y="2535298"/>
                  <a:ext cx="3951251" cy="3958612"/>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39CA959-7B44-4929-B460-A3FE41FEAB20}"/>
                    </a:ext>
                  </a:extLst>
                </p:cNvPr>
                <p:cNvCxnSpPr>
                  <a:cxnSpLocks/>
                </p:cNvCxnSpPr>
                <p:nvPr/>
              </p:nvCxnSpPr>
              <p:spPr>
                <a:xfrm>
                  <a:off x="6103388" y="4390656"/>
                  <a:ext cx="2192949" cy="2197034"/>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82A78E-9BDD-4CFD-ACA7-E1F4B9789A78}"/>
                    </a:ext>
                  </a:extLst>
                </p:cNvPr>
                <p:cNvCxnSpPr>
                  <a:cxnSpLocks/>
                </p:cNvCxnSpPr>
                <p:nvPr/>
              </p:nvCxnSpPr>
              <p:spPr>
                <a:xfrm>
                  <a:off x="6167425" y="3455217"/>
                  <a:ext cx="3126064" cy="3131888"/>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89D9FB-2D0B-474E-8391-00F6A3BBDA79}"/>
                    </a:ext>
                  </a:extLst>
                </p:cNvPr>
                <p:cNvCxnSpPr>
                  <a:cxnSpLocks/>
                </p:cNvCxnSpPr>
                <p:nvPr/>
              </p:nvCxnSpPr>
              <p:spPr>
                <a:xfrm>
                  <a:off x="6180355" y="1545960"/>
                  <a:ext cx="4973536" cy="4982802"/>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44AF406A-11E9-4909-849C-C23E2451835F}"/>
                  </a:ext>
                </a:extLst>
              </p:cNvPr>
              <p:cNvCxnSpPr>
                <a:cxnSpLocks/>
              </p:cNvCxnSpPr>
              <p:nvPr/>
            </p:nvCxnSpPr>
            <p:spPr>
              <a:xfrm>
                <a:off x="7194129" y="589998"/>
                <a:ext cx="1985845" cy="1989545"/>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37778B8C-21A8-40FE-B376-63350D216A54}"/>
                </a:ext>
              </a:extLst>
            </p:cNvPr>
            <p:cNvCxnSpPr>
              <a:cxnSpLocks/>
            </p:cNvCxnSpPr>
            <p:nvPr/>
          </p:nvCxnSpPr>
          <p:spPr>
            <a:xfrm>
              <a:off x="536212" y="5333355"/>
              <a:ext cx="1215040" cy="1217303"/>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C004EFF-4945-4C52-8C77-FE4CD52EBD4C}"/>
                </a:ext>
              </a:extLst>
            </p:cNvPr>
            <p:cNvCxnSpPr>
              <a:cxnSpLocks/>
            </p:cNvCxnSpPr>
            <p:nvPr/>
          </p:nvCxnSpPr>
          <p:spPr>
            <a:xfrm>
              <a:off x="5187003" y="527336"/>
              <a:ext cx="1215040" cy="1217303"/>
            </a:xfrm>
            <a:prstGeom prst="line">
              <a:avLst/>
            </a:prstGeom>
            <a:ln w="76200">
              <a:solidFill>
                <a:srgbClr val="FFC000"/>
              </a:solidFill>
            </a:ln>
            <a:effectLst/>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FAB0104-7063-4FB3-A982-A27AFC6AAC28}"/>
              </a:ext>
            </a:extLst>
          </p:cNvPr>
          <p:cNvGrpSpPr/>
          <p:nvPr/>
        </p:nvGrpSpPr>
        <p:grpSpPr>
          <a:xfrm>
            <a:off x="6096673" y="1539745"/>
            <a:ext cx="4949234" cy="5318254"/>
            <a:chOff x="398340" y="4009535"/>
            <a:chExt cx="2181710" cy="2327538"/>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0CE26F1-791B-48B3-B0A5-45059CC5D8BA}"/>
                    </a:ext>
                  </a:extLst>
                </p:cNvPr>
                <p:cNvSpPr txBox="1"/>
                <p:nvPr/>
              </p:nvSpPr>
              <p:spPr>
                <a:xfrm>
                  <a:off x="2247815" y="5928880"/>
                  <a:ext cx="332235" cy="408193"/>
                </a:xfrm>
                <a:prstGeom prst="rect">
                  <a:avLst/>
                </a:prstGeom>
                <a:solidFill>
                  <a:schemeClr val="bg1"/>
                </a:solidFill>
                <a:effectLst>
                  <a:softEdge rad="127000"/>
                </a:effectLst>
              </p:spPr>
              <p:txBody>
                <a:bodyPr wrap="square" rtlCol="0">
                  <a:spAutoFit/>
                </a:bodyPr>
                <a:lstStyle/>
                <a:p>
                  <a14:m>
                    <m:oMath xmlns:m="http://schemas.openxmlformats.org/officeDocument/2006/math">
                      <m:acc>
                        <m:accPr>
                          <m:chr m:val="̆"/>
                          <m:ctrlPr>
                            <a:rPr lang="en-CA" sz="4800" b="0" i="1" smtClean="0">
                              <a:solidFill>
                                <a:schemeClr val="accent6">
                                  <a:lumMod val="50000"/>
                                </a:schemeClr>
                              </a:solidFill>
                              <a:latin typeface="Cambria Math" panose="02040503050406030204" pitchFamily="18" charset="0"/>
                            </a:rPr>
                          </m:ctrlPr>
                        </m:accPr>
                        <m:e>
                          <m:acc>
                            <m:accPr>
                              <m:chr m:val="⃗"/>
                              <m:ctrlPr>
                                <a:rPr lang="en-GB" sz="4800" b="0" i="1" smtClean="0">
                                  <a:solidFill>
                                    <a:schemeClr val="accent6">
                                      <a:lumMod val="50000"/>
                                    </a:schemeClr>
                                  </a:solidFill>
                                  <a:latin typeface="Cambria Math" panose="02040503050406030204" pitchFamily="18" charset="0"/>
                                </a:rPr>
                              </m:ctrlPr>
                            </m:accPr>
                            <m:e>
                              <m:sSub>
                                <m:sSubPr>
                                  <m:ctrlPr>
                                    <a:rPr lang="en-GB" sz="4800" b="0" i="1" smtClean="0">
                                      <a:solidFill>
                                        <a:schemeClr val="accent6">
                                          <a:lumMod val="50000"/>
                                        </a:schemeClr>
                                      </a:solidFill>
                                      <a:latin typeface="Cambria Math" panose="02040503050406030204" pitchFamily="18" charset="0"/>
                                    </a:rPr>
                                  </m:ctrlPr>
                                </m:sSubPr>
                                <m:e>
                                  <m:r>
                                    <a:rPr lang="en-GB" sz="4800" b="0" i="1" smtClean="0">
                                      <a:solidFill>
                                        <a:schemeClr val="accent6">
                                          <a:lumMod val="50000"/>
                                        </a:schemeClr>
                                      </a:solidFill>
                                      <a:latin typeface="Cambria Math" panose="02040503050406030204" pitchFamily="18" charset="0"/>
                                    </a:rPr>
                                    <m:t>𝑒</m:t>
                                  </m:r>
                                </m:e>
                                <m:sub>
                                  <m:r>
                                    <a:rPr lang="en-GB" sz="4800" b="0" i="1" smtClean="0">
                                      <a:solidFill>
                                        <a:schemeClr val="accent6">
                                          <a:lumMod val="50000"/>
                                        </a:schemeClr>
                                      </a:solidFill>
                                      <a:latin typeface="Cambria Math" panose="02040503050406030204" pitchFamily="18" charset="0"/>
                                    </a:rPr>
                                    <m:t>𝑥</m:t>
                                  </m:r>
                                </m:sub>
                              </m:sSub>
                            </m:e>
                          </m:acc>
                        </m:e>
                      </m:acc>
                    </m:oMath>
                  </a14:m>
                  <a:r>
                    <a:rPr lang="en-CA" sz="4800" dirty="0">
                      <a:solidFill>
                        <a:schemeClr val="accent6">
                          <a:lumMod val="50000"/>
                        </a:schemeClr>
                      </a:solidFill>
                    </a:rPr>
                    <a:t>  </a:t>
                  </a:r>
                </a:p>
              </p:txBody>
            </p:sp>
          </mc:Choice>
          <mc:Fallback xmlns="">
            <p:sp>
              <p:nvSpPr>
                <p:cNvPr id="44" name="TextBox 43">
                  <a:extLst>
                    <a:ext uri="{FF2B5EF4-FFF2-40B4-BE49-F238E27FC236}">
                      <a16:creationId xmlns:a16="http://schemas.microsoft.com/office/drawing/2014/main" id="{80CE26F1-791B-48B3-B0A5-45059CC5D8BA}"/>
                    </a:ext>
                  </a:extLst>
                </p:cNvPr>
                <p:cNvSpPr txBox="1">
                  <a:spLocks noRot="1" noChangeAspect="1" noMove="1" noResize="1" noEditPoints="1" noAdjustHandles="1" noChangeArrowheads="1" noChangeShapeType="1" noTextEdit="1"/>
                </p:cNvSpPr>
                <p:nvPr/>
              </p:nvSpPr>
              <p:spPr>
                <a:xfrm>
                  <a:off x="2247815" y="5928880"/>
                  <a:ext cx="332235" cy="408193"/>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0A5E230-7F3B-4B10-A71C-9A855DD74EF4}"/>
                    </a:ext>
                  </a:extLst>
                </p:cNvPr>
                <p:cNvSpPr txBox="1"/>
                <p:nvPr/>
              </p:nvSpPr>
              <p:spPr>
                <a:xfrm>
                  <a:off x="401852" y="4009535"/>
                  <a:ext cx="337700" cy="403142"/>
                </a:xfrm>
                <a:prstGeom prst="rect">
                  <a:avLst/>
                </a:prstGeom>
                <a:solidFill>
                  <a:schemeClr val="bg1"/>
                </a:solidFill>
                <a:effectLst>
                  <a:softEdge rad="127000"/>
                </a:effectLst>
              </p:spPr>
              <p:txBody>
                <a:bodyPr wrap="square" rtlCol="0">
                  <a:spAutoFit/>
                </a:bodyPr>
                <a:lstStyle/>
                <a:p>
                  <a14:m>
                    <m:oMath xmlns:m="http://schemas.openxmlformats.org/officeDocument/2006/math">
                      <m:acc>
                        <m:accPr>
                          <m:chr m:val="̆"/>
                          <m:ctrlPr>
                            <a:rPr lang="en-CA" sz="4800" b="0" i="1" smtClean="0">
                              <a:solidFill>
                                <a:schemeClr val="accent6">
                                  <a:lumMod val="50000"/>
                                </a:schemeClr>
                              </a:solidFill>
                              <a:latin typeface="Cambria Math" panose="02040503050406030204" pitchFamily="18" charset="0"/>
                            </a:rPr>
                          </m:ctrlPr>
                        </m:accPr>
                        <m:e>
                          <m:acc>
                            <m:accPr>
                              <m:chr m:val="⃗"/>
                              <m:ctrlPr>
                                <a:rPr lang="en-GB" sz="4800" b="0" i="1" smtClean="0">
                                  <a:solidFill>
                                    <a:schemeClr val="accent6">
                                      <a:lumMod val="50000"/>
                                    </a:schemeClr>
                                  </a:solidFill>
                                  <a:latin typeface="Cambria Math" panose="02040503050406030204" pitchFamily="18" charset="0"/>
                                </a:rPr>
                              </m:ctrlPr>
                            </m:accPr>
                            <m:e>
                              <m:sSub>
                                <m:sSubPr>
                                  <m:ctrlPr>
                                    <a:rPr lang="en-GB" sz="4800" b="0" i="1" smtClean="0">
                                      <a:solidFill>
                                        <a:schemeClr val="accent6">
                                          <a:lumMod val="50000"/>
                                        </a:schemeClr>
                                      </a:solidFill>
                                      <a:latin typeface="Cambria Math" panose="02040503050406030204" pitchFamily="18" charset="0"/>
                                    </a:rPr>
                                  </m:ctrlPr>
                                </m:sSubPr>
                                <m:e>
                                  <m:r>
                                    <a:rPr lang="en-GB" sz="4800" b="0" i="1" smtClean="0">
                                      <a:solidFill>
                                        <a:schemeClr val="accent6">
                                          <a:lumMod val="50000"/>
                                        </a:schemeClr>
                                      </a:solidFill>
                                      <a:latin typeface="Cambria Math" panose="02040503050406030204" pitchFamily="18" charset="0"/>
                                    </a:rPr>
                                    <m:t>𝑒</m:t>
                                  </m:r>
                                </m:e>
                                <m:sub>
                                  <m:r>
                                    <a:rPr lang="en-GB" sz="4800" b="0" i="1" smtClean="0">
                                      <a:solidFill>
                                        <a:schemeClr val="accent6">
                                          <a:lumMod val="50000"/>
                                        </a:schemeClr>
                                      </a:solidFill>
                                      <a:latin typeface="Cambria Math" panose="02040503050406030204" pitchFamily="18" charset="0"/>
                                    </a:rPr>
                                    <m:t>𝑡</m:t>
                                  </m:r>
                                </m:sub>
                              </m:sSub>
                            </m:e>
                          </m:acc>
                        </m:e>
                      </m:acc>
                    </m:oMath>
                  </a14:m>
                  <a:r>
                    <a:rPr lang="en-CA" sz="4800" dirty="0">
                      <a:solidFill>
                        <a:schemeClr val="accent6">
                          <a:lumMod val="50000"/>
                        </a:schemeClr>
                      </a:solidFill>
                    </a:rPr>
                    <a:t>  </a:t>
                  </a:r>
                </a:p>
              </p:txBody>
            </p:sp>
          </mc:Choice>
          <mc:Fallback xmlns="">
            <p:sp>
              <p:nvSpPr>
                <p:cNvPr id="45" name="TextBox 44">
                  <a:extLst>
                    <a:ext uri="{FF2B5EF4-FFF2-40B4-BE49-F238E27FC236}">
                      <a16:creationId xmlns:a16="http://schemas.microsoft.com/office/drawing/2014/main" id="{80A5E230-7F3B-4B10-A71C-9A855DD74EF4}"/>
                    </a:ext>
                  </a:extLst>
                </p:cNvPr>
                <p:cNvSpPr txBox="1">
                  <a:spLocks noRot="1" noChangeAspect="1" noMove="1" noResize="1" noEditPoints="1" noAdjustHandles="1" noChangeArrowheads="1" noChangeShapeType="1" noTextEdit="1"/>
                </p:cNvSpPr>
                <p:nvPr/>
              </p:nvSpPr>
              <p:spPr>
                <a:xfrm>
                  <a:off x="401852" y="4009535"/>
                  <a:ext cx="337700" cy="403142"/>
                </a:xfrm>
                <a:prstGeom prst="rect">
                  <a:avLst/>
                </a:prstGeom>
                <a:blipFill>
                  <a:blip r:embed="rId4"/>
                  <a:stretch>
                    <a:fillRect/>
                  </a:stretch>
                </a:blipFill>
                <a:effectLst>
                  <a:softEdge rad="127000"/>
                </a:effectLst>
              </p:spPr>
              <p:txBody>
                <a:bodyPr/>
                <a:lstStyle/>
                <a:p>
                  <a:r>
                    <a:rPr lang="en-CA">
                      <a:noFill/>
                    </a:rPr>
                    <a:t> </a:t>
                  </a:r>
                </a:p>
              </p:txBody>
            </p:sp>
          </mc:Fallback>
        </mc:AlternateContent>
        <p:grpSp>
          <p:nvGrpSpPr>
            <p:cNvPr id="46" name="Group 45">
              <a:extLst>
                <a:ext uri="{FF2B5EF4-FFF2-40B4-BE49-F238E27FC236}">
                  <a16:creationId xmlns:a16="http://schemas.microsoft.com/office/drawing/2014/main" id="{8C8186FA-1374-43A0-B3F6-9877572C980F}"/>
                </a:ext>
              </a:extLst>
            </p:cNvPr>
            <p:cNvGrpSpPr/>
            <p:nvPr/>
          </p:nvGrpSpPr>
          <p:grpSpPr>
            <a:xfrm>
              <a:off x="398340" y="4405138"/>
              <a:ext cx="1794244" cy="1795623"/>
              <a:chOff x="398340" y="4405138"/>
              <a:chExt cx="1794244" cy="1795623"/>
            </a:xfrm>
          </p:grpSpPr>
          <p:cxnSp>
            <p:nvCxnSpPr>
              <p:cNvPr id="47" name="Straight Arrow Connector 46">
                <a:extLst>
                  <a:ext uri="{FF2B5EF4-FFF2-40B4-BE49-F238E27FC236}">
                    <a16:creationId xmlns:a16="http://schemas.microsoft.com/office/drawing/2014/main" id="{AF823D6B-79C7-41F4-BB40-2E399F3F9D80}"/>
                  </a:ext>
                </a:extLst>
              </p:cNvPr>
              <p:cNvCxnSpPr>
                <a:cxnSpLocks/>
              </p:cNvCxnSpPr>
              <p:nvPr/>
            </p:nvCxnSpPr>
            <p:spPr>
              <a:xfrm>
                <a:off x="398340" y="6200761"/>
                <a:ext cx="1794244" cy="0"/>
              </a:xfrm>
              <a:prstGeom prst="straightConnector1">
                <a:avLst/>
              </a:prstGeom>
              <a:ln w="1270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04CDE8D0-4A74-4488-A22B-953251C90188}"/>
                  </a:ext>
                </a:extLst>
              </p:cNvPr>
              <p:cNvCxnSpPr>
                <a:cxnSpLocks/>
              </p:cNvCxnSpPr>
              <p:nvPr/>
            </p:nvCxnSpPr>
            <p:spPr>
              <a:xfrm rot="16200000">
                <a:off x="-468619" y="5302260"/>
                <a:ext cx="1794244" cy="0"/>
              </a:xfrm>
              <a:prstGeom prst="straightConnector1">
                <a:avLst/>
              </a:prstGeom>
              <a:ln w="1270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2" name="TextBox 1">
            <a:extLst>
              <a:ext uri="{FF2B5EF4-FFF2-40B4-BE49-F238E27FC236}">
                <a16:creationId xmlns:a16="http://schemas.microsoft.com/office/drawing/2014/main" id="{F6FC6AC3-6496-E4A5-E2B6-795A98DD1957}"/>
              </a:ext>
            </a:extLst>
          </p:cNvPr>
          <p:cNvSpPr txBox="1"/>
          <p:nvPr/>
        </p:nvSpPr>
        <p:spPr>
          <a:xfrm>
            <a:off x="114216" y="99656"/>
            <a:ext cx="5863151" cy="2123658"/>
          </a:xfrm>
          <a:prstGeom prst="rect">
            <a:avLst/>
          </a:prstGeom>
          <a:noFill/>
        </p:spPr>
        <p:txBody>
          <a:bodyPr wrap="square" rtlCol="0">
            <a:spAutoFit/>
          </a:bodyPr>
          <a:lstStyle/>
          <a:p>
            <a:r>
              <a:rPr lang="en-CA" sz="4400" dirty="0"/>
              <a:t>Observer makes physical measurements with</a:t>
            </a:r>
          </a:p>
          <a:p>
            <a:r>
              <a:rPr lang="en-CA" sz="4400" dirty="0"/>
              <a:t>an </a:t>
            </a:r>
            <a:r>
              <a:rPr lang="en-CA" sz="4400" u="sng" dirty="0"/>
              <a:t>Orthonormal Frame</a:t>
            </a:r>
            <a:r>
              <a:rPr lang="en-CA" sz="4400"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1C72F8-6575-AC0A-1C89-BC338AB51574}"/>
                  </a:ext>
                </a:extLst>
              </p:cNvPr>
              <p:cNvSpPr txBox="1"/>
              <p:nvPr/>
            </p:nvSpPr>
            <p:spPr>
              <a:xfrm>
                <a:off x="-30666" y="2363394"/>
                <a:ext cx="4686604" cy="9919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4800" b="0" i="1" smtClean="0">
                              <a:latin typeface="Cambria Math" panose="02040503050406030204" pitchFamily="18" charset="0"/>
                            </a:rPr>
                          </m:ctrlPr>
                        </m:dPr>
                        <m:e>
                          <m:acc>
                            <m:accPr>
                              <m:chr m:val="̆"/>
                              <m:ctrlPr>
                                <a:rPr lang="en-CA" sz="4800" i="1">
                                  <a:solidFill>
                                    <a:schemeClr val="accent6">
                                      <a:lumMod val="50000"/>
                                    </a:schemeClr>
                                  </a:solidFill>
                                  <a:latin typeface="Cambria Math" panose="02040503050406030204" pitchFamily="18" charset="0"/>
                                </a:rPr>
                              </m:ctrlPr>
                            </m:accPr>
                            <m:e>
                              <m:acc>
                                <m:accPr>
                                  <m:chr m:val="⃗"/>
                                  <m:ctrlPr>
                                    <a:rPr lang="en-GB" sz="4800" i="1">
                                      <a:solidFill>
                                        <a:schemeClr val="accent6">
                                          <a:lumMod val="50000"/>
                                        </a:schemeClr>
                                      </a:solidFill>
                                      <a:latin typeface="Cambria Math" panose="02040503050406030204" pitchFamily="18" charset="0"/>
                                    </a:rPr>
                                  </m:ctrlPr>
                                </m:accPr>
                                <m:e>
                                  <m:sSub>
                                    <m:sSubPr>
                                      <m:ctrlPr>
                                        <a:rPr lang="en-GB" sz="4800" i="1">
                                          <a:solidFill>
                                            <a:schemeClr val="accent6">
                                              <a:lumMod val="50000"/>
                                            </a:schemeClr>
                                          </a:solidFill>
                                          <a:latin typeface="Cambria Math" panose="02040503050406030204" pitchFamily="18" charset="0"/>
                                        </a:rPr>
                                      </m:ctrlPr>
                                    </m:sSubPr>
                                    <m:e>
                                      <m:r>
                                        <a:rPr lang="en-GB" sz="4800" i="1">
                                          <a:solidFill>
                                            <a:schemeClr val="accent6">
                                              <a:lumMod val="50000"/>
                                            </a:schemeClr>
                                          </a:solidFill>
                                          <a:latin typeface="Cambria Math" panose="02040503050406030204" pitchFamily="18" charset="0"/>
                                        </a:rPr>
                                        <m:t>𝑒</m:t>
                                      </m:r>
                                    </m:e>
                                    <m:sub>
                                      <m:r>
                                        <a:rPr lang="en-GB" sz="4800" i="1">
                                          <a:solidFill>
                                            <a:schemeClr val="accent6">
                                              <a:lumMod val="50000"/>
                                            </a:schemeClr>
                                          </a:solidFill>
                                          <a:latin typeface="Cambria Math" panose="02040503050406030204" pitchFamily="18" charset="0"/>
                                        </a:rPr>
                                        <m:t>𝑡</m:t>
                                      </m:r>
                                    </m:sub>
                                  </m:sSub>
                                </m:e>
                              </m:acc>
                            </m:e>
                          </m:acc>
                        </m:e>
                      </m:d>
                      <m:r>
                        <a:rPr lang="en-CA" sz="4800" b="0" i="1" smtClean="0">
                          <a:latin typeface="Cambria Math" panose="02040503050406030204" pitchFamily="18" charset="0"/>
                        </a:rPr>
                        <m:t>=</m:t>
                      </m:r>
                      <m:d>
                        <m:dPr>
                          <m:begChr m:val="‖"/>
                          <m:endChr m:val="‖"/>
                          <m:ctrlPr>
                            <a:rPr lang="en-CA" sz="4800" i="1">
                              <a:latin typeface="Cambria Math" panose="02040503050406030204" pitchFamily="18" charset="0"/>
                            </a:rPr>
                          </m:ctrlPr>
                        </m:dPr>
                        <m:e>
                          <m:acc>
                            <m:accPr>
                              <m:chr m:val="̆"/>
                              <m:ctrlPr>
                                <a:rPr lang="en-CA" sz="4800" i="1">
                                  <a:solidFill>
                                    <a:schemeClr val="accent6">
                                      <a:lumMod val="50000"/>
                                    </a:schemeClr>
                                  </a:solidFill>
                                  <a:latin typeface="Cambria Math" panose="02040503050406030204" pitchFamily="18" charset="0"/>
                                </a:rPr>
                              </m:ctrlPr>
                            </m:accPr>
                            <m:e>
                              <m:acc>
                                <m:accPr>
                                  <m:chr m:val="⃗"/>
                                  <m:ctrlPr>
                                    <a:rPr lang="en-GB" sz="4800" i="1">
                                      <a:solidFill>
                                        <a:schemeClr val="accent6">
                                          <a:lumMod val="50000"/>
                                        </a:schemeClr>
                                      </a:solidFill>
                                      <a:latin typeface="Cambria Math" panose="02040503050406030204" pitchFamily="18" charset="0"/>
                                    </a:rPr>
                                  </m:ctrlPr>
                                </m:accPr>
                                <m:e>
                                  <m:sSub>
                                    <m:sSubPr>
                                      <m:ctrlPr>
                                        <a:rPr lang="en-GB" sz="4800" i="1">
                                          <a:solidFill>
                                            <a:schemeClr val="accent6">
                                              <a:lumMod val="50000"/>
                                            </a:schemeClr>
                                          </a:solidFill>
                                          <a:latin typeface="Cambria Math" panose="02040503050406030204" pitchFamily="18" charset="0"/>
                                        </a:rPr>
                                      </m:ctrlPr>
                                    </m:sSubPr>
                                    <m:e>
                                      <m:r>
                                        <a:rPr lang="en-GB" sz="4800" i="1">
                                          <a:solidFill>
                                            <a:schemeClr val="accent6">
                                              <a:lumMod val="50000"/>
                                            </a:schemeClr>
                                          </a:solidFill>
                                          <a:latin typeface="Cambria Math" panose="02040503050406030204" pitchFamily="18" charset="0"/>
                                        </a:rPr>
                                        <m:t>𝑒</m:t>
                                      </m:r>
                                    </m:e>
                                    <m:sub>
                                      <m:r>
                                        <a:rPr lang="en-CA" sz="4800" b="0" i="1" smtClean="0">
                                          <a:solidFill>
                                            <a:schemeClr val="accent6">
                                              <a:lumMod val="50000"/>
                                            </a:schemeClr>
                                          </a:solidFill>
                                          <a:latin typeface="Cambria Math" panose="02040503050406030204" pitchFamily="18" charset="0"/>
                                        </a:rPr>
                                        <m:t>𝑥</m:t>
                                      </m:r>
                                    </m:sub>
                                  </m:sSub>
                                </m:e>
                              </m:acc>
                            </m:e>
                          </m:acc>
                        </m:e>
                      </m:d>
                      <m:r>
                        <a:rPr lang="en-CA" sz="4800" i="1">
                          <a:latin typeface="Cambria Math" panose="02040503050406030204" pitchFamily="18" charset="0"/>
                        </a:rPr>
                        <m:t>=</m:t>
                      </m:r>
                      <m:r>
                        <a:rPr lang="en-CA" sz="4800" b="0" i="1" smtClean="0">
                          <a:latin typeface="Cambria Math" panose="02040503050406030204" pitchFamily="18" charset="0"/>
                        </a:rPr>
                        <m:t>1</m:t>
                      </m:r>
                    </m:oMath>
                  </m:oMathPara>
                </a14:m>
                <a:endParaRPr lang="en-CA" sz="4800" dirty="0"/>
              </a:p>
            </p:txBody>
          </p:sp>
        </mc:Choice>
        <mc:Fallback xmlns="">
          <p:sp>
            <p:nvSpPr>
              <p:cNvPr id="6" name="TextBox 5">
                <a:extLst>
                  <a:ext uri="{FF2B5EF4-FFF2-40B4-BE49-F238E27FC236}">
                    <a16:creationId xmlns:a16="http://schemas.microsoft.com/office/drawing/2014/main" id="{B91C72F8-6575-AC0A-1C89-BC338AB51574}"/>
                  </a:ext>
                </a:extLst>
              </p:cNvPr>
              <p:cNvSpPr txBox="1">
                <a:spLocks noRot="1" noChangeAspect="1" noMove="1" noResize="1" noEditPoints="1" noAdjustHandles="1" noChangeArrowheads="1" noChangeShapeType="1" noTextEdit="1"/>
              </p:cNvSpPr>
              <p:nvPr/>
            </p:nvSpPr>
            <p:spPr>
              <a:xfrm>
                <a:off x="-30666" y="2363394"/>
                <a:ext cx="4686604" cy="991938"/>
              </a:xfrm>
              <a:prstGeom prst="rect">
                <a:avLst/>
              </a:prstGeom>
              <a:blipFill>
                <a:blip r:embed="rId5"/>
                <a:stretch>
                  <a:fillRect/>
                </a:stretch>
              </a:blipFill>
            </p:spPr>
            <p:txBody>
              <a:bodyPr/>
              <a:lstStyle/>
              <a:p>
                <a:r>
                  <a:rPr lang="en-CA">
                    <a:noFill/>
                  </a:rPr>
                  <a:t> </a:t>
                </a:r>
              </a:p>
            </p:txBody>
          </p:sp>
        </mc:Fallback>
      </mc:AlternateContent>
      <p:grpSp>
        <p:nvGrpSpPr>
          <p:cNvPr id="18" name="Group 17">
            <a:extLst>
              <a:ext uri="{FF2B5EF4-FFF2-40B4-BE49-F238E27FC236}">
                <a16:creationId xmlns:a16="http://schemas.microsoft.com/office/drawing/2014/main" id="{5003A738-C0D9-A80E-ED90-0A33779B9129}"/>
              </a:ext>
            </a:extLst>
          </p:cNvPr>
          <p:cNvGrpSpPr/>
          <p:nvPr/>
        </p:nvGrpSpPr>
        <p:grpSpPr>
          <a:xfrm>
            <a:off x="16119" y="2664746"/>
            <a:ext cx="5645944" cy="3928807"/>
            <a:chOff x="16119" y="2664746"/>
            <a:chExt cx="5645944" cy="3928807"/>
          </a:xfrm>
        </p:grpSpPr>
        <p:sp>
          <p:nvSpPr>
            <p:cNvPr id="11" name="Left Brace 10">
              <a:extLst>
                <a:ext uri="{FF2B5EF4-FFF2-40B4-BE49-F238E27FC236}">
                  <a16:creationId xmlns:a16="http://schemas.microsoft.com/office/drawing/2014/main" id="{4031EA82-B2FA-7DFC-0B42-091D0A4E74AC}"/>
                </a:ext>
              </a:extLst>
            </p:cNvPr>
            <p:cNvSpPr/>
            <p:nvPr/>
          </p:nvSpPr>
          <p:spPr>
            <a:xfrm>
              <a:off x="4876800" y="2664746"/>
              <a:ext cx="785263" cy="3928807"/>
            </a:xfrm>
            <a:prstGeom prst="leftBrace">
              <a:avLst>
                <a:gd name="adj1" fmla="val 8333"/>
                <a:gd name="adj2" fmla="val 727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53" name="TextBox 52">
              <a:extLst>
                <a:ext uri="{FF2B5EF4-FFF2-40B4-BE49-F238E27FC236}">
                  <a16:creationId xmlns:a16="http://schemas.microsoft.com/office/drawing/2014/main" id="{A02C6648-A1CF-41CE-56DC-AB2A22898882}"/>
                </a:ext>
              </a:extLst>
            </p:cNvPr>
            <p:cNvSpPr txBox="1"/>
            <p:nvPr/>
          </p:nvSpPr>
          <p:spPr>
            <a:xfrm>
              <a:off x="16119" y="4833901"/>
              <a:ext cx="4996212" cy="1323439"/>
            </a:xfrm>
            <a:prstGeom prst="rect">
              <a:avLst/>
            </a:prstGeom>
            <a:noFill/>
          </p:spPr>
          <p:txBody>
            <a:bodyPr wrap="square" rtlCol="0">
              <a:spAutoFit/>
            </a:bodyPr>
            <a:lstStyle/>
            <a:p>
              <a:pPr algn="ctr"/>
              <a:r>
                <a:rPr lang="en-CA" sz="4000" dirty="0"/>
                <a:t>One unit of (proper) time for this observer</a:t>
              </a:r>
            </a:p>
          </p:txBody>
        </p:sp>
      </p:gr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0" name="Ink 19">
                <a:extLst>
                  <a:ext uri="{FF2B5EF4-FFF2-40B4-BE49-F238E27FC236}">
                    <a16:creationId xmlns:a16="http://schemas.microsoft.com/office/drawing/2014/main" id="{12977E63-6B0B-4DB3-D8A2-C12813BCA47F}"/>
                  </a:ext>
                </a:extLst>
              </p14:cNvPr>
              <p14:cNvContentPartPr/>
              <p14:nvPr>
                <p:extLst>
                  <p:ext uri="{42D2F446-02D8-4167-A562-619A0277C38B}">
                    <p15:isNarration xmlns:p15="http://schemas.microsoft.com/office/powerpoint/2012/main" val="1"/>
                  </p:ext>
                </p:extLst>
              </p14:nvPr>
            </p14:nvContentPartPr>
            <p14:xfrm>
              <a:off x="3964680" y="2386800"/>
              <a:ext cx="2464920" cy="3293640"/>
            </p14:xfrm>
          </p:contentPart>
        </mc:Choice>
        <mc:Fallback xmlns="">
          <p:pic>
            <p:nvPicPr>
              <p:cNvPr id="20" name="Ink 19">
                <a:extLst>
                  <a:ext uri="{FF2B5EF4-FFF2-40B4-BE49-F238E27FC236}">
                    <a16:creationId xmlns:a16="http://schemas.microsoft.com/office/drawing/2014/main" id="{12977E63-6B0B-4DB3-D8A2-C12813BCA47F}"/>
                  </a:ext>
                </a:extLst>
              </p:cNvPr>
              <p:cNvPicPr>
                <a:picLocks noGrp="1" noRot="1" noChangeAspect="1" noMove="1" noResize="1" noEditPoints="1" noAdjustHandles="1" noChangeArrowheads="1" noChangeShapeType="1"/>
              </p:cNvPicPr>
              <p:nvPr/>
            </p:nvPicPr>
            <p:blipFill>
              <a:blip r:embed="rId7"/>
              <a:stretch>
                <a:fillRect/>
              </a:stretch>
            </p:blipFill>
            <p:spPr>
              <a:xfrm>
                <a:off x="3955320" y="2377440"/>
                <a:ext cx="2483640" cy="3312360"/>
              </a:xfrm>
              <a:prstGeom prst="rect">
                <a:avLst/>
              </a:prstGeom>
            </p:spPr>
          </p:pic>
        </mc:Fallback>
      </mc:AlternateContent>
    </p:spTree>
    <p:custDataLst>
      <p:tags r:id="rId1"/>
    </p:custDataLst>
    <p:extLst>
      <p:ext uri="{BB962C8B-B14F-4D97-AF65-F5344CB8AC3E}">
        <p14:creationId xmlns:p14="http://schemas.microsoft.com/office/powerpoint/2010/main" val="1694616014"/>
      </p:ext>
    </p:extLst>
  </p:cSld>
  <p:clrMapOvr>
    <a:masterClrMapping/>
  </p:clrMapOvr>
  <mc:AlternateContent xmlns:mc="http://schemas.openxmlformats.org/markup-compatibility/2006" xmlns:p14="http://schemas.microsoft.com/office/powerpoint/2010/main">
    <mc:Choice Requires="p14">
      <p:transition spd="med" p14:dur="700" advTm="26449">
        <p:fade/>
      </p:transition>
    </mc:Choice>
    <mc:Fallback xmlns="">
      <p:transition spd="med" advTm="264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BB190D-F6F9-FCC8-D628-96C75EAB88B7}"/>
                  </a:ext>
                </a:extLst>
              </p:cNvPr>
              <p:cNvSpPr txBox="1"/>
              <p:nvPr/>
            </p:nvSpPr>
            <p:spPr>
              <a:xfrm>
                <a:off x="1676401" y="0"/>
                <a:ext cx="10515600" cy="3349956"/>
              </a:xfrm>
              <a:prstGeom prst="rect">
                <a:avLst/>
              </a:prstGeom>
              <a:noFill/>
            </p:spPr>
            <p:txBody>
              <a:bodyPr wrap="square" rtlCol="0">
                <a:spAutoFit/>
              </a:bodyPr>
              <a:lstStyle/>
              <a:p>
                <a:r>
                  <a:rPr lang="en-GB" sz="4800" dirty="0"/>
                  <a:t>Schwarzschild Metric </a:t>
                </a:r>
                <a:r>
                  <a:rPr lang="en-GB" sz="3600" dirty="0"/>
                  <a:t>(in Schwarzschild </a:t>
                </a:r>
                <a:r>
                  <a:rPr lang="en-GB" sz="3600" dirty="0" err="1"/>
                  <a:t>coords</a:t>
                </a:r>
                <a:r>
                  <a:rPr lang="en-GB" sz="3600" dirty="0"/>
                  <a:t>):</a:t>
                </a:r>
              </a:p>
              <a:p>
                <a:pPr/>
                <a14:m>
                  <m:oMathPara xmlns:m="http://schemas.openxmlformats.org/officeDocument/2006/math">
                    <m:oMathParaPr>
                      <m:jc m:val="right"/>
                    </m:oMathParaPr>
                    <m:oMath xmlns:m="http://schemas.openxmlformats.org/officeDocument/2006/math">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latin typeface="Cambria Math" panose="02040503050406030204" pitchFamily="18" charset="0"/>
                                </a:rPr>
                              </m:ctrlPr>
                            </m:mPr>
                            <m:mr>
                              <m:e>
                                <m:m>
                                  <m:mPr>
                                    <m:mcs>
                                      <m:mc>
                                        <m:mcPr>
                                          <m:count m:val="2"/>
                                          <m:mcJc m:val="center"/>
                                        </m:mcPr>
                                      </m:mc>
                                    </m:mcs>
                                    <m:ctrlPr>
                                      <a:rPr lang="en-GB" sz="3600" i="1">
                                        <a:latin typeface="Cambria Math" panose="02040503050406030204" pitchFamily="18" charset="0"/>
                                      </a:rPr>
                                    </m:ctrlPr>
                                  </m:mPr>
                                  <m:mr>
                                    <m:e>
                                      <m:eqArr>
                                        <m:eqArrPr>
                                          <m:ctrlPr>
                                            <a:rPr lang="en-GB" sz="3600" b="0" i="1" smtClean="0">
                                              <a:latin typeface="Cambria Math" panose="02040503050406030204" pitchFamily="18" charset="0"/>
                                            </a:rPr>
                                          </m:ctrlPr>
                                        </m:eqArrPr>
                                        <m:e>
                                          <m:d>
                                            <m:dPr>
                                              <m:ctrlPr>
                                                <a:rPr lang="en-GB" sz="3600" b="0" i="1" smtClean="0">
                                                  <a:latin typeface="Cambria Math" panose="02040503050406030204" pitchFamily="18" charset="0"/>
                                                </a:rPr>
                                              </m:ctrlPr>
                                            </m:dPr>
                                            <m:e>
                                              <m:r>
                                                <a:rPr lang="en-GB" sz="3600" b="0" i="1" smtClean="0">
                                                  <a:latin typeface="Cambria Math" panose="02040503050406030204" pitchFamily="18" charset="0"/>
                                                </a:rPr>
                                                <m:t>1−</m:t>
                                              </m:r>
                                              <m:f>
                                                <m:fPr>
                                                  <m:ctrlPr>
                                                    <a:rPr lang="en-GB" sz="3600" b="0" i="1" smtClean="0">
                                                      <a:latin typeface="Cambria Math" panose="02040503050406030204" pitchFamily="18" charset="0"/>
                                                    </a:rPr>
                                                  </m:ctrlPr>
                                                </m:fPr>
                                                <m:num>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𝑟</m:t>
                                                      </m:r>
                                                    </m:e>
                                                    <m:sub>
                                                      <m:r>
                                                        <a:rPr lang="en-GB" sz="3600" b="0" i="1" smtClean="0">
                                                          <a:latin typeface="Cambria Math" panose="02040503050406030204" pitchFamily="18" charset="0"/>
                                                        </a:rPr>
                                                        <m:t>𝑠</m:t>
                                                      </m:r>
                                                    </m:sub>
                                                  </m:sSub>
                                                </m:num>
                                                <m:den>
                                                  <m:r>
                                                    <a:rPr lang="en-GB" sz="3600" b="0" i="1" smtClean="0">
                                                      <a:solidFill>
                                                        <a:srgbClr val="0070C0"/>
                                                      </a:solidFill>
                                                      <a:latin typeface="Cambria Math" panose="02040503050406030204" pitchFamily="18" charset="0"/>
                                                    </a:rPr>
                                                    <m:t>𝑟</m:t>
                                                  </m:r>
                                                </m:den>
                                              </m:f>
                                            </m:e>
                                          </m:d>
                                        </m:e>
                                        <m:e>
                                          <m:r>
                                            <a:rPr lang="en-GB" sz="3600" b="0" i="1" smtClean="0">
                                              <a:latin typeface="Cambria Math" panose="02040503050406030204" pitchFamily="18" charset="0"/>
                                            </a:rPr>
                                            <m:t>0</m:t>
                                          </m:r>
                                        </m:e>
                                        <m:e>
                                          <m:r>
                                            <a:rPr lang="en-GB" sz="3600" b="0" i="1" smtClean="0">
                                              <a:latin typeface="Cambria Math" panose="02040503050406030204" pitchFamily="18" charset="0"/>
                                            </a:rPr>
                                            <m:t>0</m:t>
                                          </m:r>
                                        </m:e>
                                        <m:e>
                                          <m:r>
                                            <a:rPr lang="en-GB" sz="3600" b="0" i="1" smtClean="0">
                                              <a:latin typeface="Cambria Math" panose="02040503050406030204" pitchFamily="18" charset="0"/>
                                            </a:rPr>
                                            <m:t>0</m:t>
                                          </m:r>
                                        </m:e>
                                      </m:eqArr>
                                    </m:e>
                                    <m:e>
                                      <m:eqArr>
                                        <m:eqArrPr>
                                          <m:ctrlPr>
                                            <a:rPr lang="en-GB" sz="3600" b="0" i="1" smtClean="0">
                                              <a:latin typeface="Cambria Math" panose="02040503050406030204" pitchFamily="18" charset="0"/>
                                            </a:rPr>
                                          </m:ctrlPr>
                                        </m:eqArrPr>
                                        <m:e>
                                          <m:r>
                                            <a:rPr lang="en-GB" sz="3600" b="0" i="1" smtClean="0">
                                              <a:latin typeface="Cambria Math" panose="02040503050406030204" pitchFamily="18" charset="0"/>
                                            </a:rPr>
                                            <m:t>0</m:t>
                                          </m:r>
                                        </m:e>
                                        <m:e>
                                          <m:r>
                                            <a:rPr lang="en-GB" sz="3600" b="0" i="1" smtClean="0">
                                              <a:latin typeface="Cambria Math" panose="02040503050406030204" pitchFamily="18" charset="0"/>
                                            </a:rPr>
                                            <m:t>−</m:t>
                                          </m:r>
                                          <m:sSup>
                                            <m:sSupPr>
                                              <m:ctrlPr>
                                                <a:rPr lang="en-GB" sz="3600" b="0" i="1" smtClean="0">
                                                  <a:latin typeface="Cambria Math" panose="02040503050406030204" pitchFamily="18" charset="0"/>
                                                </a:rPr>
                                              </m:ctrlPr>
                                            </m:sSupPr>
                                            <m:e>
                                              <m:d>
                                                <m:dPr>
                                                  <m:ctrlPr>
                                                    <a:rPr lang="en-GB" sz="3600" i="1">
                                                      <a:latin typeface="Cambria Math" panose="02040503050406030204" pitchFamily="18" charset="0"/>
                                                    </a:rPr>
                                                  </m:ctrlPr>
                                                </m:dPr>
                                                <m:e>
                                                  <m:r>
                                                    <a:rPr lang="en-GB" sz="3600" i="1">
                                                      <a:latin typeface="Cambria Math" panose="02040503050406030204" pitchFamily="18" charset="0"/>
                                                    </a:rPr>
                                                    <m:t>1−</m:t>
                                                  </m:r>
                                                  <m:f>
                                                    <m:fPr>
                                                      <m:ctrlPr>
                                                        <a:rPr lang="en-GB" sz="3600" i="1">
                                                          <a:latin typeface="Cambria Math" panose="02040503050406030204" pitchFamily="18" charset="0"/>
                                                        </a:rPr>
                                                      </m:ctrlPr>
                                                    </m:fPr>
                                                    <m:num>
                                                      <m:sSub>
                                                        <m:sSubPr>
                                                          <m:ctrlPr>
                                                            <a:rPr lang="en-GB" sz="3600" i="1">
                                                              <a:latin typeface="Cambria Math" panose="02040503050406030204" pitchFamily="18" charset="0"/>
                                                            </a:rPr>
                                                          </m:ctrlPr>
                                                        </m:sSubPr>
                                                        <m:e>
                                                          <m:r>
                                                            <a:rPr lang="en-GB" sz="3600" i="1">
                                                              <a:latin typeface="Cambria Math" panose="02040503050406030204" pitchFamily="18" charset="0"/>
                                                            </a:rPr>
                                                            <m:t>𝑟</m:t>
                                                          </m:r>
                                                        </m:e>
                                                        <m:sub>
                                                          <m:r>
                                                            <a:rPr lang="en-GB" sz="3600" i="1">
                                                              <a:latin typeface="Cambria Math" panose="02040503050406030204" pitchFamily="18" charset="0"/>
                                                            </a:rPr>
                                                            <m:t>𝑠</m:t>
                                                          </m:r>
                                                        </m:sub>
                                                      </m:sSub>
                                                    </m:num>
                                                    <m:den>
                                                      <m:r>
                                                        <a:rPr lang="en-GB" sz="3600" i="1" smtClean="0">
                                                          <a:solidFill>
                                                            <a:srgbClr val="0070C0"/>
                                                          </a:solidFill>
                                                          <a:latin typeface="Cambria Math" panose="02040503050406030204" pitchFamily="18" charset="0"/>
                                                        </a:rPr>
                                                        <m:t>𝑟</m:t>
                                                      </m:r>
                                                    </m:den>
                                                  </m:f>
                                                </m:e>
                                              </m:d>
                                            </m:e>
                                            <m:sup>
                                              <m:r>
                                                <a:rPr lang="en-GB" sz="3600" b="0" i="1" smtClean="0">
                                                  <a:latin typeface="Cambria Math" panose="02040503050406030204" pitchFamily="18" charset="0"/>
                                                </a:rPr>
                                                <m:t>−1</m:t>
                                              </m:r>
                                            </m:sup>
                                          </m:sSup>
                                        </m:e>
                                        <m:e>
                                          <m:r>
                                            <a:rPr lang="en-GB" sz="3600" b="0" i="1" smtClean="0">
                                              <a:latin typeface="Cambria Math" panose="02040503050406030204" pitchFamily="18" charset="0"/>
                                            </a:rPr>
                                            <m:t>0</m:t>
                                          </m:r>
                                        </m:e>
                                        <m:e>
                                          <m:r>
                                            <a:rPr lang="en-GB" sz="3600" b="0" i="1" smtClean="0">
                                              <a:latin typeface="Cambria Math" panose="02040503050406030204" pitchFamily="18" charset="0"/>
                                            </a:rPr>
                                            <m:t>0</m:t>
                                          </m:r>
                                        </m:e>
                                      </m:eqArr>
                                    </m:e>
                                  </m:mr>
                                </m:m>
                              </m:e>
                              <m:e>
                                <m:m>
                                  <m:mPr>
                                    <m:mcs>
                                      <m:mc>
                                        <m:mcPr>
                                          <m:count m:val="2"/>
                                          <m:mcJc m:val="center"/>
                                        </m:mcPr>
                                      </m:mc>
                                    </m:mcs>
                                    <m:ctrlPr>
                                      <a:rPr lang="en-GB" sz="3600" i="1">
                                        <a:latin typeface="Cambria Math" panose="02040503050406030204" pitchFamily="18" charset="0"/>
                                      </a:rPr>
                                    </m:ctrlPr>
                                  </m:mPr>
                                  <m:mr>
                                    <m:e>
                                      <m:eqArr>
                                        <m:eqArrPr>
                                          <m:ctrlPr>
                                            <a:rPr lang="en-GB" sz="3600" b="0" i="1" smtClean="0">
                                              <a:latin typeface="Cambria Math" panose="02040503050406030204" pitchFamily="18" charset="0"/>
                                            </a:rPr>
                                          </m:ctrlPr>
                                        </m:eqArrPr>
                                        <m:e>
                                          <m:r>
                                            <m:rPr>
                                              <m:brk m:alnAt="7"/>
                                            </m:rPr>
                                            <a:rPr lang="en-GB" sz="3600" b="0" i="1" smtClean="0">
                                              <a:latin typeface="Cambria Math" panose="02040503050406030204" pitchFamily="18" charset="0"/>
                                            </a:rPr>
                                            <m:t>0</m:t>
                                          </m:r>
                                        </m:e>
                                        <m:e>
                                          <m:r>
                                            <a:rPr lang="en-GB" sz="3600" b="0" i="1" smtClean="0">
                                              <a:latin typeface="Cambria Math" panose="02040503050406030204" pitchFamily="18" charset="0"/>
                                            </a:rPr>
                                            <m:t>0</m:t>
                                          </m:r>
                                        </m:e>
                                        <m:e>
                                          <m:r>
                                            <a:rPr lang="en-GB" sz="3600" b="0" i="1" smtClean="0">
                                              <a:latin typeface="Cambria Math" panose="02040503050406030204" pitchFamily="18" charset="0"/>
                                            </a:rPr>
                                            <m:t>−</m:t>
                                          </m:r>
                                          <m:sSup>
                                            <m:sSupPr>
                                              <m:ctrlPr>
                                                <a:rPr lang="en-GB" sz="3600" b="0" i="1" smtClean="0">
                                                  <a:latin typeface="Cambria Math" panose="02040503050406030204" pitchFamily="18" charset="0"/>
                                                </a:rPr>
                                              </m:ctrlPr>
                                            </m:sSupPr>
                                            <m:e>
                                              <m:r>
                                                <a:rPr lang="en-GB" sz="3600" b="0" i="1" smtClean="0">
                                                  <a:solidFill>
                                                    <a:srgbClr val="0070C0"/>
                                                  </a:solidFill>
                                                  <a:latin typeface="Cambria Math" panose="02040503050406030204" pitchFamily="18" charset="0"/>
                                                </a:rPr>
                                                <m:t>𝑟</m:t>
                                              </m:r>
                                            </m:e>
                                            <m:sup>
                                              <m:r>
                                                <a:rPr lang="en-GB" sz="3600" b="0" i="1" smtClean="0">
                                                  <a:latin typeface="Cambria Math" panose="02040503050406030204" pitchFamily="18" charset="0"/>
                                                </a:rPr>
                                                <m:t>2</m:t>
                                              </m:r>
                                            </m:sup>
                                          </m:sSup>
                                        </m:e>
                                        <m:e>
                                          <m:r>
                                            <a:rPr lang="en-GB" sz="3600" b="0" i="1" smtClean="0">
                                              <a:latin typeface="Cambria Math" panose="02040503050406030204" pitchFamily="18" charset="0"/>
                                            </a:rPr>
                                            <m:t>0</m:t>
                                          </m:r>
                                        </m:e>
                                      </m:eqArr>
                                    </m:e>
                                    <m:e>
                                      <m:eqArr>
                                        <m:eqArrPr>
                                          <m:ctrlPr>
                                            <a:rPr lang="en-GB" sz="3600" b="0" i="1" smtClean="0">
                                              <a:latin typeface="Cambria Math" panose="02040503050406030204" pitchFamily="18" charset="0"/>
                                            </a:rPr>
                                          </m:ctrlPr>
                                        </m:eqArrPr>
                                        <m:e>
                                          <m:r>
                                            <a:rPr lang="en-GB" sz="3600" b="0" i="1" smtClean="0">
                                              <a:latin typeface="Cambria Math" panose="02040503050406030204" pitchFamily="18" charset="0"/>
                                            </a:rPr>
                                            <m:t>0</m:t>
                                          </m:r>
                                        </m:e>
                                        <m:e>
                                          <m:r>
                                            <a:rPr lang="en-GB" sz="3600" b="0" i="1" smtClean="0">
                                              <a:latin typeface="Cambria Math" panose="02040503050406030204" pitchFamily="18" charset="0"/>
                                            </a:rPr>
                                            <m:t>0</m:t>
                                          </m:r>
                                        </m:e>
                                        <m:e>
                                          <m:r>
                                            <a:rPr lang="en-GB" sz="3600" b="0" i="1" smtClean="0">
                                              <a:latin typeface="Cambria Math" panose="02040503050406030204" pitchFamily="18" charset="0"/>
                                            </a:rPr>
                                            <m:t>0</m:t>
                                          </m:r>
                                        </m:e>
                                        <m:e>
                                          <m:r>
                                            <a:rPr lang="en-GB" sz="3600" b="0" i="1" smtClean="0">
                                              <a:latin typeface="Cambria Math" panose="02040503050406030204" pitchFamily="18" charset="0"/>
                                            </a:rPr>
                                            <m:t>−</m:t>
                                          </m:r>
                                          <m:sSup>
                                            <m:sSupPr>
                                              <m:ctrlPr>
                                                <a:rPr lang="en-GB" sz="3600" b="0" i="1" smtClean="0">
                                                  <a:latin typeface="Cambria Math" panose="02040503050406030204" pitchFamily="18" charset="0"/>
                                                </a:rPr>
                                              </m:ctrlPr>
                                            </m:sSupPr>
                                            <m:e>
                                              <m:r>
                                                <a:rPr lang="en-GB" sz="3600" b="0" i="1" smtClean="0">
                                                  <a:solidFill>
                                                    <a:srgbClr val="0070C0"/>
                                                  </a:solidFill>
                                                  <a:latin typeface="Cambria Math" panose="02040503050406030204" pitchFamily="18" charset="0"/>
                                                </a:rPr>
                                                <m:t>𝑟</m:t>
                                              </m:r>
                                            </m:e>
                                            <m:sup>
                                              <m:r>
                                                <a:rPr lang="en-GB" sz="3600" b="0" i="1" smtClean="0">
                                                  <a:latin typeface="Cambria Math" panose="02040503050406030204" pitchFamily="18" charset="0"/>
                                                </a:rPr>
                                                <m:t>2</m:t>
                                              </m:r>
                                            </m:sup>
                                          </m:sSup>
                                          <m:sSup>
                                            <m:sSupPr>
                                              <m:ctrlPr>
                                                <a:rPr lang="en-GB" sz="3600" b="0" i="1" smtClean="0">
                                                  <a:latin typeface="Cambria Math" panose="02040503050406030204" pitchFamily="18" charset="0"/>
                                                </a:rPr>
                                              </m:ctrlPr>
                                            </m:sSupPr>
                                            <m:e>
                                              <m:d>
                                                <m:dPr>
                                                  <m:ctrlPr>
                                                    <a:rPr lang="en-GB" sz="3600" b="0" i="1" smtClean="0">
                                                      <a:latin typeface="Cambria Math" panose="02040503050406030204" pitchFamily="18" charset="0"/>
                                                    </a:rPr>
                                                  </m:ctrlPr>
                                                </m:dPr>
                                                <m:e>
                                                  <m:func>
                                                    <m:funcPr>
                                                      <m:ctrlPr>
                                                        <a:rPr lang="en-GB" sz="3600" b="0" i="1" smtClean="0">
                                                          <a:latin typeface="Cambria Math" panose="02040503050406030204" pitchFamily="18" charset="0"/>
                                                        </a:rPr>
                                                      </m:ctrlPr>
                                                    </m:funcPr>
                                                    <m:fName>
                                                      <m:r>
                                                        <m:rPr>
                                                          <m:sty m:val="p"/>
                                                        </m:rPr>
                                                        <a:rPr lang="en-GB" sz="3600" b="0" i="0" smtClean="0">
                                                          <a:latin typeface="Cambria Math" panose="02040503050406030204" pitchFamily="18" charset="0"/>
                                                        </a:rPr>
                                                        <m:t>sin</m:t>
                                                      </m:r>
                                                    </m:fName>
                                                    <m:e>
                                                      <m:r>
                                                        <a:rPr lang="en-GB" sz="3600" b="0" i="1" smtClean="0">
                                                          <a:solidFill>
                                                            <a:srgbClr val="0070C0"/>
                                                          </a:solidFill>
                                                          <a:latin typeface="Cambria Math" panose="02040503050406030204" pitchFamily="18" charset="0"/>
                                                        </a:rPr>
                                                        <m:t>𝜃</m:t>
                                                      </m:r>
                                                    </m:e>
                                                  </m:func>
                                                </m:e>
                                              </m:d>
                                            </m:e>
                                            <m:sup>
                                              <m:r>
                                                <a:rPr lang="en-GB" sz="3600" b="0" i="1" smtClean="0">
                                                  <a:latin typeface="Cambria Math" panose="02040503050406030204" pitchFamily="18" charset="0"/>
                                                </a:rPr>
                                                <m:t>2</m:t>
                                              </m:r>
                                            </m:sup>
                                          </m:sSup>
                                        </m:e>
                                      </m:eqArr>
                                    </m:e>
                                  </m:mr>
                                </m:m>
                              </m:e>
                            </m:mr>
                          </m:m>
                        </m:e>
                      </m:d>
                    </m:oMath>
                  </m:oMathPara>
                </a14:m>
                <a:endParaRPr lang="en-US" sz="4400" dirty="0">
                  <a:effectLst/>
                  <a:latin typeface="Calibri" panose="020F0502020204030204" pitchFamily="34" charset="0"/>
                </a:endParaRPr>
              </a:p>
            </p:txBody>
          </p:sp>
        </mc:Choice>
        <mc:Fallback xmlns="">
          <p:sp>
            <p:nvSpPr>
              <p:cNvPr id="4" name="TextBox 3">
                <a:extLst>
                  <a:ext uri="{FF2B5EF4-FFF2-40B4-BE49-F238E27FC236}">
                    <a16:creationId xmlns:a16="http://schemas.microsoft.com/office/drawing/2014/main" id="{9CBB190D-F6F9-FCC8-D628-96C75EAB88B7}"/>
                  </a:ext>
                </a:extLst>
              </p:cNvPr>
              <p:cNvSpPr txBox="1">
                <a:spLocks noRot="1" noChangeAspect="1" noMove="1" noResize="1" noEditPoints="1" noAdjustHandles="1" noChangeArrowheads="1" noChangeShapeType="1" noTextEdit="1"/>
              </p:cNvSpPr>
              <p:nvPr/>
            </p:nvSpPr>
            <p:spPr>
              <a:xfrm>
                <a:off x="1676401" y="0"/>
                <a:ext cx="10515600" cy="3349956"/>
              </a:xfrm>
              <a:prstGeom prst="rect">
                <a:avLst/>
              </a:prstGeom>
              <a:blipFill>
                <a:blip r:embed="rId3"/>
                <a:stretch>
                  <a:fillRect l="-2609" t="-4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022049-F9D8-A9C5-E675-A8B04CC0F6DD}"/>
                  </a:ext>
                </a:extLst>
              </p:cNvPr>
              <p:cNvSpPr txBox="1"/>
              <p:nvPr/>
            </p:nvSpPr>
            <p:spPr>
              <a:xfrm>
                <a:off x="368096" y="741402"/>
                <a:ext cx="2667000" cy="258532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5400" i="1" smtClean="0">
                          <a:solidFill>
                            <a:schemeClr val="bg1"/>
                          </a:solidFill>
                          <a:latin typeface="Cambria Math" panose="02040503050406030204" pitchFamily="18" charset="0"/>
                        </a:rPr>
                        <m:t>=</m:t>
                      </m:r>
                      <m:sSup>
                        <m:sSupPr>
                          <m:ctrlPr>
                            <a:rPr lang="en-CA" sz="5400" b="0" i="1" smtClean="0">
                              <a:latin typeface="Cambria Math" panose="02040503050406030204" pitchFamily="18" charset="0"/>
                            </a:rPr>
                          </m:ctrlPr>
                        </m:sSupPr>
                        <m:e>
                          <m:d>
                            <m:dPr>
                              <m:begChr m:val="‖"/>
                              <m:endChr m:val="‖"/>
                              <m:ctrlPr>
                                <a:rPr lang="en-CA" sz="5400" b="0" i="1" smtClean="0">
                                  <a:latin typeface="Cambria Math" panose="02040503050406030204" pitchFamily="18" charset="0"/>
                                </a:rPr>
                              </m:ctrlPr>
                            </m:dPr>
                            <m:e>
                              <m:acc>
                                <m:accPr>
                                  <m:chr m:val="⃗"/>
                                  <m:ctrlPr>
                                    <a:rPr lang="en-CA" sz="5400" b="0" i="1" smtClean="0">
                                      <a:solidFill>
                                        <a:srgbClr val="002060"/>
                                      </a:solidFill>
                                      <a:latin typeface="Cambria Math" panose="02040503050406030204" pitchFamily="18" charset="0"/>
                                    </a:rPr>
                                  </m:ctrlPr>
                                </m:accPr>
                                <m:e>
                                  <m:sSub>
                                    <m:sSubPr>
                                      <m:ctrlPr>
                                        <a:rPr lang="en-CA" sz="5400" b="0" i="1" smtClean="0">
                                          <a:solidFill>
                                            <a:srgbClr val="002060"/>
                                          </a:solidFill>
                                          <a:latin typeface="Cambria Math" panose="02040503050406030204" pitchFamily="18" charset="0"/>
                                        </a:rPr>
                                      </m:ctrlPr>
                                    </m:sSubPr>
                                    <m:e>
                                      <m:r>
                                        <a:rPr lang="en-CA" sz="5400" b="0" i="1" smtClean="0">
                                          <a:solidFill>
                                            <a:srgbClr val="002060"/>
                                          </a:solidFill>
                                          <a:latin typeface="Cambria Math" panose="02040503050406030204" pitchFamily="18" charset="0"/>
                                        </a:rPr>
                                        <m:t>𝑒</m:t>
                                      </m:r>
                                    </m:e>
                                    <m:sub>
                                      <m:r>
                                        <a:rPr lang="en-CA" sz="5400" b="0" i="1" smtClean="0">
                                          <a:solidFill>
                                            <a:srgbClr val="002060"/>
                                          </a:solidFill>
                                          <a:latin typeface="Cambria Math" panose="02040503050406030204" pitchFamily="18" charset="0"/>
                                        </a:rPr>
                                        <m:t>𝑡</m:t>
                                      </m:r>
                                    </m:sub>
                                  </m:sSub>
                                </m:e>
                              </m:acc>
                            </m:e>
                          </m:d>
                        </m:e>
                        <m:sup>
                          <m:r>
                            <a:rPr lang="en-CA" sz="5400" b="0" i="1" smtClean="0">
                              <a:latin typeface="Cambria Math" panose="02040503050406030204" pitchFamily="18" charset="0"/>
                            </a:rPr>
                            <m:t>2</m:t>
                          </m:r>
                        </m:sup>
                      </m:sSup>
                    </m:oMath>
                  </m:oMathPara>
                </a14:m>
                <a:endParaRPr lang="en-CA" sz="5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5400" b="0" i="1" smtClean="0">
                          <a:latin typeface="Cambria Math" panose="02040503050406030204" pitchFamily="18" charset="0"/>
                        </a:rPr>
                        <m:t>=</m:t>
                      </m:r>
                      <m:acc>
                        <m:accPr>
                          <m:chr m:val="⃗"/>
                          <m:ctrlPr>
                            <a:rPr lang="en-CA" sz="5400" b="0" i="1" smtClean="0">
                              <a:solidFill>
                                <a:srgbClr val="002060"/>
                              </a:solidFill>
                              <a:latin typeface="Cambria Math" panose="02040503050406030204" pitchFamily="18" charset="0"/>
                            </a:rPr>
                          </m:ctrlPr>
                        </m:accPr>
                        <m:e>
                          <m:sSub>
                            <m:sSubPr>
                              <m:ctrlPr>
                                <a:rPr lang="en-CA" sz="5400" b="0" i="1" smtClean="0">
                                  <a:solidFill>
                                    <a:srgbClr val="002060"/>
                                  </a:solidFill>
                                  <a:latin typeface="Cambria Math" panose="02040503050406030204" pitchFamily="18" charset="0"/>
                                </a:rPr>
                              </m:ctrlPr>
                            </m:sSubPr>
                            <m:e>
                              <m:r>
                                <a:rPr lang="en-CA" sz="5400" b="0" i="1" smtClean="0">
                                  <a:solidFill>
                                    <a:srgbClr val="002060"/>
                                  </a:solidFill>
                                  <a:latin typeface="Cambria Math" panose="02040503050406030204" pitchFamily="18" charset="0"/>
                                </a:rPr>
                                <m:t>𝑒</m:t>
                              </m:r>
                            </m:e>
                            <m:sub>
                              <m:r>
                                <a:rPr lang="en-CA" sz="5400" b="0" i="1" smtClean="0">
                                  <a:solidFill>
                                    <a:srgbClr val="002060"/>
                                  </a:solidFill>
                                  <a:latin typeface="Cambria Math" panose="02040503050406030204" pitchFamily="18" charset="0"/>
                                </a:rPr>
                                <m:t>𝑡</m:t>
                              </m:r>
                            </m:sub>
                          </m:sSub>
                        </m:e>
                      </m:acc>
                      <m:r>
                        <a:rPr lang="en-CA" sz="5400" b="0" i="1" smtClean="0">
                          <a:latin typeface="Cambria Math" panose="02040503050406030204" pitchFamily="18" charset="0"/>
                        </a:rPr>
                        <m:t>⋅</m:t>
                      </m:r>
                      <m:acc>
                        <m:accPr>
                          <m:chr m:val="⃗"/>
                          <m:ctrlPr>
                            <a:rPr lang="en-CA" sz="5400" b="0" i="1" smtClean="0">
                              <a:solidFill>
                                <a:srgbClr val="002060"/>
                              </a:solidFill>
                              <a:latin typeface="Cambria Math" panose="02040503050406030204" pitchFamily="18" charset="0"/>
                            </a:rPr>
                          </m:ctrlPr>
                        </m:accPr>
                        <m:e>
                          <m:sSub>
                            <m:sSubPr>
                              <m:ctrlPr>
                                <a:rPr lang="en-CA" sz="5400" b="0" i="1" smtClean="0">
                                  <a:solidFill>
                                    <a:srgbClr val="002060"/>
                                  </a:solidFill>
                                  <a:latin typeface="Cambria Math" panose="02040503050406030204" pitchFamily="18" charset="0"/>
                                </a:rPr>
                              </m:ctrlPr>
                            </m:sSubPr>
                            <m:e>
                              <m:r>
                                <a:rPr lang="en-CA" sz="5400" b="0" i="1" smtClean="0">
                                  <a:solidFill>
                                    <a:srgbClr val="002060"/>
                                  </a:solidFill>
                                  <a:latin typeface="Cambria Math" panose="02040503050406030204" pitchFamily="18" charset="0"/>
                                </a:rPr>
                                <m:t>𝑒</m:t>
                              </m:r>
                            </m:e>
                            <m:sub>
                              <m:r>
                                <a:rPr lang="en-CA" sz="5400" b="0" i="1" smtClean="0">
                                  <a:solidFill>
                                    <a:srgbClr val="002060"/>
                                  </a:solidFill>
                                  <a:latin typeface="Cambria Math" panose="02040503050406030204" pitchFamily="18" charset="0"/>
                                </a:rPr>
                                <m:t>𝑡</m:t>
                              </m:r>
                            </m:sub>
                          </m:sSub>
                        </m:e>
                      </m:acc>
                    </m:oMath>
                  </m:oMathPara>
                </a14:m>
                <a:endParaRPr lang="en-CA" sz="5400" dirty="0"/>
              </a:p>
              <a:p>
                <a:pPr/>
                <a14:m>
                  <m:oMathPara xmlns:m="http://schemas.openxmlformats.org/officeDocument/2006/math">
                    <m:oMathParaPr>
                      <m:jc m:val="left"/>
                    </m:oMathParaPr>
                    <m:oMath xmlns:m="http://schemas.openxmlformats.org/officeDocument/2006/math">
                      <m:r>
                        <a:rPr lang="en-CA" sz="5400" b="0" i="1" smtClean="0">
                          <a:latin typeface="Cambria Math" panose="02040503050406030204" pitchFamily="18" charset="0"/>
                        </a:rPr>
                        <m:t>=</m:t>
                      </m:r>
                      <m:sSub>
                        <m:sSubPr>
                          <m:ctrlPr>
                            <a:rPr lang="en-CA" sz="5400" b="0" i="1" smtClean="0">
                              <a:solidFill>
                                <a:srgbClr val="0070C0"/>
                              </a:solidFill>
                              <a:latin typeface="Cambria Math" panose="02040503050406030204" pitchFamily="18" charset="0"/>
                            </a:rPr>
                          </m:ctrlPr>
                        </m:sSubPr>
                        <m:e>
                          <m:r>
                            <a:rPr lang="en-CA" sz="5400" b="0" i="1" smtClean="0">
                              <a:solidFill>
                                <a:srgbClr val="0070C0"/>
                              </a:solidFill>
                              <a:latin typeface="Cambria Math" panose="02040503050406030204" pitchFamily="18" charset="0"/>
                            </a:rPr>
                            <m:t>𝑔</m:t>
                          </m:r>
                        </m:e>
                        <m:sub>
                          <m:r>
                            <a:rPr lang="en-CA" sz="5400" b="0" i="1" smtClean="0">
                              <a:solidFill>
                                <a:srgbClr val="0070C0"/>
                              </a:solidFill>
                              <a:latin typeface="Cambria Math" panose="02040503050406030204" pitchFamily="18" charset="0"/>
                            </a:rPr>
                            <m:t>𝑡𝑡</m:t>
                          </m:r>
                        </m:sub>
                      </m:sSub>
                    </m:oMath>
                  </m:oMathPara>
                </a14:m>
                <a:endParaRPr lang="en-CA" sz="5400" dirty="0"/>
              </a:p>
            </p:txBody>
          </p:sp>
        </mc:Choice>
        <mc:Fallback xmlns="">
          <p:sp>
            <p:nvSpPr>
              <p:cNvPr id="6" name="TextBox 5">
                <a:extLst>
                  <a:ext uri="{FF2B5EF4-FFF2-40B4-BE49-F238E27FC236}">
                    <a16:creationId xmlns:a16="http://schemas.microsoft.com/office/drawing/2014/main" id="{DC022049-F9D8-A9C5-E675-A8B04CC0F6DD}"/>
                  </a:ext>
                </a:extLst>
              </p:cNvPr>
              <p:cNvSpPr txBox="1">
                <a:spLocks noRot="1" noChangeAspect="1" noMove="1" noResize="1" noEditPoints="1" noAdjustHandles="1" noChangeArrowheads="1" noChangeShapeType="1" noTextEdit="1"/>
              </p:cNvSpPr>
              <p:nvPr/>
            </p:nvSpPr>
            <p:spPr>
              <a:xfrm>
                <a:off x="368096" y="741402"/>
                <a:ext cx="2667000" cy="2585323"/>
              </a:xfrm>
              <a:prstGeom prst="rect">
                <a:avLst/>
              </a:prstGeom>
              <a:blipFill>
                <a:blip r:embed="rId4"/>
                <a:stretch>
                  <a:fillRect/>
                </a:stretch>
              </a:blipFill>
            </p:spPr>
            <p:txBody>
              <a:bodyPr/>
              <a:lstStyle/>
              <a:p>
                <a:r>
                  <a:rPr lang="en-CA">
                    <a:noFill/>
                  </a:rPr>
                  <a:t> </a:t>
                </a:r>
              </a:p>
            </p:txBody>
          </p:sp>
        </mc:Fallback>
      </mc:AlternateContent>
      <p:grpSp>
        <p:nvGrpSpPr>
          <p:cNvPr id="15" name="Group 14">
            <a:extLst>
              <a:ext uri="{FF2B5EF4-FFF2-40B4-BE49-F238E27FC236}">
                <a16:creationId xmlns:a16="http://schemas.microsoft.com/office/drawing/2014/main" id="{F86ECA88-C833-4D70-5773-AF5CC487CEEF}"/>
              </a:ext>
            </a:extLst>
          </p:cNvPr>
          <p:cNvGrpSpPr/>
          <p:nvPr/>
        </p:nvGrpSpPr>
        <p:grpSpPr>
          <a:xfrm>
            <a:off x="249494" y="741402"/>
            <a:ext cx="4817806" cy="2608554"/>
            <a:chOff x="249494" y="741402"/>
            <a:chExt cx="4817806" cy="2608554"/>
          </a:xfrm>
        </p:grpSpPr>
        <p:sp>
          <p:nvSpPr>
            <p:cNvPr id="5" name="Rectangle 4">
              <a:extLst>
                <a:ext uri="{FF2B5EF4-FFF2-40B4-BE49-F238E27FC236}">
                  <a16:creationId xmlns:a16="http://schemas.microsoft.com/office/drawing/2014/main" id="{697940D6-71CD-65BD-DD07-667990A13F5F}"/>
                </a:ext>
              </a:extLst>
            </p:cNvPr>
            <p:cNvSpPr/>
            <p:nvPr/>
          </p:nvSpPr>
          <p:spPr>
            <a:xfrm>
              <a:off x="3390900" y="741402"/>
              <a:ext cx="1676400" cy="10477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0797FF8A-4E8F-D58A-4D39-ECFD14C46799}"/>
                </a:ext>
              </a:extLst>
            </p:cNvPr>
            <p:cNvSpPr/>
            <p:nvPr/>
          </p:nvSpPr>
          <p:spPr>
            <a:xfrm>
              <a:off x="249494" y="741402"/>
              <a:ext cx="2666999" cy="260855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EC87BC76-1A24-D327-3A48-26BE916125CF}"/>
                </a:ext>
              </a:extLst>
            </p:cNvPr>
            <p:cNvCxnSpPr/>
            <p:nvPr/>
          </p:nvCxnSpPr>
          <p:spPr>
            <a:xfrm>
              <a:off x="2916494" y="741402"/>
              <a:ext cx="474406" cy="2323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103E56-5555-2648-B535-189766261C9C}"/>
                </a:ext>
              </a:extLst>
            </p:cNvPr>
            <p:cNvCxnSpPr>
              <a:cxnSpLocks/>
            </p:cNvCxnSpPr>
            <p:nvPr/>
          </p:nvCxnSpPr>
          <p:spPr>
            <a:xfrm flipV="1">
              <a:off x="2916493" y="1789152"/>
              <a:ext cx="474407" cy="156080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7EFD234-E4DD-AA28-D76C-37C1397D2C27}"/>
                  </a:ext>
                </a:extLst>
              </p:cNvPr>
              <p:cNvSpPr txBox="1"/>
              <p:nvPr/>
            </p:nvSpPr>
            <p:spPr>
              <a:xfrm>
                <a:off x="607757" y="3572827"/>
                <a:ext cx="6802693" cy="1947456"/>
              </a:xfrm>
              <a:prstGeom prst="rect">
                <a:avLst/>
              </a:prstGeom>
              <a:noFill/>
              <a:ln w="38100">
                <a:solidFill>
                  <a:schemeClr val="tx1"/>
                </a:solidFill>
              </a:ln>
            </p:spPr>
            <p:txBody>
              <a:bodyPr wrap="square" rtlCol="0">
                <a:spAutoFit/>
              </a:bodyPr>
              <a:lstStyle/>
              <a:p>
                <a14:m>
                  <m:oMath xmlns:m="http://schemas.openxmlformats.org/officeDocument/2006/math">
                    <m:sSub>
                      <m:sSubPr>
                        <m:ctrlPr>
                          <a:rPr lang="en-CA" sz="5400" b="0" i="1" smtClean="0">
                            <a:solidFill>
                              <a:srgbClr val="002060"/>
                            </a:solidFill>
                            <a:latin typeface="Cambria Math" panose="02040503050406030204" pitchFamily="18" charset="0"/>
                          </a:rPr>
                        </m:ctrlPr>
                      </m:sSubPr>
                      <m:e>
                        <m:acc>
                          <m:accPr>
                            <m:chr m:val="⃗"/>
                            <m:ctrlPr>
                              <a:rPr lang="en-CA" sz="5400" i="1" smtClean="0">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b="0" i="1" smtClean="0">
                                    <a:solidFill>
                                      <a:srgbClr val="002060"/>
                                    </a:solidFill>
                                    <a:latin typeface="Cambria Math" panose="02040503050406030204" pitchFamily="18" charset="0"/>
                                  </a:rPr>
                                  <m:t>𝑡</m:t>
                                </m:r>
                              </m:sub>
                            </m:sSub>
                          </m:e>
                        </m:acc>
                      </m:e>
                      <m:sub>
                        <m:r>
                          <a:rPr lang="en-CA" sz="5400" b="0" i="1" smtClean="0">
                            <a:solidFill>
                              <a:srgbClr val="002060"/>
                            </a:solidFill>
                            <a:latin typeface="Cambria Math" panose="02040503050406030204" pitchFamily="18" charset="0"/>
                          </a:rPr>
                          <m:t>𝑛𝑜𝑟𝑚𝑎𝑙𝑖𝑧𝑒𝑑</m:t>
                        </m:r>
                      </m:sub>
                    </m:sSub>
                    <m:r>
                      <a:rPr lang="en-CA" sz="5400" b="0" i="1" smtClean="0">
                        <a:latin typeface="Cambria Math" panose="02040503050406030204" pitchFamily="18" charset="0"/>
                      </a:rPr>
                      <m:t>=</m:t>
                    </m:r>
                    <m:f>
                      <m:fPr>
                        <m:ctrlPr>
                          <a:rPr lang="en-CA" sz="5400" b="0" i="1" smtClean="0">
                            <a:latin typeface="Cambria Math" panose="02040503050406030204" pitchFamily="18" charset="0"/>
                          </a:rPr>
                        </m:ctrlPr>
                      </m:fPr>
                      <m:num>
                        <m:r>
                          <a:rPr lang="en-CA" sz="5400" b="0" i="1" smtClean="0">
                            <a:latin typeface="Cambria Math" panose="02040503050406030204" pitchFamily="18" charset="0"/>
                          </a:rPr>
                          <m:t>1</m:t>
                        </m:r>
                      </m:num>
                      <m:den>
                        <m:rad>
                          <m:radPr>
                            <m:degHide m:val="on"/>
                            <m:ctrlPr>
                              <a:rPr lang="en-CA" sz="5400" b="0" i="1" smtClean="0">
                                <a:latin typeface="Cambria Math" panose="02040503050406030204" pitchFamily="18" charset="0"/>
                              </a:rPr>
                            </m:ctrlPr>
                          </m:radPr>
                          <m:deg/>
                          <m:e>
                            <m:r>
                              <a:rPr lang="en-GB" sz="5400" i="1">
                                <a:latin typeface="Cambria Math" panose="02040503050406030204" pitchFamily="18" charset="0"/>
                              </a:rPr>
                              <m:t>1−</m:t>
                            </m:r>
                            <m:f>
                              <m:fPr>
                                <m:ctrlPr>
                                  <a:rPr lang="en-GB" sz="5400" i="1">
                                    <a:latin typeface="Cambria Math" panose="02040503050406030204" pitchFamily="18" charset="0"/>
                                  </a:rPr>
                                </m:ctrlPr>
                              </m:fPr>
                              <m:num>
                                <m:sSub>
                                  <m:sSubPr>
                                    <m:ctrlPr>
                                      <a:rPr lang="en-GB" sz="5400" i="1">
                                        <a:latin typeface="Cambria Math" panose="02040503050406030204" pitchFamily="18" charset="0"/>
                                      </a:rPr>
                                    </m:ctrlPr>
                                  </m:sSubPr>
                                  <m:e>
                                    <m:r>
                                      <a:rPr lang="en-GB" sz="5400" i="1">
                                        <a:latin typeface="Cambria Math" panose="02040503050406030204" pitchFamily="18" charset="0"/>
                                      </a:rPr>
                                      <m:t>𝑟</m:t>
                                    </m:r>
                                  </m:e>
                                  <m:sub>
                                    <m:r>
                                      <a:rPr lang="en-GB" sz="5400" i="1">
                                        <a:latin typeface="Cambria Math" panose="02040503050406030204" pitchFamily="18" charset="0"/>
                                      </a:rPr>
                                      <m:t>𝑠</m:t>
                                    </m:r>
                                  </m:sub>
                                </m:sSub>
                              </m:num>
                              <m:den>
                                <m:r>
                                  <a:rPr lang="en-GB" sz="5400" i="1">
                                    <a:solidFill>
                                      <a:srgbClr val="0070C0"/>
                                    </a:solidFill>
                                    <a:latin typeface="Cambria Math" panose="02040503050406030204" pitchFamily="18" charset="0"/>
                                  </a:rPr>
                                  <m:t>𝑟</m:t>
                                </m:r>
                              </m:den>
                            </m:f>
                          </m:e>
                        </m:rad>
                      </m:den>
                    </m:f>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𝑡</m:t>
                            </m:r>
                          </m:sub>
                        </m:sSub>
                      </m:e>
                    </m:acc>
                  </m:oMath>
                </a14:m>
                <a:r>
                  <a:rPr lang="en-CA" sz="5400" dirty="0"/>
                  <a:t> </a:t>
                </a:r>
              </a:p>
            </p:txBody>
          </p:sp>
        </mc:Choice>
        <mc:Fallback xmlns="">
          <p:sp>
            <p:nvSpPr>
              <p:cNvPr id="13" name="TextBox 12">
                <a:extLst>
                  <a:ext uri="{FF2B5EF4-FFF2-40B4-BE49-F238E27FC236}">
                    <a16:creationId xmlns:a16="http://schemas.microsoft.com/office/drawing/2014/main" id="{A7EFD234-E4DD-AA28-D76C-37C1397D2C27}"/>
                  </a:ext>
                </a:extLst>
              </p:cNvPr>
              <p:cNvSpPr txBox="1">
                <a:spLocks noRot="1" noChangeAspect="1" noMove="1" noResize="1" noEditPoints="1" noAdjustHandles="1" noChangeArrowheads="1" noChangeShapeType="1" noTextEdit="1"/>
              </p:cNvSpPr>
              <p:nvPr/>
            </p:nvSpPr>
            <p:spPr>
              <a:xfrm>
                <a:off x="607757" y="3572827"/>
                <a:ext cx="6802693" cy="1947456"/>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38E935A-66A4-467A-0004-5DB76F7CA216}"/>
                  </a:ext>
                </a:extLst>
              </p:cNvPr>
              <p:cNvSpPr txBox="1"/>
              <p:nvPr/>
            </p:nvSpPr>
            <p:spPr>
              <a:xfrm>
                <a:off x="607757" y="5582413"/>
                <a:ext cx="5785054" cy="106836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CA" sz="5400" i="1" smtClean="0">
                              <a:latin typeface="Cambria Math" panose="02040503050406030204" pitchFamily="18" charset="0"/>
                            </a:rPr>
                          </m:ctrlPr>
                        </m:dPr>
                        <m:e>
                          <m:sSub>
                            <m:sSubPr>
                              <m:ctrlPr>
                                <a:rPr lang="en-CA" sz="5400" i="1">
                                  <a:solidFill>
                                    <a:srgbClr val="002060"/>
                                  </a:solidFill>
                                  <a:latin typeface="Cambria Math" panose="02040503050406030204" pitchFamily="18" charset="0"/>
                                </a:rPr>
                              </m:ctrlPr>
                            </m:sSubPr>
                            <m:e>
                              <m:acc>
                                <m:accPr>
                                  <m:chr m:val="⃗"/>
                                  <m:ctrlPr>
                                    <a:rPr lang="en-CA" sz="5400" i="1">
                                      <a:solidFill>
                                        <a:srgbClr val="002060"/>
                                      </a:solidFill>
                                      <a:latin typeface="Cambria Math" panose="02040503050406030204" pitchFamily="18" charset="0"/>
                                    </a:rPr>
                                  </m:ctrlPr>
                                </m:accPr>
                                <m:e>
                                  <m:sSub>
                                    <m:sSubPr>
                                      <m:ctrlPr>
                                        <a:rPr lang="en-CA" sz="5400" i="1">
                                          <a:solidFill>
                                            <a:srgbClr val="002060"/>
                                          </a:solidFill>
                                          <a:latin typeface="Cambria Math" panose="02040503050406030204" pitchFamily="18" charset="0"/>
                                        </a:rPr>
                                      </m:ctrlPr>
                                    </m:sSubPr>
                                    <m:e>
                                      <m:r>
                                        <a:rPr lang="en-CA" sz="5400" i="1">
                                          <a:solidFill>
                                            <a:srgbClr val="002060"/>
                                          </a:solidFill>
                                          <a:latin typeface="Cambria Math" panose="02040503050406030204" pitchFamily="18" charset="0"/>
                                        </a:rPr>
                                        <m:t>𝑒</m:t>
                                      </m:r>
                                    </m:e>
                                    <m:sub>
                                      <m:r>
                                        <a:rPr lang="en-CA" sz="5400" i="1">
                                          <a:solidFill>
                                            <a:srgbClr val="002060"/>
                                          </a:solidFill>
                                          <a:latin typeface="Cambria Math" panose="02040503050406030204" pitchFamily="18" charset="0"/>
                                        </a:rPr>
                                        <m:t>𝑡</m:t>
                                      </m:r>
                                    </m:sub>
                                  </m:sSub>
                                </m:e>
                              </m:acc>
                            </m:e>
                            <m:sub>
                              <m:r>
                                <a:rPr lang="en-CA" sz="5400" i="1">
                                  <a:solidFill>
                                    <a:srgbClr val="002060"/>
                                  </a:solidFill>
                                  <a:latin typeface="Cambria Math" panose="02040503050406030204" pitchFamily="18" charset="0"/>
                                </a:rPr>
                                <m:t>𝑛𝑜𝑟𝑚𝑎𝑙𝑖𝑧𝑒𝑑</m:t>
                              </m:r>
                            </m:sub>
                          </m:sSub>
                        </m:e>
                      </m:d>
                      <m:r>
                        <a:rPr lang="en-CA" sz="5400" i="1">
                          <a:latin typeface="Cambria Math" panose="02040503050406030204" pitchFamily="18" charset="0"/>
                        </a:rPr>
                        <m:t>=</m:t>
                      </m:r>
                      <m:r>
                        <a:rPr lang="en-CA" sz="5400" b="0" i="1" smtClean="0">
                          <a:latin typeface="Cambria Math" panose="02040503050406030204" pitchFamily="18" charset="0"/>
                        </a:rPr>
                        <m:t>1</m:t>
                      </m:r>
                    </m:oMath>
                  </m:oMathPara>
                </a14:m>
                <a:endParaRPr lang="en-CA" sz="5400" dirty="0"/>
              </a:p>
            </p:txBody>
          </p:sp>
        </mc:Choice>
        <mc:Fallback xmlns="">
          <p:sp>
            <p:nvSpPr>
              <p:cNvPr id="14" name="TextBox 13">
                <a:extLst>
                  <a:ext uri="{FF2B5EF4-FFF2-40B4-BE49-F238E27FC236}">
                    <a16:creationId xmlns:a16="http://schemas.microsoft.com/office/drawing/2014/main" id="{238E935A-66A4-467A-0004-5DB76F7CA216}"/>
                  </a:ext>
                </a:extLst>
              </p:cNvPr>
              <p:cNvSpPr txBox="1">
                <a:spLocks noRot="1" noChangeAspect="1" noMove="1" noResize="1" noEditPoints="1" noAdjustHandles="1" noChangeArrowheads="1" noChangeShapeType="1" noTextEdit="1"/>
              </p:cNvSpPr>
              <p:nvPr/>
            </p:nvSpPr>
            <p:spPr>
              <a:xfrm>
                <a:off x="607757" y="5582413"/>
                <a:ext cx="5785054" cy="106836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6" name="Ink 15">
                <a:extLst>
                  <a:ext uri="{FF2B5EF4-FFF2-40B4-BE49-F238E27FC236}">
                    <a16:creationId xmlns:a16="http://schemas.microsoft.com/office/drawing/2014/main" id="{C1E3591A-C41F-C946-C6A2-DFF755BD7C50}"/>
                  </a:ext>
                </a:extLst>
              </p14:cNvPr>
              <p14:cNvContentPartPr/>
              <p14:nvPr>
                <p:extLst>
                  <p:ext uri="{42D2F446-02D8-4167-A562-619A0277C38B}">
                    <p15:isNarration xmlns:p15="http://schemas.microsoft.com/office/powerpoint/2012/main" val="1"/>
                  </p:ext>
                </p:extLst>
              </p14:nvPr>
            </p14:nvContentPartPr>
            <p14:xfrm>
              <a:off x="760320" y="4850640"/>
              <a:ext cx="5907600" cy="1727280"/>
            </p14:xfrm>
          </p:contentPart>
        </mc:Choice>
        <mc:Fallback xmlns="">
          <p:pic>
            <p:nvPicPr>
              <p:cNvPr id="16" name="Ink 15">
                <a:extLst>
                  <a:ext uri="{FF2B5EF4-FFF2-40B4-BE49-F238E27FC236}">
                    <a16:creationId xmlns:a16="http://schemas.microsoft.com/office/drawing/2014/main" id="{C1E3591A-C41F-C946-C6A2-DFF755BD7C50}"/>
                  </a:ext>
                </a:extLst>
              </p:cNvPr>
              <p:cNvPicPr>
                <a:picLocks noGrp="1" noRot="1" noChangeAspect="1" noMove="1" noResize="1" noEditPoints="1" noAdjustHandles="1" noChangeArrowheads="1" noChangeShapeType="1"/>
              </p:cNvPicPr>
              <p:nvPr/>
            </p:nvPicPr>
            <p:blipFill>
              <a:blip r:embed="rId8"/>
              <a:stretch>
                <a:fillRect/>
              </a:stretch>
            </p:blipFill>
            <p:spPr>
              <a:xfrm>
                <a:off x="750960" y="4841280"/>
                <a:ext cx="5926320" cy="1746000"/>
              </a:xfrm>
              <a:prstGeom prst="rect">
                <a:avLst/>
              </a:prstGeom>
            </p:spPr>
          </p:pic>
        </mc:Fallback>
      </mc:AlternateContent>
    </p:spTree>
    <p:custDataLst>
      <p:tags r:id="rId1"/>
    </p:custDataLst>
    <p:extLst>
      <p:ext uri="{BB962C8B-B14F-4D97-AF65-F5344CB8AC3E}">
        <p14:creationId xmlns:p14="http://schemas.microsoft.com/office/powerpoint/2010/main" val="1667574243"/>
      </p:ext>
    </p:extLst>
  </p:cSld>
  <p:clrMapOvr>
    <a:masterClrMapping/>
  </p:clrMapOvr>
  <mc:AlternateContent xmlns:mc="http://schemas.openxmlformats.org/markup-compatibility/2006" xmlns:p14="http://schemas.microsoft.com/office/powerpoint/2010/main">
    <mc:Choice Requires="p14">
      <p:transition spd="slow" p14:dur="2000" advTm="18145"/>
    </mc:Choice>
    <mc:Fallback xmlns="">
      <p:transition spd="slow" advTm="18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3" grpId="0" animBg="1"/>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2F0D0A-15A1-797F-874A-D9D74F4A4D43}"/>
                  </a:ext>
                </a:extLst>
              </p:cNvPr>
              <p:cNvSpPr txBox="1"/>
              <p:nvPr/>
            </p:nvSpPr>
            <p:spPr>
              <a:xfrm>
                <a:off x="723900" y="262141"/>
                <a:ext cx="6953250" cy="1949252"/>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7200" i="1" smtClean="0">
                        <a:latin typeface="Cambria Math" panose="02040503050406030204" pitchFamily="18" charset="0"/>
                      </a:rPr>
                      <m:t>𝜅</m:t>
                    </m:r>
                    <m:r>
                      <a:rPr lang="en-CA" sz="7200" i="1" smtClean="0">
                        <a:latin typeface="Cambria Math" panose="02040503050406030204" pitchFamily="18" charset="0"/>
                      </a:rPr>
                      <m:t>=</m:t>
                    </m:r>
                    <m:r>
                      <a:rPr lang="en-CA" sz="7200" i="1">
                        <a:solidFill>
                          <a:srgbClr val="FF0000"/>
                        </a:solidFill>
                        <a:latin typeface="Cambria Math" panose="02040503050406030204" pitchFamily="18" charset="0"/>
                      </a:rPr>
                      <m:t>𝑎</m:t>
                    </m:r>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𝑡</m:t>
                        </m:r>
                      </m:sup>
                    </m:sSup>
                    <m:r>
                      <a:rPr lang="en-CA" sz="7200" b="0" i="1" smtClean="0">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num>
                      <m:den>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r>
                              <a:rPr lang="en-GB" sz="7200" i="1">
                                <a:solidFill>
                                  <a:srgbClr val="0070C0"/>
                                </a:solidFill>
                                <a:latin typeface="Cambria Math" panose="02040503050406030204" pitchFamily="18" charset="0"/>
                              </a:rPr>
                              <m:t>𝑟</m:t>
                            </m:r>
                          </m:den>
                        </m:f>
                      </m:den>
                    </m:f>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𝑟</m:t>
                        </m:r>
                      </m:sup>
                    </m:sSup>
                  </m:oMath>
                </a14:m>
                <a:r>
                  <a:rPr lang="en-GB" sz="72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F72F0D0A-15A1-797F-874A-D9D74F4A4D43}"/>
                  </a:ext>
                </a:extLst>
              </p:cNvPr>
              <p:cNvSpPr txBox="1">
                <a:spLocks noRot="1" noChangeAspect="1" noMove="1" noResize="1" noEditPoints="1" noAdjustHandles="1" noChangeArrowheads="1" noChangeShapeType="1" noTextEdit="1"/>
              </p:cNvSpPr>
              <p:nvPr/>
            </p:nvSpPr>
            <p:spPr>
              <a:xfrm>
                <a:off x="723900" y="262141"/>
                <a:ext cx="6953250" cy="1949252"/>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E76B5E-6C0A-2A93-115B-643DAE2B4CE8}"/>
                  </a:ext>
                </a:extLst>
              </p:cNvPr>
              <p:cNvSpPr txBox="1"/>
              <p:nvPr/>
            </p:nvSpPr>
            <p:spPr>
              <a:xfrm>
                <a:off x="7677150" y="154721"/>
                <a:ext cx="4152900" cy="2092881"/>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CA" sz="6000" b="0" i="1" dirty="0">
                    <a:latin typeface="Cambria Math" panose="02040503050406030204" pitchFamily="18" charset="0"/>
                  </a:rPr>
                  <a:t> </a:t>
                </a:r>
                <a:r>
                  <a:rPr lang="en-CA" sz="6000" b="0" dirty="0"/>
                  <a:t>outgoing</a:t>
                </a:r>
              </a:p>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GB" sz="6000" i="1" dirty="0">
                    <a:latin typeface="Cambria Math" panose="02040503050406030204" pitchFamily="18" charset="0"/>
                  </a:rPr>
                  <a:t> </a:t>
                </a:r>
                <a:r>
                  <a:rPr lang="en-GB" sz="6000" dirty="0"/>
                  <a:t>ingoing</a:t>
                </a:r>
              </a:p>
            </p:txBody>
          </p:sp>
        </mc:Choice>
        <mc:Fallback xmlns="">
          <p:sp>
            <p:nvSpPr>
              <p:cNvPr id="5" name="TextBox 4">
                <a:extLst>
                  <a:ext uri="{FF2B5EF4-FFF2-40B4-BE49-F238E27FC236}">
                    <a16:creationId xmlns:a16="http://schemas.microsoft.com/office/drawing/2014/main" id="{D1E76B5E-6C0A-2A93-115B-643DAE2B4CE8}"/>
                  </a:ext>
                </a:extLst>
              </p:cNvPr>
              <p:cNvSpPr txBox="1">
                <a:spLocks noRot="1" noChangeAspect="1" noMove="1" noResize="1" noEditPoints="1" noAdjustHandles="1" noChangeArrowheads="1" noChangeShapeType="1" noTextEdit="1"/>
              </p:cNvSpPr>
              <p:nvPr/>
            </p:nvSpPr>
            <p:spPr>
              <a:xfrm>
                <a:off x="7677150" y="154721"/>
                <a:ext cx="4152900" cy="2092881"/>
              </a:xfrm>
              <a:prstGeom prst="rect">
                <a:avLst/>
              </a:prstGeom>
              <a:blipFill>
                <a:blip r:embed="rId4"/>
                <a:stretch>
                  <a:fillRect t="-8430" r="-3079" b="-18895"/>
                </a:stretch>
              </a:blipFill>
              <a:effectLst>
                <a:softEdge rad="127000"/>
              </a:effectLst>
            </p:spPr>
            <p:txBody>
              <a:bodyPr/>
              <a:lstStyle/>
              <a:p>
                <a:r>
                  <a:rPr lang="en-CA">
                    <a:noFill/>
                  </a:rPr>
                  <a:t> </a:t>
                </a:r>
              </a:p>
            </p:txBody>
          </p:sp>
        </mc:Fallback>
      </mc:AlternateContent>
      <p:sp>
        <p:nvSpPr>
          <p:cNvPr id="6" name="Rectangle 5">
            <a:extLst>
              <a:ext uri="{FF2B5EF4-FFF2-40B4-BE49-F238E27FC236}">
                <a16:creationId xmlns:a16="http://schemas.microsoft.com/office/drawing/2014/main" id="{0678A3B4-87AC-9A33-228F-FD9A738AAEBD}"/>
              </a:ext>
            </a:extLst>
          </p:cNvPr>
          <p:cNvSpPr/>
          <p:nvPr/>
        </p:nvSpPr>
        <p:spPr>
          <a:xfrm>
            <a:off x="361950" y="154722"/>
            <a:ext cx="11468100" cy="21259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D0EE14-E727-1B6A-71D9-6CDA8791D83A}"/>
                  </a:ext>
                </a:extLst>
              </p:cNvPr>
              <p:cNvSpPr txBox="1"/>
              <p:nvPr/>
            </p:nvSpPr>
            <p:spPr>
              <a:xfrm>
                <a:off x="361950" y="2550793"/>
                <a:ext cx="11049000" cy="3405291"/>
              </a:xfrm>
              <a:prstGeom prst="rect">
                <a:avLst/>
              </a:prstGeom>
              <a:noFill/>
              <a:effectLst>
                <a:softEdge rad="127000"/>
              </a:effectLst>
            </p:spPr>
            <p:txBody>
              <a:bodyPr wrap="square">
                <a:spAutoFit/>
              </a:bodyPr>
              <a:lstStyle/>
              <a:p>
                <a:pPr>
                  <a:spcAft>
                    <a:spcPts val="1200"/>
                  </a:spcAft>
                </a:pPr>
                <a14:m>
                  <m:oMath xmlns:m="http://schemas.openxmlformats.org/officeDocument/2006/math">
                    <m:r>
                      <a:rPr lang="en-CA" sz="6000" i="1" smtClean="0">
                        <a:latin typeface="Cambria Math" panose="02040503050406030204" pitchFamily="18" charset="0"/>
                      </a:rPr>
                      <m:t>𝜅</m:t>
                    </m:r>
                    <m:d>
                      <m:dPr>
                        <m:ctrlPr>
                          <a:rPr lang="en-CA" sz="6000" i="1">
                            <a:latin typeface="Cambria Math" panose="02040503050406030204" pitchFamily="18" charset="0"/>
                          </a:rPr>
                        </m:ctrlPr>
                      </m:dPr>
                      <m:e>
                        <m:sSub>
                          <m:sSubPr>
                            <m:ctrlPr>
                              <a:rPr lang="en-CA" sz="6000" i="1">
                                <a:solidFill>
                                  <a:srgbClr val="002060"/>
                                </a:solidFill>
                                <a:latin typeface="Cambria Math" panose="02040503050406030204" pitchFamily="18" charset="0"/>
                              </a:rPr>
                            </m:ctrlPr>
                          </m:sSubPr>
                          <m:e>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𝑡</m:t>
                                    </m:r>
                                  </m:sub>
                                </m:sSub>
                              </m:e>
                            </m:acc>
                          </m:e>
                          <m:sub>
                            <m:r>
                              <a:rPr lang="en-CA" sz="6000" i="1">
                                <a:solidFill>
                                  <a:srgbClr val="002060"/>
                                </a:solidFill>
                                <a:latin typeface="Cambria Math" panose="02040503050406030204" pitchFamily="18" charset="0"/>
                              </a:rPr>
                              <m:t>𝑛𝑜𝑟𝑚𝑎𝑙𝑖𝑧𝑒𝑑</m:t>
                            </m:r>
                          </m:sub>
                        </m:sSub>
                      </m:e>
                    </m:d>
                  </m:oMath>
                </a14:m>
                <a:r>
                  <a:rPr lang="en-CA" sz="6000" i="1" dirty="0">
                    <a:solidFill>
                      <a:srgbClr val="002060"/>
                    </a:solidFill>
                    <a:latin typeface="Cambria Math" panose="02040503050406030204" pitchFamily="18" charset="0"/>
                  </a:rPr>
                  <a:t> </a:t>
                </a:r>
              </a:p>
              <a:p>
                <a:pPr>
                  <a:spcAft>
                    <a:spcPts val="1200"/>
                  </a:spcAft>
                </a:pPr>
                <a14:m>
                  <m:oMath xmlns:m="http://schemas.openxmlformats.org/officeDocument/2006/math">
                    <m:r>
                      <a:rPr lang="en-CA" sz="6000" b="0" i="1" smtClean="0">
                        <a:solidFill>
                          <a:schemeClr val="tx1"/>
                        </a:solidFill>
                        <a:latin typeface="Cambria Math" panose="02040503050406030204" pitchFamily="18" charset="0"/>
                      </a:rPr>
                      <m:t>=</m:t>
                    </m:r>
                  </m:oMath>
                </a14:m>
                <a:r>
                  <a:rPr lang="en-CA" sz="6000" i="1" dirty="0">
                    <a:latin typeface="Cambria Math" panose="02040503050406030204" pitchFamily="18" charset="0"/>
                  </a:rPr>
                  <a:t> </a:t>
                </a:r>
                <a14:m>
                  <m:oMath xmlns:m="http://schemas.openxmlformats.org/officeDocument/2006/math">
                    <m:r>
                      <a:rPr lang="en-CA" sz="6000" i="1" smtClean="0">
                        <a:latin typeface="Cambria Math" panose="02040503050406030204" pitchFamily="18" charset="0"/>
                      </a:rPr>
                      <m:t>𝜅</m:t>
                    </m:r>
                    <m:d>
                      <m:dPr>
                        <m:ctrlPr>
                          <a:rPr lang="en-CA" sz="6000" b="0" i="1" smtClean="0">
                            <a:latin typeface="Cambria Math" panose="02040503050406030204" pitchFamily="18" charset="0"/>
                          </a:rPr>
                        </m:ctrlPr>
                      </m:dPr>
                      <m:e>
                        <m:f>
                          <m:fPr>
                            <m:ctrlPr>
                              <a:rPr lang="en-CA" sz="6000" i="1">
                                <a:latin typeface="Cambria Math" panose="02040503050406030204" pitchFamily="18" charset="0"/>
                              </a:rPr>
                            </m:ctrlPr>
                          </m:fPr>
                          <m:num>
                            <m:r>
                              <a:rPr lang="en-CA" sz="6000" i="1">
                                <a:latin typeface="Cambria Math" panose="02040503050406030204" pitchFamily="18" charset="0"/>
                              </a:rPr>
                              <m:t>1</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e>
                            </m:rad>
                          </m:den>
                        </m:f>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𝑡</m:t>
                                </m:r>
                              </m:sub>
                            </m:sSub>
                          </m:e>
                        </m:acc>
                      </m:e>
                    </m:d>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1</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e>
                        </m:rad>
                      </m:den>
                    </m:f>
                    <m:r>
                      <a:rPr lang="en-CA" sz="6000" i="1">
                        <a:latin typeface="Cambria Math" panose="02040503050406030204" pitchFamily="18" charset="0"/>
                      </a:rPr>
                      <m:t>𝜅</m:t>
                    </m:r>
                    <m:d>
                      <m:dPr>
                        <m:ctrlPr>
                          <a:rPr lang="en-CA" sz="6000" i="1">
                            <a:latin typeface="Cambria Math" panose="02040503050406030204" pitchFamily="18" charset="0"/>
                          </a:rPr>
                        </m:ctrlPr>
                      </m:dPr>
                      <m:e>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𝑡</m:t>
                                </m:r>
                              </m:sub>
                            </m:sSub>
                          </m:e>
                        </m:acc>
                      </m:e>
                    </m:d>
                  </m:oMath>
                </a14:m>
                <a:r>
                  <a:rPr lang="en-GB" sz="6000" i="1" dirty="0">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D2D0EE14-E727-1B6A-71D9-6CDA8791D83A}"/>
                  </a:ext>
                </a:extLst>
              </p:cNvPr>
              <p:cNvSpPr txBox="1">
                <a:spLocks noRot="1" noChangeAspect="1" noMove="1" noResize="1" noEditPoints="1" noAdjustHandles="1" noChangeArrowheads="1" noChangeShapeType="1" noTextEdit="1"/>
              </p:cNvSpPr>
              <p:nvPr/>
            </p:nvSpPr>
            <p:spPr>
              <a:xfrm>
                <a:off x="361950" y="2550793"/>
                <a:ext cx="11049000" cy="3405291"/>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7DA07346-D4A3-6336-1449-E0A470DBD768}"/>
                  </a:ext>
                </a:extLst>
              </p14:cNvPr>
              <p14:cNvContentPartPr/>
              <p14:nvPr>
                <p:extLst>
                  <p:ext uri="{42D2F446-02D8-4167-A562-619A0277C38B}">
                    <p15:isNarration xmlns:p15="http://schemas.microsoft.com/office/powerpoint/2012/main" val="1"/>
                  </p:ext>
                </p:extLst>
              </p14:nvPr>
            </p14:nvContentPartPr>
            <p14:xfrm>
              <a:off x="1152360" y="3774240"/>
              <a:ext cx="8544240" cy="2268360"/>
            </p14:xfrm>
          </p:contentPart>
        </mc:Choice>
        <mc:Fallback xmlns="">
          <p:pic>
            <p:nvPicPr>
              <p:cNvPr id="3" name="Ink 2">
                <a:extLst>
                  <a:ext uri="{FF2B5EF4-FFF2-40B4-BE49-F238E27FC236}">
                    <a16:creationId xmlns:a16="http://schemas.microsoft.com/office/drawing/2014/main" id="{7DA07346-D4A3-6336-1449-E0A470DBD768}"/>
                  </a:ext>
                </a:extLst>
              </p:cNvPr>
              <p:cNvPicPr>
                <a:picLocks noGrp="1" noRot="1" noChangeAspect="1" noMove="1" noResize="1" noEditPoints="1" noAdjustHandles="1" noChangeArrowheads="1" noChangeShapeType="1"/>
              </p:cNvPicPr>
              <p:nvPr/>
            </p:nvPicPr>
            <p:blipFill>
              <a:blip r:embed="rId7"/>
              <a:stretch>
                <a:fillRect/>
              </a:stretch>
            </p:blipFill>
            <p:spPr>
              <a:xfrm>
                <a:off x="1143000" y="3764880"/>
                <a:ext cx="8562960" cy="2287080"/>
              </a:xfrm>
              <a:prstGeom prst="rect">
                <a:avLst/>
              </a:prstGeom>
            </p:spPr>
          </p:pic>
        </mc:Fallback>
      </mc:AlternateContent>
    </p:spTree>
    <p:custDataLst>
      <p:tags r:id="rId1"/>
    </p:custDataLst>
    <p:extLst>
      <p:ext uri="{BB962C8B-B14F-4D97-AF65-F5344CB8AC3E}">
        <p14:creationId xmlns:p14="http://schemas.microsoft.com/office/powerpoint/2010/main" val="429756597"/>
      </p:ext>
    </p:extLst>
  </p:cSld>
  <p:clrMapOvr>
    <a:masterClrMapping/>
  </p:clrMapOvr>
  <mc:AlternateContent xmlns:mc="http://schemas.openxmlformats.org/markup-compatibility/2006" xmlns:p14="http://schemas.microsoft.com/office/powerpoint/2010/main">
    <mc:Choice Requires="p14">
      <p:transition spd="slow" p14:dur="2000" advTm="11704"/>
    </mc:Choice>
    <mc:Fallback xmlns="">
      <p:transition spd="slow" advTm="11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2F0D0A-15A1-797F-874A-D9D74F4A4D43}"/>
                  </a:ext>
                </a:extLst>
              </p:cNvPr>
              <p:cNvSpPr txBox="1"/>
              <p:nvPr/>
            </p:nvSpPr>
            <p:spPr>
              <a:xfrm>
                <a:off x="723900" y="262141"/>
                <a:ext cx="6953250" cy="1949252"/>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7200" i="1" smtClean="0">
                        <a:latin typeface="Cambria Math" panose="02040503050406030204" pitchFamily="18" charset="0"/>
                      </a:rPr>
                      <m:t>𝜅</m:t>
                    </m:r>
                    <m:r>
                      <a:rPr lang="en-CA" sz="7200" i="1" smtClean="0">
                        <a:latin typeface="Cambria Math" panose="02040503050406030204" pitchFamily="18" charset="0"/>
                      </a:rPr>
                      <m:t>=</m:t>
                    </m:r>
                    <m:r>
                      <a:rPr lang="en-CA" sz="7200" i="1">
                        <a:solidFill>
                          <a:srgbClr val="FF0000"/>
                        </a:solidFill>
                        <a:latin typeface="Cambria Math" panose="02040503050406030204" pitchFamily="18" charset="0"/>
                      </a:rPr>
                      <m:t>𝑎</m:t>
                    </m:r>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𝑡</m:t>
                        </m:r>
                      </m:sup>
                    </m:sSup>
                    <m:r>
                      <a:rPr lang="en-CA" sz="7200" b="0" i="1" smtClean="0">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num>
                      <m:den>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r>
                              <a:rPr lang="en-GB" sz="7200" i="1">
                                <a:solidFill>
                                  <a:srgbClr val="0070C0"/>
                                </a:solidFill>
                                <a:latin typeface="Cambria Math" panose="02040503050406030204" pitchFamily="18" charset="0"/>
                              </a:rPr>
                              <m:t>𝑟</m:t>
                            </m:r>
                          </m:den>
                        </m:f>
                      </m:den>
                    </m:f>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𝑟</m:t>
                        </m:r>
                      </m:sup>
                    </m:sSup>
                  </m:oMath>
                </a14:m>
                <a:r>
                  <a:rPr lang="en-GB" sz="72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F72F0D0A-15A1-797F-874A-D9D74F4A4D43}"/>
                  </a:ext>
                </a:extLst>
              </p:cNvPr>
              <p:cNvSpPr txBox="1">
                <a:spLocks noRot="1" noChangeAspect="1" noMove="1" noResize="1" noEditPoints="1" noAdjustHandles="1" noChangeArrowheads="1" noChangeShapeType="1" noTextEdit="1"/>
              </p:cNvSpPr>
              <p:nvPr/>
            </p:nvSpPr>
            <p:spPr>
              <a:xfrm>
                <a:off x="723900" y="262141"/>
                <a:ext cx="6953250" cy="1949252"/>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E76B5E-6C0A-2A93-115B-643DAE2B4CE8}"/>
                  </a:ext>
                </a:extLst>
              </p:cNvPr>
              <p:cNvSpPr txBox="1"/>
              <p:nvPr/>
            </p:nvSpPr>
            <p:spPr>
              <a:xfrm>
                <a:off x="7677150" y="154721"/>
                <a:ext cx="4152900" cy="2092881"/>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CA" sz="6000" b="0" i="1" dirty="0">
                    <a:latin typeface="Cambria Math" panose="02040503050406030204" pitchFamily="18" charset="0"/>
                  </a:rPr>
                  <a:t> </a:t>
                </a:r>
                <a:r>
                  <a:rPr lang="en-CA" sz="6000" b="0" dirty="0"/>
                  <a:t>outgoing</a:t>
                </a:r>
              </a:p>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GB" sz="6000" i="1" dirty="0">
                    <a:latin typeface="Cambria Math" panose="02040503050406030204" pitchFamily="18" charset="0"/>
                  </a:rPr>
                  <a:t> </a:t>
                </a:r>
                <a:r>
                  <a:rPr lang="en-GB" sz="6000" dirty="0"/>
                  <a:t>ingoing</a:t>
                </a:r>
              </a:p>
            </p:txBody>
          </p:sp>
        </mc:Choice>
        <mc:Fallback xmlns="">
          <p:sp>
            <p:nvSpPr>
              <p:cNvPr id="5" name="TextBox 4">
                <a:extLst>
                  <a:ext uri="{FF2B5EF4-FFF2-40B4-BE49-F238E27FC236}">
                    <a16:creationId xmlns:a16="http://schemas.microsoft.com/office/drawing/2014/main" id="{D1E76B5E-6C0A-2A93-115B-643DAE2B4CE8}"/>
                  </a:ext>
                </a:extLst>
              </p:cNvPr>
              <p:cNvSpPr txBox="1">
                <a:spLocks noRot="1" noChangeAspect="1" noMove="1" noResize="1" noEditPoints="1" noAdjustHandles="1" noChangeArrowheads="1" noChangeShapeType="1" noTextEdit="1"/>
              </p:cNvSpPr>
              <p:nvPr/>
            </p:nvSpPr>
            <p:spPr>
              <a:xfrm>
                <a:off x="7677150" y="154721"/>
                <a:ext cx="4152900" cy="2092881"/>
              </a:xfrm>
              <a:prstGeom prst="rect">
                <a:avLst/>
              </a:prstGeom>
              <a:blipFill>
                <a:blip r:embed="rId4"/>
                <a:stretch>
                  <a:fillRect t="-8430" r="-3079" b="-18895"/>
                </a:stretch>
              </a:blipFill>
              <a:effectLst>
                <a:softEdge rad="127000"/>
              </a:effectLst>
            </p:spPr>
            <p:txBody>
              <a:bodyPr/>
              <a:lstStyle/>
              <a:p>
                <a:r>
                  <a:rPr lang="en-CA">
                    <a:noFill/>
                  </a:rPr>
                  <a:t> </a:t>
                </a:r>
              </a:p>
            </p:txBody>
          </p:sp>
        </mc:Fallback>
      </mc:AlternateContent>
      <p:sp>
        <p:nvSpPr>
          <p:cNvPr id="6" name="Rectangle 5">
            <a:extLst>
              <a:ext uri="{FF2B5EF4-FFF2-40B4-BE49-F238E27FC236}">
                <a16:creationId xmlns:a16="http://schemas.microsoft.com/office/drawing/2014/main" id="{0678A3B4-87AC-9A33-228F-FD9A738AAEBD}"/>
              </a:ext>
            </a:extLst>
          </p:cNvPr>
          <p:cNvSpPr/>
          <p:nvPr/>
        </p:nvSpPr>
        <p:spPr>
          <a:xfrm>
            <a:off x="361950" y="154722"/>
            <a:ext cx="11468100" cy="21259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D0EE14-E727-1B6A-71D9-6CDA8791D83A}"/>
                  </a:ext>
                </a:extLst>
              </p:cNvPr>
              <p:cNvSpPr txBox="1"/>
              <p:nvPr/>
            </p:nvSpPr>
            <p:spPr>
              <a:xfrm>
                <a:off x="171450" y="2455272"/>
                <a:ext cx="12020550" cy="1947456"/>
              </a:xfrm>
              <a:prstGeom prst="rect">
                <a:avLst/>
              </a:prstGeom>
              <a:noFill/>
              <a:effectLst>
                <a:softEdge rad="127000"/>
              </a:effectLst>
            </p:spPr>
            <p:txBody>
              <a:bodyPr wrap="square">
                <a:spAutoFit/>
              </a:bodyPr>
              <a:lstStyle/>
              <a:p>
                <a:pPr>
                  <a:spcAft>
                    <a:spcPts val="1200"/>
                  </a:spcAft>
                </a:pPr>
                <a14:m>
                  <m:oMath xmlns:m="http://schemas.openxmlformats.org/officeDocument/2006/math">
                    <m:f>
                      <m:fPr>
                        <m:ctrlPr>
                          <a:rPr lang="en-CA" sz="5200" i="1" smtClean="0">
                            <a:latin typeface="Cambria Math" panose="02040503050406030204" pitchFamily="18" charset="0"/>
                          </a:rPr>
                        </m:ctrlPr>
                      </m:fPr>
                      <m:num>
                        <m:r>
                          <a:rPr lang="en-CA" sz="5200" i="1">
                            <a:latin typeface="Cambria Math" panose="02040503050406030204" pitchFamily="18" charset="0"/>
                          </a:rPr>
                          <m:t>1</m:t>
                        </m:r>
                      </m:num>
                      <m:den>
                        <m:rad>
                          <m:radPr>
                            <m:degHide m:val="on"/>
                            <m:ctrlPr>
                              <a:rPr lang="en-CA" sz="5200" i="1">
                                <a:latin typeface="Cambria Math" panose="02040503050406030204" pitchFamily="18" charset="0"/>
                              </a:rPr>
                            </m:ctrlPr>
                          </m:radPr>
                          <m:deg/>
                          <m:e>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e>
                        </m:rad>
                      </m:den>
                    </m:f>
                    <m:r>
                      <a:rPr lang="en-CA" sz="5200" i="1">
                        <a:latin typeface="Cambria Math" panose="02040503050406030204" pitchFamily="18" charset="0"/>
                      </a:rPr>
                      <m:t>𝜅</m:t>
                    </m:r>
                    <m:d>
                      <m:dPr>
                        <m:ctrlPr>
                          <a:rPr lang="en-CA" sz="5200" i="1">
                            <a:latin typeface="Cambria Math" panose="02040503050406030204" pitchFamily="18" charset="0"/>
                          </a:rPr>
                        </m:ctrlPr>
                      </m:dPr>
                      <m:e>
                        <m:acc>
                          <m:accPr>
                            <m:chr m:val="⃗"/>
                            <m:ctrlPr>
                              <a:rPr lang="en-CA" sz="5200" i="1">
                                <a:solidFill>
                                  <a:srgbClr val="002060"/>
                                </a:solidFill>
                                <a:latin typeface="Cambria Math" panose="02040503050406030204" pitchFamily="18" charset="0"/>
                              </a:rPr>
                            </m:ctrlPr>
                          </m:accPr>
                          <m:e>
                            <m:sSub>
                              <m:sSubPr>
                                <m:ctrlPr>
                                  <a:rPr lang="en-CA" sz="5200" i="1">
                                    <a:solidFill>
                                      <a:srgbClr val="002060"/>
                                    </a:solidFill>
                                    <a:latin typeface="Cambria Math" panose="02040503050406030204" pitchFamily="18" charset="0"/>
                                  </a:rPr>
                                </m:ctrlPr>
                              </m:sSubPr>
                              <m:e>
                                <m:r>
                                  <a:rPr lang="en-CA" sz="5200" i="1">
                                    <a:solidFill>
                                      <a:srgbClr val="002060"/>
                                    </a:solidFill>
                                    <a:latin typeface="Cambria Math" panose="02040503050406030204" pitchFamily="18" charset="0"/>
                                  </a:rPr>
                                  <m:t>𝑒</m:t>
                                </m:r>
                              </m:e>
                              <m:sub>
                                <m:r>
                                  <a:rPr lang="en-CA" sz="5200" i="1">
                                    <a:solidFill>
                                      <a:srgbClr val="002060"/>
                                    </a:solidFill>
                                    <a:latin typeface="Cambria Math" panose="02040503050406030204" pitchFamily="18" charset="0"/>
                                  </a:rPr>
                                  <m:t>𝑡</m:t>
                                </m:r>
                              </m:sub>
                            </m:sSub>
                          </m:e>
                        </m:acc>
                      </m:e>
                    </m:d>
                    <m:r>
                      <a:rPr lang="en-CA" sz="5200" b="0" i="1" smtClean="0">
                        <a:solidFill>
                          <a:schemeClr val="tx1"/>
                        </a:solidFill>
                        <a:latin typeface="Cambria Math" panose="02040503050406030204" pitchFamily="18" charset="0"/>
                      </a:rPr>
                      <m:t>=</m:t>
                    </m:r>
                    <m:f>
                      <m:fPr>
                        <m:ctrlPr>
                          <a:rPr lang="en-CA" sz="5200" i="1">
                            <a:latin typeface="Cambria Math" panose="02040503050406030204" pitchFamily="18" charset="0"/>
                          </a:rPr>
                        </m:ctrlPr>
                      </m:fPr>
                      <m:num>
                        <m:r>
                          <a:rPr lang="en-CA" sz="5200" i="1">
                            <a:latin typeface="Cambria Math" panose="02040503050406030204" pitchFamily="18" charset="0"/>
                          </a:rPr>
                          <m:t>1</m:t>
                        </m:r>
                      </m:num>
                      <m:den>
                        <m:rad>
                          <m:radPr>
                            <m:degHide m:val="on"/>
                            <m:ctrlPr>
                              <a:rPr lang="en-CA" sz="5200" i="1">
                                <a:latin typeface="Cambria Math" panose="02040503050406030204" pitchFamily="18" charset="0"/>
                              </a:rPr>
                            </m:ctrlPr>
                          </m:radPr>
                          <m:deg/>
                          <m:e>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e>
                        </m:rad>
                      </m:den>
                    </m:f>
                    <m:d>
                      <m:dPr>
                        <m:begChr m:val="["/>
                        <m:endChr m:val="]"/>
                        <m:ctrlPr>
                          <a:rPr lang="en-CA" sz="5200" b="0" i="1" smtClean="0">
                            <a:solidFill>
                              <a:schemeClr val="tx1"/>
                            </a:solidFill>
                            <a:latin typeface="Cambria Math" panose="02040503050406030204" pitchFamily="18" charset="0"/>
                          </a:rPr>
                        </m:ctrlPr>
                      </m:dPr>
                      <m:e>
                        <m:r>
                          <a:rPr lang="en-CA" sz="5200" i="1">
                            <a:solidFill>
                              <a:srgbClr val="FF0000"/>
                            </a:solidFill>
                            <a:latin typeface="Cambria Math" panose="02040503050406030204" pitchFamily="18" charset="0"/>
                          </a:rPr>
                          <m:t>𝑎</m:t>
                        </m:r>
                        <m:sSup>
                          <m:sSupPr>
                            <m:ctrlPr>
                              <a:rPr lang="en-CA" sz="5200" i="1">
                                <a:solidFill>
                                  <a:srgbClr val="002060"/>
                                </a:solidFill>
                                <a:latin typeface="Cambria Math" panose="02040503050406030204" pitchFamily="18" charset="0"/>
                              </a:rPr>
                            </m:ctrlPr>
                          </m:sSupPr>
                          <m:e>
                            <m:r>
                              <a:rPr lang="en-CA" sz="5200" i="1">
                                <a:solidFill>
                                  <a:srgbClr val="002060"/>
                                </a:solidFill>
                                <a:latin typeface="Cambria Math" panose="02040503050406030204" pitchFamily="18" charset="0"/>
                              </a:rPr>
                              <m:t>𝜖</m:t>
                            </m:r>
                          </m:e>
                          <m:sup>
                            <m:r>
                              <a:rPr lang="en-CA" sz="5200" i="1">
                                <a:solidFill>
                                  <a:srgbClr val="002060"/>
                                </a:solidFill>
                                <a:latin typeface="Cambria Math" panose="02040503050406030204" pitchFamily="18" charset="0"/>
                              </a:rPr>
                              <m:t>𝑡</m:t>
                            </m:r>
                          </m:sup>
                        </m:sSup>
                        <m:d>
                          <m:dPr>
                            <m:ctrlPr>
                              <a:rPr lang="en-CA" sz="5200" i="1">
                                <a:latin typeface="Cambria Math" panose="02040503050406030204" pitchFamily="18" charset="0"/>
                              </a:rPr>
                            </m:ctrlPr>
                          </m:dPr>
                          <m:e>
                            <m:acc>
                              <m:accPr>
                                <m:chr m:val="⃗"/>
                                <m:ctrlPr>
                                  <a:rPr lang="en-CA" sz="5200" i="1">
                                    <a:solidFill>
                                      <a:srgbClr val="002060"/>
                                    </a:solidFill>
                                    <a:latin typeface="Cambria Math" panose="02040503050406030204" pitchFamily="18" charset="0"/>
                                  </a:rPr>
                                </m:ctrlPr>
                              </m:accPr>
                              <m:e>
                                <m:sSub>
                                  <m:sSubPr>
                                    <m:ctrlPr>
                                      <a:rPr lang="en-CA" sz="5200" i="1">
                                        <a:solidFill>
                                          <a:srgbClr val="002060"/>
                                        </a:solidFill>
                                        <a:latin typeface="Cambria Math" panose="02040503050406030204" pitchFamily="18" charset="0"/>
                                      </a:rPr>
                                    </m:ctrlPr>
                                  </m:sSubPr>
                                  <m:e>
                                    <m:r>
                                      <a:rPr lang="en-CA" sz="5200" i="1">
                                        <a:solidFill>
                                          <a:srgbClr val="002060"/>
                                        </a:solidFill>
                                        <a:latin typeface="Cambria Math" panose="02040503050406030204" pitchFamily="18" charset="0"/>
                                      </a:rPr>
                                      <m:t>𝑒</m:t>
                                    </m:r>
                                  </m:e>
                                  <m:sub>
                                    <m:r>
                                      <a:rPr lang="en-CA" sz="5200" i="1">
                                        <a:solidFill>
                                          <a:srgbClr val="002060"/>
                                        </a:solidFill>
                                        <a:latin typeface="Cambria Math" panose="02040503050406030204" pitchFamily="18" charset="0"/>
                                      </a:rPr>
                                      <m:t>𝑡</m:t>
                                    </m:r>
                                  </m:sub>
                                </m:sSub>
                              </m:e>
                            </m:acc>
                          </m:e>
                        </m:d>
                        <m:r>
                          <a:rPr lang="en-CA" sz="5200" i="1">
                            <a:latin typeface="Cambria Math" panose="02040503050406030204" pitchFamily="18" charset="0"/>
                          </a:rPr>
                          <m:t>±</m:t>
                        </m:r>
                        <m:f>
                          <m:fPr>
                            <m:ctrlPr>
                              <a:rPr lang="en-CA" sz="5200" i="1">
                                <a:latin typeface="Cambria Math" panose="02040503050406030204" pitchFamily="18" charset="0"/>
                              </a:rPr>
                            </m:ctrlPr>
                          </m:fPr>
                          <m:num>
                            <m:r>
                              <a:rPr lang="en-CA" sz="5200" i="1">
                                <a:solidFill>
                                  <a:srgbClr val="FF0000"/>
                                </a:solidFill>
                                <a:latin typeface="Cambria Math" panose="02040503050406030204" pitchFamily="18" charset="0"/>
                              </a:rPr>
                              <m:t>𝑎</m:t>
                            </m:r>
                          </m:num>
                          <m:den>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den>
                        </m:f>
                        <m:sSup>
                          <m:sSupPr>
                            <m:ctrlPr>
                              <a:rPr lang="en-CA" sz="5200" i="1">
                                <a:solidFill>
                                  <a:srgbClr val="002060"/>
                                </a:solidFill>
                                <a:latin typeface="Cambria Math" panose="02040503050406030204" pitchFamily="18" charset="0"/>
                              </a:rPr>
                            </m:ctrlPr>
                          </m:sSupPr>
                          <m:e>
                            <m:r>
                              <a:rPr lang="en-CA" sz="5200" i="1">
                                <a:solidFill>
                                  <a:srgbClr val="002060"/>
                                </a:solidFill>
                                <a:latin typeface="Cambria Math" panose="02040503050406030204" pitchFamily="18" charset="0"/>
                              </a:rPr>
                              <m:t>𝜖</m:t>
                            </m:r>
                          </m:e>
                          <m:sup>
                            <m:r>
                              <a:rPr lang="en-CA" sz="5200" i="1">
                                <a:solidFill>
                                  <a:srgbClr val="002060"/>
                                </a:solidFill>
                                <a:latin typeface="Cambria Math" panose="02040503050406030204" pitchFamily="18" charset="0"/>
                              </a:rPr>
                              <m:t>𝑟</m:t>
                            </m:r>
                          </m:sup>
                        </m:sSup>
                        <m:d>
                          <m:dPr>
                            <m:ctrlPr>
                              <a:rPr lang="en-CA" sz="5200" i="1">
                                <a:latin typeface="Cambria Math" panose="02040503050406030204" pitchFamily="18" charset="0"/>
                              </a:rPr>
                            </m:ctrlPr>
                          </m:dPr>
                          <m:e>
                            <m:acc>
                              <m:accPr>
                                <m:chr m:val="⃗"/>
                                <m:ctrlPr>
                                  <a:rPr lang="en-CA" sz="5200" i="1">
                                    <a:solidFill>
                                      <a:srgbClr val="002060"/>
                                    </a:solidFill>
                                    <a:latin typeface="Cambria Math" panose="02040503050406030204" pitchFamily="18" charset="0"/>
                                  </a:rPr>
                                </m:ctrlPr>
                              </m:accPr>
                              <m:e>
                                <m:sSub>
                                  <m:sSubPr>
                                    <m:ctrlPr>
                                      <a:rPr lang="en-CA" sz="5200" i="1">
                                        <a:solidFill>
                                          <a:srgbClr val="002060"/>
                                        </a:solidFill>
                                        <a:latin typeface="Cambria Math" panose="02040503050406030204" pitchFamily="18" charset="0"/>
                                      </a:rPr>
                                    </m:ctrlPr>
                                  </m:sSubPr>
                                  <m:e>
                                    <m:r>
                                      <a:rPr lang="en-CA" sz="5200" i="1">
                                        <a:solidFill>
                                          <a:srgbClr val="002060"/>
                                        </a:solidFill>
                                        <a:latin typeface="Cambria Math" panose="02040503050406030204" pitchFamily="18" charset="0"/>
                                      </a:rPr>
                                      <m:t>𝑒</m:t>
                                    </m:r>
                                  </m:e>
                                  <m:sub>
                                    <m:r>
                                      <a:rPr lang="en-CA" sz="5200" i="1">
                                        <a:solidFill>
                                          <a:srgbClr val="002060"/>
                                        </a:solidFill>
                                        <a:latin typeface="Cambria Math" panose="02040503050406030204" pitchFamily="18" charset="0"/>
                                      </a:rPr>
                                      <m:t>𝑡</m:t>
                                    </m:r>
                                  </m:sub>
                                </m:sSub>
                              </m:e>
                            </m:acc>
                          </m:e>
                        </m:d>
                      </m:e>
                    </m:d>
                  </m:oMath>
                </a14:m>
                <a:r>
                  <a:rPr lang="en-GB" sz="5200" i="1" dirty="0">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D2D0EE14-E727-1B6A-71D9-6CDA8791D83A}"/>
                  </a:ext>
                </a:extLst>
              </p:cNvPr>
              <p:cNvSpPr txBox="1">
                <a:spLocks noRot="1" noChangeAspect="1" noMove="1" noResize="1" noEditPoints="1" noAdjustHandles="1" noChangeArrowheads="1" noChangeShapeType="1" noTextEdit="1"/>
              </p:cNvSpPr>
              <p:nvPr/>
            </p:nvSpPr>
            <p:spPr>
              <a:xfrm>
                <a:off x="171450" y="2455272"/>
                <a:ext cx="12020550" cy="1947456"/>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45E1387-FDEB-627B-2C24-A1EB9400D5A0}"/>
                  </a:ext>
                </a:extLst>
              </p:cNvPr>
              <p:cNvSpPr txBox="1"/>
              <p:nvPr/>
            </p:nvSpPr>
            <p:spPr>
              <a:xfrm>
                <a:off x="171450" y="4648403"/>
                <a:ext cx="12020550" cy="1878784"/>
              </a:xfrm>
              <a:prstGeom prst="rect">
                <a:avLst/>
              </a:prstGeom>
              <a:noFill/>
              <a:effectLst>
                <a:softEdge rad="127000"/>
              </a:effectLst>
            </p:spPr>
            <p:txBody>
              <a:bodyPr wrap="square">
                <a:spAutoFit/>
              </a:bodyPr>
              <a:lstStyle/>
              <a:p>
                <a:pPr>
                  <a:spcAft>
                    <a:spcPts val="1200"/>
                  </a:spcAft>
                </a:pPr>
                <a14:m>
                  <m:oMath xmlns:m="http://schemas.openxmlformats.org/officeDocument/2006/math">
                    <m:f>
                      <m:fPr>
                        <m:ctrlPr>
                          <a:rPr lang="en-CA" sz="5200" i="1" smtClean="0">
                            <a:solidFill>
                              <a:schemeClr val="bg1"/>
                            </a:solidFill>
                            <a:latin typeface="Cambria Math" panose="02040503050406030204" pitchFamily="18" charset="0"/>
                          </a:rPr>
                        </m:ctrlPr>
                      </m:fPr>
                      <m:num>
                        <m:r>
                          <a:rPr lang="en-CA" sz="5200" i="1">
                            <a:solidFill>
                              <a:schemeClr val="bg1"/>
                            </a:solidFill>
                            <a:latin typeface="Cambria Math" panose="02040503050406030204" pitchFamily="18" charset="0"/>
                          </a:rPr>
                          <m:t>1</m:t>
                        </m:r>
                      </m:num>
                      <m:den>
                        <m:rad>
                          <m:radPr>
                            <m:degHide m:val="on"/>
                            <m:ctrlPr>
                              <a:rPr lang="en-CA" sz="5200" i="1">
                                <a:solidFill>
                                  <a:schemeClr val="bg1"/>
                                </a:solidFill>
                                <a:latin typeface="Cambria Math" panose="02040503050406030204" pitchFamily="18" charset="0"/>
                              </a:rPr>
                            </m:ctrlPr>
                          </m:radPr>
                          <m:deg/>
                          <m:e>
                            <m:r>
                              <a:rPr lang="en-GB" sz="5200" i="1">
                                <a:solidFill>
                                  <a:schemeClr val="bg1"/>
                                </a:solidFill>
                                <a:latin typeface="Cambria Math" panose="02040503050406030204" pitchFamily="18" charset="0"/>
                              </a:rPr>
                              <m:t>1−</m:t>
                            </m:r>
                            <m:f>
                              <m:fPr>
                                <m:ctrlPr>
                                  <a:rPr lang="en-GB" sz="5200" i="1">
                                    <a:solidFill>
                                      <a:schemeClr val="bg1"/>
                                    </a:solidFill>
                                    <a:latin typeface="Cambria Math" panose="02040503050406030204" pitchFamily="18" charset="0"/>
                                  </a:rPr>
                                </m:ctrlPr>
                              </m:fPr>
                              <m:num>
                                <m:sSub>
                                  <m:sSubPr>
                                    <m:ctrlPr>
                                      <a:rPr lang="en-GB" sz="5200" i="1">
                                        <a:solidFill>
                                          <a:schemeClr val="bg1"/>
                                        </a:solidFill>
                                        <a:latin typeface="Cambria Math" panose="02040503050406030204" pitchFamily="18" charset="0"/>
                                      </a:rPr>
                                    </m:ctrlPr>
                                  </m:sSubPr>
                                  <m:e>
                                    <m:r>
                                      <a:rPr lang="en-GB" sz="5200" i="1">
                                        <a:solidFill>
                                          <a:schemeClr val="bg1"/>
                                        </a:solidFill>
                                        <a:latin typeface="Cambria Math" panose="02040503050406030204" pitchFamily="18" charset="0"/>
                                      </a:rPr>
                                      <m:t>𝑟</m:t>
                                    </m:r>
                                  </m:e>
                                  <m:sub>
                                    <m:r>
                                      <a:rPr lang="en-GB" sz="5200" i="1">
                                        <a:solidFill>
                                          <a:schemeClr val="bg1"/>
                                        </a:solidFill>
                                        <a:latin typeface="Cambria Math" panose="02040503050406030204" pitchFamily="18" charset="0"/>
                                      </a:rPr>
                                      <m:t>𝑠</m:t>
                                    </m:r>
                                  </m:sub>
                                </m:sSub>
                              </m:num>
                              <m:den>
                                <m:r>
                                  <a:rPr lang="en-GB" sz="5200" i="1">
                                    <a:solidFill>
                                      <a:schemeClr val="bg1"/>
                                    </a:solidFill>
                                    <a:latin typeface="Cambria Math" panose="02040503050406030204" pitchFamily="18" charset="0"/>
                                  </a:rPr>
                                  <m:t>𝑟</m:t>
                                </m:r>
                              </m:den>
                            </m:f>
                          </m:e>
                        </m:rad>
                      </m:den>
                    </m:f>
                    <m:r>
                      <a:rPr lang="en-CA" sz="5200" i="1">
                        <a:solidFill>
                          <a:schemeClr val="bg1"/>
                        </a:solidFill>
                        <a:latin typeface="Cambria Math" panose="02040503050406030204" pitchFamily="18" charset="0"/>
                      </a:rPr>
                      <m:t>𝜅</m:t>
                    </m:r>
                    <m:d>
                      <m:dPr>
                        <m:ctrlPr>
                          <a:rPr lang="en-CA" sz="5200" i="1">
                            <a:solidFill>
                              <a:schemeClr val="bg1"/>
                            </a:solidFill>
                            <a:latin typeface="Cambria Math" panose="02040503050406030204" pitchFamily="18" charset="0"/>
                          </a:rPr>
                        </m:ctrlPr>
                      </m:dPr>
                      <m:e>
                        <m:acc>
                          <m:accPr>
                            <m:chr m:val="⃗"/>
                            <m:ctrlPr>
                              <a:rPr lang="en-CA" sz="5200" i="1">
                                <a:solidFill>
                                  <a:schemeClr val="bg1"/>
                                </a:solidFill>
                                <a:latin typeface="Cambria Math" panose="02040503050406030204" pitchFamily="18" charset="0"/>
                              </a:rPr>
                            </m:ctrlPr>
                          </m:accPr>
                          <m:e>
                            <m:sSub>
                              <m:sSubPr>
                                <m:ctrlPr>
                                  <a:rPr lang="en-CA" sz="5200" i="1">
                                    <a:solidFill>
                                      <a:schemeClr val="bg1"/>
                                    </a:solidFill>
                                    <a:latin typeface="Cambria Math" panose="02040503050406030204" pitchFamily="18" charset="0"/>
                                  </a:rPr>
                                </m:ctrlPr>
                              </m:sSubPr>
                              <m:e>
                                <m:r>
                                  <a:rPr lang="en-CA" sz="5200" i="1">
                                    <a:solidFill>
                                      <a:schemeClr val="bg1"/>
                                    </a:solidFill>
                                    <a:latin typeface="Cambria Math" panose="02040503050406030204" pitchFamily="18" charset="0"/>
                                  </a:rPr>
                                  <m:t>𝑒</m:t>
                                </m:r>
                              </m:e>
                              <m:sub>
                                <m:r>
                                  <a:rPr lang="en-CA" sz="5200" i="1">
                                    <a:solidFill>
                                      <a:schemeClr val="bg1"/>
                                    </a:solidFill>
                                    <a:latin typeface="Cambria Math" panose="02040503050406030204" pitchFamily="18" charset="0"/>
                                  </a:rPr>
                                  <m:t>𝑡</m:t>
                                </m:r>
                              </m:sub>
                            </m:sSub>
                          </m:e>
                        </m:acc>
                      </m:e>
                    </m:d>
                    <m:r>
                      <a:rPr lang="en-CA" sz="5200" b="0" i="1" smtClean="0">
                        <a:solidFill>
                          <a:schemeClr val="tx1"/>
                        </a:solidFill>
                        <a:latin typeface="Cambria Math" panose="02040503050406030204" pitchFamily="18" charset="0"/>
                      </a:rPr>
                      <m:t>=</m:t>
                    </m:r>
                    <m:f>
                      <m:fPr>
                        <m:ctrlPr>
                          <a:rPr lang="en-CA" sz="5200" i="1">
                            <a:latin typeface="Cambria Math" panose="02040503050406030204" pitchFamily="18" charset="0"/>
                          </a:rPr>
                        </m:ctrlPr>
                      </m:fPr>
                      <m:num>
                        <m:r>
                          <a:rPr lang="en-CA" sz="5200" i="1">
                            <a:latin typeface="Cambria Math" panose="02040503050406030204" pitchFamily="18" charset="0"/>
                          </a:rPr>
                          <m:t>1</m:t>
                        </m:r>
                      </m:num>
                      <m:den>
                        <m:rad>
                          <m:radPr>
                            <m:degHide m:val="on"/>
                            <m:ctrlPr>
                              <a:rPr lang="en-CA" sz="5200" i="1">
                                <a:latin typeface="Cambria Math" panose="02040503050406030204" pitchFamily="18" charset="0"/>
                              </a:rPr>
                            </m:ctrlPr>
                          </m:radPr>
                          <m:deg/>
                          <m:e>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e>
                        </m:rad>
                      </m:den>
                    </m:f>
                    <m:r>
                      <a:rPr lang="en-CA" sz="5200" i="1">
                        <a:solidFill>
                          <a:srgbClr val="FF0000"/>
                        </a:solidFill>
                        <a:latin typeface="Cambria Math" panose="02040503050406030204" pitchFamily="18" charset="0"/>
                      </a:rPr>
                      <m:t>𝑎</m:t>
                    </m:r>
                  </m:oMath>
                </a14:m>
                <a:r>
                  <a:rPr lang="en-GB" sz="5200" i="1" dirty="0">
                    <a:latin typeface="Cambria Math" panose="02040503050406030204" pitchFamily="18" charset="0"/>
                  </a:rPr>
                  <a:t> </a:t>
                </a:r>
              </a:p>
            </p:txBody>
          </p:sp>
        </mc:Choice>
        <mc:Fallback>
          <p:sp>
            <p:nvSpPr>
              <p:cNvPr id="8" name="TextBox 7">
                <a:extLst>
                  <a:ext uri="{FF2B5EF4-FFF2-40B4-BE49-F238E27FC236}">
                    <a16:creationId xmlns:a16="http://schemas.microsoft.com/office/drawing/2014/main" id="{045E1387-FDEB-627B-2C24-A1EB9400D5A0}"/>
                  </a:ext>
                </a:extLst>
              </p:cNvPr>
              <p:cNvSpPr txBox="1">
                <a:spLocks noRot="1" noChangeAspect="1" noMove="1" noResize="1" noEditPoints="1" noAdjustHandles="1" noChangeArrowheads="1" noChangeShapeType="1" noTextEdit="1"/>
              </p:cNvSpPr>
              <p:nvPr/>
            </p:nvSpPr>
            <p:spPr>
              <a:xfrm>
                <a:off x="171450" y="4648403"/>
                <a:ext cx="12020550" cy="1878784"/>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35FD951D-EEA3-DD06-7281-88FE87FD68F7}"/>
                  </a:ext>
                </a:extLst>
              </p14:cNvPr>
              <p14:cNvContentPartPr/>
              <p14:nvPr>
                <p:extLst>
                  <p:ext uri="{42D2F446-02D8-4167-A562-619A0277C38B}">
                    <p15:isNarration xmlns:p15="http://schemas.microsoft.com/office/powerpoint/2012/main" val="1"/>
                  </p:ext>
                </p:extLst>
              </p14:nvPr>
            </p14:nvContentPartPr>
            <p14:xfrm>
              <a:off x="696240" y="1384200"/>
              <a:ext cx="11004480" cy="5201640"/>
            </p14:xfrm>
          </p:contentPart>
        </mc:Choice>
        <mc:Fallback xmlns="">
          <p:pic>
            <p:nvPicPr>
              <p:cNvPr id="3" name="Ink 2">
                <a:extLst>
                  <a:ext uri="{FF2B5EF4-FFF2-40B4-BE49-F238E27FC236}">
                    <a16:creationId xmlns:a16="http://schemas.microsoft.com/office/drawing/2014/main" id="{35FD951D-EEA3-DD06-7281-88FE87FD68F7}"/>
                  </a:ext>
                </a:extLst>
              </p:cNvPr>
              <p:cNvPicPr>
                <a:picLocks noGrp="1" noRot="1" noChangeAspect="1" noMove="1" noResize="1" noEditPoints="1" noAdjustHandles="1" noChangeArrowheads="1" noChangeShapeType="1"/>
              </p:cNvPicPr>
              <p:nvPr/>
            </p:nvPicPr>
            <p:blipFill>
              <a:blip r:embed="rId8"/>
              <a:stretch>
                <a:fillRect/>
              </a:stretch>
            </p:blipFill>
            <p:spPr>
              <a:xfrm>
                <a:off x="686880" y="1374840"/>
                <a:ext cx="11023200" cy="5220360"/>
              </a:xfrm>
              <a:prstGeom prst="rect">
                <a:avLst/>
              </a:prstGeom>
            </p:spPr>
          </p:pic>
        </mc:Fallback>
      </mc:AlternateContent>
    </p:spTree>
    <p:custDataLst>
      <p:tags r:id="rId1"/>
    </p:custDataLst>
    <p:extLst>
      <p:ext uri="{BB962C8B-B14F-4D97-AF65-F5344CB8AC3E}">
        <p14:creationId xmlns:p14="http://schemas.microsoft.com/office/powerpoint/2010/main" val="1328260473"/>
      </p:ext>
    </p:extLst>
  </p:cSld>
  <p:clrMapOvr>
    <a:masterClrMapping/>
  </p:clrMapOvr>
  <mc:AlternateContent xmlns:mc="http://schemas.openxmlformats.org/markup-compatibility/2006" xmlns:p14="http://schemas.microsoft.com/office/powerpoint/2010/main">
    <mc:Choice Requires="p14">
      <p:transition spd="slow" p14:dur="2000" advTm="27097"/>
    </mc:Choice>
    <mc:Fallback xmlns="">
      <p:transition spd="slow" advTm="27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3" name="Ink 2">
                <a:extLst>
                  <a:ext uri="{FF2B5EF4-FFF2-40B4-BE49-F238E27FC236}">
                    <a16:creationId xmlns:a16="http://schemas.microsoft.com/office/drawing/2014/main" id="{35FD951D-EEA3-DD06-7281-88FE87FD68F7}"/>
                  </a:ext>
                </a:extLst>
              </p14:cNvPr>
              <p14:cNvContentPartPr/>
              <p14:nvPr>
                <p:extLst>
                  <p:ext uri="{42D2F446-02D8-4167-A562-619A0277C38B}">
                    <p15:isNarration xmlns:p15="http://schemas.microsoft.com/office/powerpoint/2012/main" val="1"/>
                  </p:ext>
                </p:extLst>
              </p14:nvPr>
            </p14:nvContentPartPr>
            <p14:xfrm>
              <a:off x="696240" y="1384200"/>
              <a:ext cx="11004480" cy="5201640"/>
            </p14:xfrm>
          </p:contentPart>
        </mc:Choice>
        <mc:Fallback xmlns="">
          <p:pic>
            <p:nvPicPr>
              <p:cNvPr id="3" name="Ink 2">
                <a:extLst>
                  <a:ext uri="{FF2B5EF4-FFF2-40B4-BE49-F238E27FC236}">
                    <a16:creationId xmlns:a16="http://schemas.microsoft.com/office/drawing/2014/main" id="{35FD951D-EEA3-DD06-7281-88FE87FD68F7}"/>
                  </a:ext>
                </a:extLst>
              </p:cNvPr>
              <p:cNvPicPr>
                <a:picLocks noGrp="1" noRot="1" noChangeAspect="1" noMove="1" noResize="1" noEditPoints="1" noAdjustHandles="1" noChangeArrowheads="1" noChangeShapeType="1"/>
              </p:cNvPicPr>
              <p:nvPr/>
            </p:nvPicPr>
            <p:blipFill>
              <a:blip r:embed="rId4"/>
              <a:stretch>
                <a:fillRect/>
              </a:stretch>
            </p:blipFill>
            <p:spPr>
              <a:xfrm>
                <a:off x="686880" y="1374840"/>
                <a:ext cx="11023200" cy="522036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2F0D0A-15A1-797F-874A-D9D74F4A4D43}"/>
                  </a:ext>
                </a:extLst>
              </p:cNvPr>
              <p:cNvSpPr txBox="1"/>
              <p:nvPr/>
            </p:nvSpPr>
            <p:spPr>
              <a:xfrm>
                <a:off x="723900" y="262141"/>
                <a:ext cx="6953250" cy="1949252"/>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7200" i="1" smtClean="0">
                        <a:latin typeface="Cambria Math" panose="02040503050406030204" pitchFamily="18" charset="0"/>
                      </a:rPr>
                      <m:t>𝜅</m:t>
                    </m:r>
                    <m:r>
                      <a:rPr lang="en-CA" sz="7200" i="1" smtClean="0">
                        <a:latin typeface="Cambria Math" panose="02040503050406030204" pitchFamily="18" charset="0"/>
                      </a:rPr>
                      <m:t>=</m:t>
                    </m:r>
                    <m:r>
                      <a:rPr lang="en-CA" sz="7200" i="1">
                        <a:solidFill>
                          <a:srgbClr val="FF0000"/>
                        </a:solidFill>
                        <a:latin typeface="Cambria Math" panose="02040503050406030204" pitchFamily="18" charset="0"/>
                      </a:rPr>
                      <m:t>𝑎</m:t>
                    </m:r>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𝑡</m:t>
                        </m:r>
                      </m:sup>
                    </m:sSup>
                    <m:r>
                      <a:rPr lang="en-CA" sz="7200" b="0" i="1" smtClean="0">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num>
                      <m:den>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r>
                              <a:rPr lang="en-GB" sz="7200" i="1">
                                <a:solidFill>
                                  <a:srgbClr val="0070C0"/>
                                </a:solidFill>
                                <a:latin typeface="Cambria Math" panose="02040503050406030204" pitchFamily="18" charset="0"/>
                              </a:rPr>
                              <m:t>𝑟</m:t>
                            </m:r>
                          </m:den>
                        </m:f>
                      </m:den>
                    </m:f>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𝑟</m:t>
                        </m:r>
                      </m:sup>
                    </m:sSup>
                  </m:oMath>
                </a14:m>
                <a:r>
                  <a:rPr lang="en-GB" sz="72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F72F0D0A-15A1-797F-874A-D9D74F4A4D43}"/>
                  </a:ext>
                </a:extLst>
              </p:cNvPr>
              <p:cNvSpPr txBox="1">
                <a:spLocks noRot="1" noChangeAspect="1" noMove="1" noResize="1" noEditPoints="1" noAdjustHandles="1" noChangeArrowheads="1" noChangeShapeType="1" noTextEdit="1"/>
              </p:cNvSpPr>
              <p:nvPr/>
            </p:nvSpPr>
            <p:spPr>
              <a:xfrm>
                <a:off x="723900" y="262141"/>
                <a:ext cx="6953250" cy="1949252"/>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E76B5E-6C0A-2A93-115B-643DAE2B4CE8}"/>
                  </a:ext>
                </a:extLst>
              </p:cNvPr>
              <p:cNvSpPr txBox="1"/>
              <p:nvPr/>
            </p:nvSpPr>
            <p:spPr>
              <a:xfrm>
                <a:off x="7677150" y="154721"/>
                <a:ext cx="4152900" cy="2092881"/>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CA" sz="6000" b="0" i="1" dirty="0">
                    <a:latin typeface="Cambria Math" panose="02040503050406030204" pitchFamily="18" charset="0"/>
                  </a:rPr>
                  <a:t> </a:t>
                </a:r>
                <a:r>
                  <a:rPr lang="en-CA" sz="6000" b="0" dirty="0"/>
                  <a:t>outgoing</a:t>
                </a:r>
              </a:p>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GB" sz="6000" i="1" dirty="0">
                    <a:latin typeface="Cambria Math" panose="02040503050406030204" pitchFamily="18" charset="0"/>
                  </a:rPr>
                  <a:t> </a:t>
                </a:r>
                <a:r>
                  <a:rPr lang="en-GB" sz="6000" dirty="0"/>
                  <a:t>ingoing</a:t>
                </a:r>
              </a:p>
            </p:txBody>
          </p:sp>
        </mc:Choice>
        <mc:Fallback xmlns="">
          <p:sp>
            <p:nvSpPr>
              <p:cNvPr id="5" name="TextBox 4">
                <a:extLst>
                  <a:ext uri="{FF2B5EF4-FFF2-40B4-BE49-F238E27FC236}">
                    <a16:creationId xmlns:a16="http://schemas.microsoft.com/office/drawing/2014/main" id="{D1E76B5E-6C0A-2A93-115B-643DAE2B4CE8}"/>
                  </a:ext>
                </a:extLst>
              </p:cNvPr>
              <p:cNvSpPr txBox="1">
                <a:spLocks noRot="1" noChangeAspect="1" noMove="1" noResize="1" noEditPoints="1" noAdjustHandles="1" noChangeArrowheads="1" noChangeShapeType="1" noTextEdit="1"/>
              </p:cNvSpPr>
              <p:nvPr/>
            </p:nvSpPr>
            <p:spPr>
              <a:xfrm>
                <a:off x="7677150" y="154721"/>
                <a:ext cx="4152900" cy="2092881"/>
              </a:xfrm>
              <a:prstGeom prst="rect">
                <a:avLst/>
              </a:prstGeom>
              <a:blipFill>
                <a:blip r:embed="rId6"/>
                <a:stretch>
                  <a:fillRect t="-8430" r="-3079" b="-18895"/>
                </a:stretch>
              </a:blipFill>
              <a:effectLst>
                <a:softEdge rad="127000"/>
              </a:effectLst>
            </p:spPr>
            <p:txBody>
              <a:bodyPr/>
              <a:lstStyle/>
              <a:p>
                <a:r>
                  <a:rPr lang="en-CA">
                    <a:noFill/>
                  </a:rPr>
                  <a:t> </a:t>
                </a:r>
              </a:p>
            </p:txBody>
          </p:sp>
        </mc:Fallback>
      </mc:AlternateContent>
      <p:sp>
        <p:nvSpPr>
          <p:cNvPr id="9" name="Rectangle 8">
            <a:extLst>
              <a:ext uri="{FF2B5EF4-FFF2-40B4-BE49-F238E27FC236}">
                <a16:creationId xmlns:a16="http://schemas.microsoft.com/office/drawing/2014/main" id="{DC8A23C0-F4F3-EC13-DB34-40D3E4750DE7}"/>
              </a:ext>
            </a:extLst>
          </p:cNvPr>
          <p:cNvSpPr/>
          <p:nvPr/>
        </p:nvSpPr>
        <p:spPr>
          <a:xfrm>
            <a:off x="1838325" y="5930646"/>
            <a:ext cx="8686800" cy="188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0678A3B4-87AC-9A33-228F-FD9A738AAEBD}"/>
              </a:ext>
            </a:extLst>
          </p:cNvPr>
          <p:cNvSpPr/>
          <p:nvPr/>
        </p:nvSpPr>
        <p:spPr>
          <a:xfrm>
            <a:off x="361950" y="154722"/>
            <a:ext cx="11468100" cy="21259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B8A058CA-E1DF-9BA8-9385-576844F28B61}"/>
              </a:ext>
            </a:extLst>
          </p:cNvPr>
          <p:cNvGrpSpPr/>
          <p:nvPr/>
        </p:nvGrpSpPr>
        <p:grpSpPr>
          <a:xfrm>
            <a:off x="6574973" y="4615412"/>
            <a:ext cx="2433046" cy="2057514"/>
            <a:chOff x="9234829" y="4829294"/>
            <a:chExt cx="1706279" cy="1442921"/>
          </a:xfrm>
        </p:grpSpPr>
        <p:grpSp>
          <p:nvGrpSpPr>
            <p:cNvPr id="10" name="Group 9">
              <a:extLst>
                <a:ext uri="{FF2B5EF4-FFF2-40B4-BE49-F238E27FC236}">
                  <a16:creationId xmlns:a16="http://schemas.microsoft.com/office/drawing/2014/main" id="{BA78813B-2279-2EF4-17C7-F203EB7BE0AA}"/>
                </a:ext>
              </a:extLst>
            </p:cNvPr>
            <p:cNvGrpSpPr/>
            <p:nvPr/>
          </p:nvGrpSpPr>
          <p:grpSpPr>
            <a:xfrm>
              <a:off x="9234829" y="5154118"/>
              <a:ext cx="1167378" cy="1118097"/>
              <a:chOff x="4639650" y="2794635"/>
              <a:chExt cx="2889855" cy="2767861"/>
            </a:xfrm>
            <a:solidFill>
              <a:srgbClr val="002060"/>
            </a:solidFill>
          </p:grpSpPr>
          <p:sp>
            <p:nvSpPr>
              <p:cNvPr id="11" name="Oval 10">
                <a:extLst>
                  <a:ext uri="{FF2B5EF4-FFF2-40B4-BE49-F238E27FC236}">
                    <a16:creationId xmlns:a16="http://schemas.microsoft.com/office/drawing/2014/main" id="{1716438E-AF26-B6D0-FE86-3ABC8F9606BD}"/>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15CABA8A-B9D7-7431-4A5F-9FED65DEF652}"/>
                  </a:ext>
                </a:extLst>
              </p:cNvPr>
              <p:cNvGrpSpPr/>
              <p:nvPr/>
            </p:nvGrpSpPr>
            <p:grpSpPr>
              <a:xfrm>
                <a:off x="4639650" y="2794635"/>
                <a:ext cx="2889855" cy="2767861"/>
                <a:chOff x="4639650" y="3100665"/>
                <a:chExt cx="2889855" cy="2114506"/>
              </a:xfrm>
              <a:grpFill/>
            </p:grpSpPr>
            <p:grpSp>
              <p:nvGrpSpPr>
                <p:cNvPr id="13" name="Group 12">
                  <a:extLst>
                    <a:ext uri="{FF2B5EF4-FFF2-40B4-BE49-F238E27FC236}">
                      <a16:creationId xmlns:a16="http://schemas.microsoft.com/office/drawing/2014/main" id="{1507D0BF-82D2-214B-2094-7A230D420700}"/>
                    </a:ext>
                  </a:extLst>
                </p:cNvPr>
                <p:cNvGrpSpPr/>
                <p:nvPr/>
              </p:nvGrpSpPr>
              <p:grpSpPr>
                <a:xfrm>
                  <a:off x="4639650" y="3100665"/>
                  <a:ext cx="2889855" cy="2114506"/>
                  <a:chOff x="1050873" y="1266825"/>
                  <a:chExt cx="4043212" cy="4322790"/>
                </a:xfrm>
                <a:grpFill/>
              </p:grpSpPr>
              <p:cxnSp>
                <p:nvCxnSpPr>
                  <p:cNvPr id="16" name="Straight Connector 15">
                    <a:extLst>
                      <a:ext uri="{FF2B5EF4-FFF2-40B4-BE49-F238E27FC236}">
                        <a16:creationId xmlns:a16="http://schemas.microsoft.com/office/drawing/2014/main" id="{5A2DBFF6-5B37-4D67-5A7D-11D7F9840CCB}"/>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36493E-5F9A-C2BB-B17F-190242A58A50}"/>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A4E04E-FF2E-B31F-910A-BD8565AAF6F5}"/>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9D4F7316-11BC-9962-61E2-43B5E7B2DEB4}"/>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2E7B752-6B22-E3DB-DB19-9626F33E8A63}"/>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BA4BB2B-F95F-65D3-4E66-83B722E573DB}"/>
                    </a:ext>
                  </a:extLst>
                </p:cNvPr>
                <p:cNvSpPr txBox="1"/>
                <p:nvPr/>
              </p:nvSpPr>
              <p:spPr>
                <a:xfrm>
                  <a:off x="10413813" y="4829294"/>
                  <a:ext cx="527295" cy="582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𝑡</m:t>
                            </m:r>
                          </m:sup>
                        </m:sSup>
                      </m:oMath>
                    </m:oMathPara>
                  </a14:m>
                  <a:endParaRPr lang="en-CA" sz="4800" dirty="0"/>
                </a:p>
              </p:txBody>
            </p:sp>
          </mc:Choice>
          <mc:Fallback xmlns="">
            <p:sp>
              <p:nvSpPr>
                <p:cNvPr id="28" name="TextBox 27">
                  <a:extLst>
                    <a:ext uri="{FF2B5EF4-FFF2-40B4-BE49-F238E27FC236}">
                      <a16:creationId xmlns:a16="http://schemas.microsoft.com/office/drawing/2014/main" id="{FBA4BB2B-F95F-65D3-4E66-83B722E573DB}"/>
                    </a:ext>
                  </a:extLst>
                </p:cNvPr>
                <p:cNvSpPr txBox="1">
                  <a:spLocks noRot="1" noChangeAspect="1" noMove="1" noResize="1" noEditPoints="1" noAdjustHandles="1" noChangeArrowheads="1" noChangeShapeType="1" noTextEdit="1"/>
                </p:cNvSpPr>
                <p:nvPr/>
              </p:nvSpPr>
              <p:spPr>
                <a:xfrm>
                  <a:off x="10413813" y="4829294"/>
                  <a:ext cx="527295" cy="582773"/>
                </a:xfrm>
                <a:prstGeom prst="rect">
                  <a:avLst/>
                </a:prstGeom>
                <a:blipFill>
                  <a:blip r:embed="rId7"/>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454F619B-362F-BFEB-0BD7-6D084BA5A61A}"/>
              </a:ext>
            </a:extLst>
          </p:cNvPr>
          <p:cNvGrpSpPr/>
          <p:nvPr/>
        </p:nvGrpSpPr>
        <p:grpSpPr>
          <a:xfrm>
            <a:off x="9706142" y="4693789"/>
            <a:ext cx="2519364" cy="1967176"/>
            <a:chOff x="10860028" y="4880691"/>
            <a:chExt cx="1766813" cy="1379568"/>
          </a:xfrm>
        </p:grpSpPr>
        <p:grpSp>
          <p:nvGrpSpPr>
            <p:cNvPr id="19" name="Group 18">
              <a:extLst>
                <a:ext uri="{FF2B5EF4-FFF2-40B4-BE49-F238E27FC236}">
                  <a16:creationId xmlns:a16="http://schemas.microsoft.com/office/drawing/2014/main" id="{0C2E8BE9-E411-82E0-3673-1D3503671A39}"/>
                </a:ext>
              </a:extLst>
            </p:cNvPr>
            <p:cNvGrpSpPr/>
            <p:nvPr/>
          </p:nvGrpSpPr>
          <p:grpSpPr>
            <a:xfrm rot="5400000">
              <a:off x="10835388" y="5117521"/>
              <a:ext cx="1167378" cy="1118097"/>
              <a:chOff x="4639650" y="2794635"/>
              <a:chExt cx="2889855" cy="2767861"/>
            </a:xfrm>
            <a:solidFill>
              <a:srgbClr val="002060"/>
            </a:solidFill>
          </p:grpSpPr>
          <p:sp>
            <p:nvSpPr>
              <p:cNvPr id="20" name="Oval 19">
                <a:extLst>
                  <a:ext uri="{FF2B5EF4-FFF2-40B4-BE49-F238E27FC236}">
                    <a16:creationId xmlns:a16="http://schemas.microsoft.com/office/drawing/2014/main" id="{1D23E4CF-5888-19C0-A2E0-ACEFE0881BF5}"/>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D55E2D3D-2E23-BCEB-0F6C-EEA3E959D4A4}"/>
                  </a:ext>
                </a:extLst>
              </p:cNvPr>
              <p:cNvGrpSpPr/>
              <p:nvPr/>
            </p:nvGrpSpPr>
            <p:grpSpPr>
              <a:xfrm>
                <a:off x="4639650" y="2794635"/>
                <a:ext cx="2889855" cy="2767861"/>
                <a:chOff x="4639650" y="3100665"/>
                <a:chExt cx="2889855" cy="2114506"/>
              </a:xfrm>
              <a:grpFill/>
            </p:grpSpPr>
            <p:grpSp>
              <p:nvGrpSpPr>
                <p:cNvPr id="22" name="Group 21">
                  <a:extLst>
                    <a:ext uri="{FF2B5EF4-FFF2-40B4-BE49-F238E27FC236}">
                      <a16:creationId xmlns:a16="http://schemas.microsoft.com/office/drawing/2014/main" id="{D865E7B0-5D66-1296-30AA-547FB239C344}"/>
                    </a:ext>
                  </a:extLst>
                </p:cNvPr>
                <p:cNvGrpSpPr/>
                <p:nvPr/>
              </p:nvGrpSpPr>
              <p:grpSpPr>
                <a:xfrm>
                  <a:off x="4639650" y="3100665"/>
                  <a:ext cx="2889855" cy="2114506"/>
                  <a:chOff x="1050873" y="1266825"/>
                  <a:chExt cx="4043212" cy="4322790"/>
                </a:xfrm>
                <a:grpFill/>
              </p:grpSpPr>
              <p:cxnSp>
                <p:nvCxnSpPr>
                  <p:cNvPr id="25" name="Straight Connector 24">
                    <a:extLst>
                      <a:ext uri="{FF2B5EF4-FFF2-40B4-BE49-F238E27FC236}">
                        <a16:creationId xmlns:a16="http://schemas.microsoft.com/office/drawing/2014/main" id="{2327D120-28AE-F2B4-0639-CD873A799F39}"/>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C8FBA8B-AAFA-F277-E1AC-99E1467F8726}"/>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070A64-6FB7-E552-B5B3-9B02CCD4FEBF}"/>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E7D07BA4-A3AD-668F-4394-4A933534EE7D}"/>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5703B2-F505-4938-BB82-8BEE10862C68}"/>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E29767-C1FD-F3DA-3F81-C33A6D5A13FC}"/>
                    </a:ext>
                  </a:extLst>
                </p:cNvPr>
                <p:cNvSpPr txBox="1"/>
                <p:nvPr/>
              </p:nvSpPr>
              <p:spPr>
                <a:xfrm>
                  <a:off x="12039471" y="4880691"/>
                  <a:ext cx="587370" cy="582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𝑟</m:t>
                            </m:r>
                          </m:sup>
                        </m:sSup>
                      </m:oMath>
                    </m:oMathPara>
                  </a14:m>
                  <a:endParaRPr lang="en-CA" sz="4800" dirty="0"/>
                </a:p>
              </p:txBody>
            </p:sp>
          </mc:Choice>
          <mc:Fallback xmlns="">
            <p:sp>
              <p:nvSpPr>
                <p:cNvPr id="29" name="TextBox 28">
                  <a:extLst>
                    <a:ext uri="{FF2B5EF4-FFF2-40B4-BE49-F238E27FC236}">
                      <a16:creationId xmlns:a16="http://schemas.microsoft.com/office/drawing/2014/main" id="{C0E29767-C1FD-F3DA-3F81-C33A6D5A13FC}"/>
                    </a:ext>
                  </a:extLst>
                </p:cNvPr>
                <p:cNvSpPr txBox="1">
                  <a:spLocks noRot="1" noChangeAspect="1" noMove="1" noResize="1" noEditPoints="1" noAdjustHandles="1" noChangeArrowheads="1" noChangeShapeType="1" noTextEdit="1"/>
                </p:cNvSpPr>
                <p:nvPr/>
              </p:nvSpPr>
              <p:spPr>
                <a:xfrm>
                  <a:off x="12039471" y="4880691"/>
                  <a:ext cx="587370" cy="582773"/>
                </a:xfrm>
                <a:prstGeom prst="rect">
                  <a:avLst/>
                </a:prstGeom>
                <a:blipFill>
                  <a:blip r:embed="rId8"/>
                  <a:stretch>
                    <a:fillRect/>
                  </a:stretch>
                </a:blipFill>
              </p:spPr>
              <p:txBody>
                <a:bodyPr/>
                <a:lstStyle/>
                <a:p>
                  <a:r>
                    <a:rPr lang="en-CA">
                      <a:noFill/>
                    </a:rPr>
                    <a:t> </a:t>
                  </a:r>
                </a:p>
              </p:txBody>
            </p:sp>
          </mc:Fallback>
        </mc:AlternateContent>
      </p:grpSp>
      <p:grpSp>
        <p:nvGrpSpPr>
          <p:cNvPr id="39" name="Group 38">
            <a:extLst>
              <a:ext uri="{FF2B5EF4-FFF2-40B4-BE49-F238E27FC236}">
                <a16:creationId xmlns:a16="http://schemas.microsoft.com/office/drawing/2014/main" id="{3ED5724A-5A43-F550-30EC-DEA1B12F3526}"/>
              </a:ext>
            </a:extLst>
          </p:cNvPr>
          <p:cNvGrpSpPr/>
          <p:nvPr/>
        </p:nvGrpSpPr>
        <p:grpSpPr>
          <a:xfrm>
            <a:off x="6553441" y="4981843"/>
            <a:ext cx="3958354" cy="934289"/>
            <a:chOff x="6553441" y="4981843"/>
            <a:chExt cx="3958354" cy="934289"/>
          </a:xfrm>
        </p:grpSpPr>
        <p:grpSp>
          <p:nvGrpSpPr>
            <p:cNvPr id="35" name="Group 34">
              <a:extLst>
                <a:ext uri="{FF2B5EF4-FFF2-40B4-BE49-F238E27FC236}">
                  <a16:creationId xmlns:a16="http://schemas.microsoft.com/office/drawing/2014/main" id="{5AF2283B-3660-A89F-F1F3-23AC298C6761}"/>
                </a:ext>
              </a:extLst>
            </p:cNvPr>
            <p:cNvGrpSpPr/>
            <p:nvPr/>
          </p:nvGrpSpPr>
          <p:grpSpPr>
            <a:xfrm>
              <a:off x="6553441" y="5000937"/>
              <a:ext cx="860415" cy="915195"/>
              <a:chOff x="6553441" y="5000937"/>
              <a:chExt cx="860415" cy="915195"/>
            </a:xfrm>
          </p:grpSpPr>
          <p:cxnSp>
            <p:nvCxnSpPr>
              <p:cNvPr id="32" name="Straight Arrow Connector 31">
                <a:extLst>
                  <a:ext uri="{FF2B5EF4-FFF2-40B4-BE49-F238E27FC236}">
                    <a16:creationId xmlns:a16="http://schemas.microsoft.com/office/drawing/2014/main" id="{4E305B19-6355-2294-8840-2505EE6B29F1}"/>
                  </a:ext>
                </a:extLst>
              </p:cNvPr>
              <p:cNvCxnSpPr>
                <a:cxnSpLocks/>
              </p:cNvCxnSpPr>
              <p:nvPr/>
            </p:nvCxnSpPr>
            <p:spPr>
              <a:xfrm flipV="1">
                <a:off x="7413856" y="5072067"/>
                <a:ext cx="0" cy="844065"/>
              </a:xfrm>
              <a:prstGeom prst="straightConnector1">
                <a:avLst/>
              </a:prstGeom>
              <a:ln w="1143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E384BA0-86A5-A395-DFDC-0CDEDB0E1B0A}"/>
                      </a:ext>
                    </a:extLst>
                  </p:cNvPr>
                  <p:cNvSpPr txBox="1"/>
                  <p:nvPr/>
                </p:nvSpPr>
                <p:spPr>
                  <a:xfrm>
                    <a:off x="6553441" y="5000937"/>
                    <a:ext cx="75188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4000" b="0" i="1" smtClean="0">
                                  <a:solidFill>
                                    <a:srgbClr val="00B0F0"/>
                                  </a:solidFill>
                                  <a:latin typeface="Cambria Math" panose="02040503050406030204" pitchFamily="18" charset="0"/>
                                </a:rPr>
                              </m:ctrlPr>
                            </m:accPr>
                            <m:e>
                              <m:sSub>
                                <m:sSubPr>
                                  <m:ctrlPr>
                                    <a:rPr lang="en-CA" sz="4000" b="0" i="1" smtClean="0">
                                      <a:solidFill>
                                        <a:srgbClr val="00B0F0"/>
                                      </a:solidFill>
                                      <a:latin typeface="Cambria Math" panose="02040503050406030204" pitchFamily="18" charset="0"/>
                                    </a:rPr>
                                  </m:ctrlPr>
                                </m:sSubPr>
                                <m:e>
                                  <m:r>
                                    <a:rPr lang="en-CA" sz="4000" b="0" i="1" smtClean="0">
                                      <a:solidFill>
                                        <a:srgbClr val="00B0F0"/>
                                      </a:solidFill>
                                      <a:latin typeface="Cambria Math" panose="02040503050406030204" pitchFamily="18" charset="0"/>
                                    </a:rPr>
                                    <m:t>𝑒</m:t>
                                  </m:r>
                                </m:e>
                                <m:sub>
                                  <m:r>
                                    <a:rPr lang="en-CA" sz="4000" b="0" i="1" smtClean="0">
                                      <a:solidFill>
                                        <a:srgbClr val="00B0F0"/>
                                      </a:solidFill>
                                      <a:latin typeface="Cambria Math" panose="02040503050406030204" pitchFamily="18" charset="0"/>
                                    </a:rPr>
                                    <m:t>𝑡</m:t>
                                  </m:r>
                                </m:sub>
                              </m:sSub>
                            </m:e>
                          </m:acc>
                        </m:oMath>
                      </m:oMathPara>
                    </a14:m>
                    <a:endParaRPr lang="en-CA" sz="4000" dirty="0">
                      <a:solidFill>
                        <a:srgbClr val="00B0F0"/>
                      </a:solidFill>
                    </a:endParaRPr>
                  </a:p>
                </p:txBody>
              </p:sp>
            </mc:Choice>
            <mc:Fallback xmlns="">
              <p:sp>
                <p:nvSpPr>
                  <p:cNvPr id="33" name="TextBox 32">
                    <a:extLst>
                      <a:ext uri="{FF2B5EF4-FFF2-40B4-BE49-F238E27FC236}">
                        <a16:creationId xmlns:a16="http://schemas.microsoft.com/office/drawing/2014/main" id="{3E384BA0-86A5-A395-DFDC-0CDEDB0E1B0A}"/>
                      </a:ext>
                    </a:extLst>
                  </p:cNvPr>
                  <p:cNvSpPr txBox="1">
                    <a:spLocks noRot="1" noChangeAspect="1" noMove="1" noResize="1" noEditPoints="1" noAdjustHandles="1" noChangeArrowheads="1" noChangeShapeType="1" noTextEdit="1"/>
                  </p:cNvSpPr>
                  <p:nvPr/>
                </p:nvSpPr>
                <p:spPr>
                  <a:xfrm>
                    <a:off x="6553441" y="5000937"/>
                    <a:ext cx="751889" cy="707886"/>
                  </a:xfrm>
                  <a:prstGeom prst="rect">
                    <a:avLst/>
                  </a:prstGeom>
                  <a:blipFill>
                    <a:blip r:embed="rId9"/>
                    <a:stretch>
                      <a:fillRect/>
                    </a:stretch>
                  </a:blipFill>
                </p:spPr>
                <p:txBody>
                  <a:bodyPr/>
                  <a:lstStyle/>
                  <a:p>
                    <a:r>
                      <a:rPr lang="en-CA">
                        <a:noFill/>
                      </a:rPr>
                      <a:t> </a:t>
                    </a:r>
                  </a:p>
                </p:txBody>
              </p:sp>
            </mc:Fallback>
          </mc:AlternateContent>
        </p:grpSp>
        <p:grpSp>
          <p:nvGrpSpPr>
            <p:cNvPr id="36" name="Group 35">
              <a:extLst>
                <a:ext uri="{FF2B5EF4-FFF2-40B4-BE49-F238E27FC236}">
                  <a16:creationId xmlns:a16="http://schemas.microsoft.com/office/drawing/2014/main" id="{80DCAA89-7407-C21E-308D-3B9D4BAD278D}"/>
                </a:ext>
              </a:extLst>
            </p:cNvPr>
            <p:cNvGrpSpPr/>
            <p:nvPr/>
          </p:nvGrpSpPr>
          <p:grpSpPr>
            <a:xfrm>
              <a:off x="9694922" y="4981843"/>
              <a:ext cx="816873" cy="915195"/>
              <a:chOff x="6596983" y="5000937"/>
              <a:chExt cx="816873" cy="915195"/>
            </a:xfrm>
          </p:grpSpPr>
          <p:cxnSp>
            <p:nvCxnSpPr>
              <p:cNvPr id="37" name="Straight Arrow Connector 36">
                <a:extLst>
                  <a:ext uri="{FF2B5EF4-FFF2-40B4-BE49-F238E27FC236}">
                    <a16:creationId xmlns:a16="http://schemas.microsoft.com/office/drawing/2014/main" id="{2D656B4A-B811-E2EA-1C4D-5FD6AE0B7F03}"/>
                  </a:ext>
                </a:extLst>
              </p:cNvPr>
              <p:cNvCxnSpPr>
                <a:cxnSpLocks/>
              </p:cNvCxnSpPr>
              <p:nvPr/>
            </p:nvCxnSpPr>
            <p:spPr>
              <a:xfrm flipV="1">
                <a:off x="7413856" y="5072067"/>
                <a:ext cx="0" cy="844065"/>
              </a:xfrm>
              <a:prstGeom prst="straightConnector1">
                <a:avLst/>
              </a:prstGeom>
              <a:ln w="1143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815E8FF-964D-3C1C-838F-9E3984FD81C8}"/>
                      </a:ext>
                    </a:extLst>
                  </p:cNvPr>
                  <p:cNvSpPr txBox="1"/>
                  <p:nvPr/>
                </p:nvSpPr>
                <p:spPr>
                  <a:xfrm>
                    <a:off x="6596983" y="5000937"/>
                    <a:ext cx="669233"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4000" b="0" i="1" smtClean="0">
                                  <a:solidFill>
                                    <a:srgbClr val="00B0F0"/>
                                  </a:solidFill>
                                  <a:latin typeface="Cambria Math" panose="02040503050406030204" pitchFamily="18" charset="0"/>
                                </a:rPr>
                              </m:ctrlPr>
                            </m:accPr>
                            <m:e>
                              <m:sSub>
                                <m:sSubPr>
                                  <m:ctrlPr>
                                    <a:rPr lang="en-CA" sz="4000" b="0" i="1" smtClean="0">
                                      <a:solidFill>
                                        <a:srgbClr val="00B0F0"/>
                                      </a:solidFill>
                                      <a:latin typeface="Cambria Math" panose="02040503050406030204" pitchFamily="18" charset="0"/>
                                    </a:rPr>
                                  </m:ctrlPr>
                                </m:sSubPr>
                                <m:e>
                                  <m:r>
                                    <a:rPr lang="en-CA" sz="4000" b="0" i="1" smtClean="0">
                                      <a:solidFill>
                                        <a:srgbClr val="00B0F0"/>
                                      </a:solidFill>
                                      <a:latin typeface="Cambria Math" panose="02040503050406030204" pitchFamily="18" charset="0"/>
                                    </a:rPr>
                                    <m:t>𝑒</m:t>
                                  </m:r>
                                </m:e>
                                <m:sub>
                                  <m:r>
                                    <a:rPr lang="en-CA" sz="4000" b="0" i="1" smtClean="0">
                                      <a:solidFill>
                                        <a:srgbClr val="00B0F0"/>
                                      </a:solidFill>
                                      <a:latin typeface="Cambria Math" panose="02040503050406030204" pitchFamily="18" charset="0"/>
                                    </a:rPr>
                                    <m:t>𝑡</m:t>
                                  </m:r>
                                </m:sub>
                              </m:sSub>
                            </m:e>
                          </m:acc>
                        </m:oMath>
                      </m:oMathPara>
                    </a14:m>
                    <a:endParaRPr lang="en-CA" sz="4000" dirty="0">
                      <a:solidFill>
                        <a:srgbClr val="00B0F0"/>
                      </a:solidFill>
                    </a:endParaRPr>
                  </a:p>
                </p:txBody>
              </p:sp>
            </mc:Choice>
            <mc:Fallback xmlns="">
              <p:sp>
                <p:nvSpPr>
                  <p:cNvPr id="38" name="TextBox 37">
                    <a:extLst>
                      <a:ext uri="{FF2B5EF4-FFF2-40B4-BE49-F238E27FC236}">
                        <a16:creationId xmlns:a16="http://schemas.microsoft.com/office/drawing/2014/main" id="{7815E8FF-964D-3C1C-838F-9E3984FD81C8}"/>
                      </a:ext>
                    </a:extLst>
                  </p:cNvPr>
                  <p:cNvSpPr txBox="1">
                    <a:spLocks noRot="1" noChangeAspect="1" noMove="1" noResize="1" noEditPoints="1" noAdjustHandles="1" noChangeArrowheads="1" noChangeShapeType="1" noTextEdit="1"/>
                  </p:cNvSpPr>
                  <p:nvPr/>
                </p:nvSpPr>
                <p:spPr>
                  <a:xfrm>
                    <a:off x="6596983" y="5000937"/>
                    <a:ext cx="669233" cy="707886"/>
                  </a:xfrm>
                  <a:prstGeom prst="rect">
                    <a:avLst/>
                  </a:prstGeom>
                  <a:blipFill>
                    <a:blip r:embed="rId10"/>
                    <a:stretch>
                      <a:fillRect/>
                    </a:stretch>
                  </a:blipFill>
                </p:spPr>
                <p:txBody>
                  <a:bodyPr/>
                  <a:lstStyle/>
                  <a:p>
                    <a:r>
                      <a:rPr lang="en-CA">
                        <a:noFill/>
                      </a:rPr>
                      <a:t> </a:t>
                    </a:r>
                  </a:p>
                </p:txBody>
              </p:sp>
            </mc:Fallback>
          </mc:AlternateContent>
        </p:grpSp>
      </p:grpSp>
      <p:sp>
        <p:nvSpPr>
          <p:cNvPr id="40" name="Rectangle 39">
            <a:extLst>
              <a:ext uri="{FF2B5EF4-FFF2-40B4-BE49-F238E27FC236}">
                <a16:creationId xmlns:a16="http://schemas.microsoft.com/office/drawing/2014/main" id="{50D51B62-F756-DE69-9C9D-DCE80AFB730E}"/>
              </a:ext>
            </a:extLst>
          </p:cNvPr>
          <p:cNvSpPr/>
          <p:nvPr/>
        </p:nvSpPr>
        <p:spPr>
          <a:xfrm>
            <a:off x="4679609" y="2375413"/>
            <a:ext cx="8686800" cy="188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D0EE14-E727-1B6A-71D9-6CDA8791D83A}"/>
                  </a:ext>
                </a:extLst>
              </p:cNvPr>
              <p:cNvSpPr txBox="1"/>
              <p:nvPr/>
            </p:nvSpPr>
            <p:spPr>
              <a:xfrm>
                <a:off x="171450" y="2455272"/>
                <a:ext cx="12020550" cy="1947456"/>
              </a:xfrm>
              <a:prstGeom prst="rect">
                <a:avLst/>
              </a:prstGeom>
              <a:noFill/>
              <a:effectLst>
                <a:softEdge rad="127000"/>
              </a:effectLst>
            </p:spPr>
            <p:txBody>
              <a:bodyPr wrap="square">
                <a:spAutoFit/>
              </a:bodyPr>
              <a:lstStyle/>
              <a:p>
                <a:pPr>
                  <a:spcAft>
                    <a:spcPts val="1200"/>
                  </a:spcAft>
                </a:pPr>
                <a14:m>
                  <m:oMath xmlns:m="http://schemas.openxmlformats.org/officeDocument/2006/math">
                    <m:f>
                      <m:fPr>
                        <m:ctrlPr>
                          <a:rPr lang="en-CA" sz="5200" i="1" smtClean="0">
                            <a:latin typeface="Cambria Math" panose="02040503050406030204" pitchFamily="18" charset="0"/>
                          </a:rPr>
                        </m:ctrlPr>
                      </m:fPr>
                      <m:num>
                        <m:r>
                          <a:rPr lang="en-CA" sz="5200" i="1">
                            <a:latin typeface="Cambria Math" panose="02040503050406030204" pitchFamily="18" charset="0"/>
                          </a:rPr>
                          <m:t>1</m:t>
                        </m:r>
                      </m:num>
                      <m:den>
                        <m:rad>
                          <m:radPr>
                            <m:degHide m:val="on"/>
                            <m:ctrlPr>
                              <a:rPr lang="en-CA" sz="5200" i="1">
                                <a:latin typeface="Cambria Math" panose="02040503050406030204" pitchFamily="18" charset="0"/>
                              </a:rPr>
                            </m:ctrlPr>
                          </m:radPr>
                          <m:deg/>
                          <m:e>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e>
                        </m:rad>
                      </m:den>
                    </m:f>
                    <m:r>
                      <a:rPr lang="en-CA" sz="5200" i="1">
                        <a:latin typeface="Cambria Math" panose="02040503050406030204" pitchFamily="18" charset="0"/>
                      </a:rPr>
                      <m:t>𝜅</m:t>
                    </m:r>
                    <m:d>
                      <m:dPr>
                        <m:ctrlPr>
                          <a:rPr lang="en-CA" sz="5200" i="1">
                            <a:latin typeface="Cambria Math" panose="02040503050406030204" pitchFamily="18" charset="0"/>
                          </a:rPr>
                        </m:ctrlPr>
                      </m:dPr>
                      <m:e>
                        <m:acc>
                          <m:accPr>
                            <m:chr m:val="⃗"/>
                            <m:ctrlPr>
                              <a:rPr lang="en-CA" sz="5200" i="1">
                                <a:solidFill>
                                  <a:srgbClr val="002060"/>
                                </a:solidFill>
                                <a:latin typeface="Cambria Math" panose="02040503050406030204" pitchFamily="18" charset="0"/>
                              </a:rPr>
                            </m:ctrlPr>
                          </m:accPr>
                          <m:e>
                            <m:sSub>
                              <m:sSubPr>
                                <m:ctrlPr>
                                  <a:rPr lang="en-CA" sz="5200" i="1">
                                    <a:solidFill>
                                      <a:srgbClr val="002060"/>
                                    </a:solidFill>
                                    <a:latin typeface="Cambria Math" panose="02040503050406030204" pitchFamily="18" charset="0"/>
                                  </a:rPr>
                                </m:ctrlPr>
                              </m:sSubPr>
                              <m:e>
                                <m:r>
                                  <a:rPr lang="en-CA" sz="5200" i="1">
                                    <a:solidFill>
                                      <a:srgbClr val="002060"/>
                                    </a:solidFill>
                                    <a:latin typeface="Cambria Math" panose="02040503050406030204" pitchFamily="18" charset="0"/>
                                  </a:rPr>
                                  <m:t>𝑒</m:t>
                                </m:r>
                              </m:e>
                              <m:sub>
                                <m:r>
                                  <a:rPr lang="en-CA" sz="5200" i="1">
                                    <a:solidFill>
                                      <a:srgbClr val="002060"/>
                                    </a:solidFill>
                                    <a:latin typeface="Cambria Math" panose="02040503050406030204" pitchFamily="18" charset="0"/>
                                  </a:rPr>
                                  <m:t>𝑡</m:t>
                                </m:r>
                              </m:sub>
                            </m:sSub>
                          </m:e>
                        </m:acc>
                      </m:e>
                    </m:d>
                    <m:r>
                      <a:rPr lang="en-CA" sz="5200" b="0" i="1" smtClean="0">
                        <a:solidFill>
                          <a:schemeClr val="tx1"/>
                        </a:solidFill>
                        <a:latin typeface="Cambria Math" panose="02040503050406030204" pitchFamily="18" charset="0"/>
                      </a:rPr>
                      <m:t>=</m:t>
                    </m:r>
                    <m:f>
                      <m:fPr>
                        <m:ctrlPr>
                          <a:rPr lang="en-CA" sz="5200" i="1">
                            <a:latin typeface="Cambria Math" panose="02040503050406030204" pitchFamily="18" charset="0"/>
                          </a:rPr>
                        </m:ctrlPr>
                      </m:fPr>
                      <m:num>
                        <m:r>
                          <a:rPr lang="en-CA" sz="5200" i="1">
                            <a:latin typeface="Cambria Math" panose="02040503050406030204" pitchFamily="18" charset="0"/>
                          </a:rPr>
                          <m:t>1</m:t>
                        </m:r>
                      </m:num>
                      <m:den>
                        <m:rad>
                          <m:radPr>
                            <m:degHide m:val="on"/>
                            <m:ctrlPr>
                              <a:rPr lang="en-CA" sz="5200" i="1">
                                <a:latin typeface="Cambria Math" panose="02040503050406030204" pitchFamily="18" charset="0"/>
                              </a:rPr>
                            </m:ctrlPr>
                          </m:radPr>
                          <m:deg/>
                          <m:e>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e>
                        </m:rad>
                      </m:den>
                    </m:f>
                    <m:d>
                      <m:dPr>
                        <m:begChr m:val="["/>
                        <m:endChr m:val="]"/>
                        <m:ctrlPr>
                          <a:rPr lang="en-CA" sz="5200" b="0" i="1" smtClean="0">
                            <a:solidFill>
                              <a:schemeClr val="tx1"/>
                            </a:solidFill>
                            <a:latin typeface="Cambria Math" panose="02040503050406030204" pitchFamily="18" charset="0"/>
                          </a:rPr>
                        </m:ctrlPr>
                      </m:dPr>
                      <m:e>
                        <m:r>
                          <a:rPr lang="en-CA" sz="5200" i="1">
                            <a:solidFill>
                              <a:srgbClr val="FF0000"/>
                            </a:solidFill>
                            <a:latin typeface="Cambria Math" panose="02040503050406030204" pitchFamily="18" charset="0"/>
                          </a:rPr>
                          <m:t>𝑎</m:t>
                        </m:r>
                        <m:sSup>
                          <m:sSupPr>
                            <m:ctrlPr>
                              <a:rPr lang="en-CA" sz="5200" i="1">
                                <a:solidFill>
                                  <a:srgbClr val="002060"/>
                                </a:solidFill>
                                <a:latin typeface="Cambria Math" panose="02040503050406030204" pitchFamily="18" charset="0"/>
                              </a:rPr>
                            </m:ctrlPr>
                          </m:sSupPr>
                          <m:e>
                            <m:r>
                              <a:rPr lang="en-CA" sz="5200" i="1">
                                <a:solidFill>
                                  <a:srgbClr val="002060"/>
                                </a:solidFill>
                                <a:latin typeface="Cambria Math" panose="02040503050406030204" pitchFamily="18" charset="0"/>
                              </a:rPr>
                              <m:t>𝜖</m:t>
                            </m:r>
                          </m:e>
                          <m:sup>
                            <m:r>
                              <a:rPr lang="en-CA" sz="5200" i="1">
                                <a:solidFill>
                                  <a:srgbClr val="002060"/>
                                </a:solidFill>
                                <a:latin typeface="Cambria Math" panose="02040503050406030204" pitchFamily="18" charset="0"/>
                              </a:rPr>
                              <m:t>𝑡</m:t>
                            </m:r>
                          </m:sup>
                        </m:sSup>
                        <m:d>
                          <m:dPr>
                            <m:ctrlPr>
                              <a:rPr lang="en-CA" sz="5200" i="1">
                                <a:latin typeface="Cambria Math" panose="02040503050406030204" pitchFamily="18" charset="0"/>
                              </a:rPr>
                            </m:ctrlPr>
                          </m:dPr>
                          <m:e>
                            <m:acc>
                              <m:accPr>
                                <m:chr m:val="⃗"/>
                                <m:ctrlPr>
                                  <a:rPr lang="en-CA" sz="5200" i="1">
                                    <a:solidFill>
                                      <a:srgbClr val="002060"/>
                                    </a:solidFill>
                                    <a:latin typeface="Cambria Math" panose="02040503050406030204" pitchFamily="18" charset="0"/>
                                  </a:rPr>
                                </m:ctrlPr>
                              </m:accPr>
                              <m:e>
                                <m:sSub>
                                  <m:sSubPr>
                                    <m:ctrlPr>
                                      <a:rPr lang="en-CA" sz="5200" i="1">
                                        <a:solidFill>
                                          <a:srgbClr val="002060"/>
                                        </a:solidFill>
                                        <a:latin typeface="Cambria Math" panose="02040503050406030204" pitchFamily="18" charset="0"/>
                                      </a:rPr>
                                    </m:ctrlPr>
                                  </m:sSubPr>
                                  <m:e>
                                    <m:r>
                                      <a:rPr lang="en-CA" sz="5200" i="1">
                                        <a:solidFill>
                                          <a:srgbClr val="002060"/>
                                        </a:solidFill>
                                        <a:latin typeface="Cambria Math" panose="02040503050406030204" pitchFamily="18" charset="0"/>
                                      </a:rPr>
                                      <m:t>𝑒</m:t>
                                    </m:r>
                                  </m:e>
                                  <m:sub>
                                    <m:r>
                                      <a:rPr lang="en-CA" sz="5200" i="1">
                                        <a:solidFill>
                                          <a:srgbClr val="002060"/>
                                        </a:solidFill>
                                        <a:latin typeface="Cambria Math" panose="02040503050406030204" pitchFamily="18" charset="0"/>
                                      </a:rPr>
                                      <m:t>𝑡</m:t>
                                    </m:r>
                                  </m:sub>
                                </m:sSub>
                              </m:e>
                            </m:acc>
                          </m:e>
                        </m:d>
                        <m:r>
                          <a:rPr lang="en-CA" sz="5200" i="1">
                            <a:latin typeface="Cambria Math" panose="02040503050406030204" pitchFamily="18" charset="0"/>
                          </a:rPr>
                          <m:t>±</m:t>
                        </m:r>
                        <m:f>
                          <m:fPr>
                            <m:ctrlPr>
                              <a:rPr lang="en-CA" sz="5200" i="1">
                                <a:latin typeface="Cambria Math" panose="02040503050406030204" pitchFamily="18" charset="0"/>
                              </a:rPr>
                            </m:ctrlPr>
                          </m:fPr>
                          <m:num>
                            <m:r>
                              <a:rPr lang="en-CA" sz="5200" i="1">
                                <a:solidFill>
                                  <a:srgbClr val="FF0000"/>
                                </a:solidFill>
                                <a:latin typeface="Cambria Math" panose="02040503050406030204" pitchFamily="18" charset="0"/>
                              </a:rPr>
                              <m:t>𝑎</m:t>
                            </m:r>
                          </m:num>
                          <m:den>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den>
                        </m:f>
                        <m:sSup>
                          <m:sSupPr>
                            <m:ctrlPr>
                              <a:rPr lang="en-CA" sz="5200" i="1">
                                <a:solidFill>
                                  <a:srgbClr val="002060"/>
                                </a:solidFill>
                                <a:latin typeface="Cambria Math" panose="02040503050406030204" pitchFamily="18" charset="0"/>
                              </a:rPr>
                            </m:ctrlPr>
                          </m:sSupPr>
                          <m:e>
                            <m:r>
                              <a:rPr lang="en-CA" sz="5200" i="1">
                                <a:solidFill>
                                  <a:srgbClr val="002060"/>
                                </a:solidFill>
                                <a:latin typeface="Cambria Math" panose="02040503050406030204" pitchFamily="18" charset="0"/>
                              </a:rPr>
                              <m:t>𝜖</m:t>
                            </m:r>
                          </m:e>
                          <m:sup>
                            <m:r>
                              <a:rPr lang="en-CA" sz="5200" i="1">
                                <a:solidFill>
                                  <a:srgbClr val="002060"/>
                                </a:solidFill>
                                <a:latin typeface="Cambria Math" panose="02040503050406030204" pitchFamily="18" charset="0"/>
                              </a:rPr>
                              <m:t>𝑟</m:t>
                            </m:r>
                          </m:sup>
                        </m:sSup>
                        <m:d>
                          <m:dPr>
                            <m:ctrlPr>
                              <a:rPr lang="en-CA" sz="5200" i="1">
                                <a:latin typeface="Cambria Math" panose="02040503050406030204" pitchFamily="18" charset="0"/>
                              </a:rPr>
                            </m:ctrlPr>
                          </m:dPr>
                          <m:e>
                            <m:acc>
                              <m:accPr>
                                <m:chr m:val="⃗"/>
                                <m:ctrlPr>
                                  <a:rPr lang="en-CA" sz="5200" i="1">
                                    <a:solidFill>
                                      <a:srgbClr val="002060"/>
                                    </a:solidFill>
                                    <a:latin typeface="Cambria Math" panose="02040503050406030204" pitchFamily="18" charset="0"/>
                                  </a:rPr>
                                </m:ctrlPr>
                              </m:accPr>
                              <m:e>
                                <m:sSub>
                                  <m:sSubPr>
                                    <m:ctrlPr>
                                      <a:rPr lang="en-CA" sz="5200" i="1">
                                        <a:solidFill>
                                          <a:srgbClr val="002060"/>
                                        </a:solidFill>
                                        <a:latin typeface="Cambria Math" panose="02040503050406030204" pitchFamily="18" charset="0"/>
                                      </a:rPr>
                                    </m:ctrlPr>
                                  </m:sSubPr>
                                  <m:e>
                                    <m:r>
                                      <a:rPr lang="en-CA" sz="5200" i="1">
                                        <a:solidFill>
                                          <a:srgbClr val="002060"/>
                                        </a:solidFill>
                                        <a:latin typeface="Cambria Math" panose="02040503050406030204" pitchFamily="18" charset="0"/>
                                      </a:rPr>
                                      <m:t>𝑒</m:t>
                                    </m:r>
                                  </m:e>
                                  <m:sub>
                                    <m:r>
                                      <a:rPr lang="en-CA" sz="5200" i="1">
                                        <a:solidFill>
                                          <a:srgbClr val="002060"/>
                                        </a:solidFill>
                                        <a:latin typeface="Cambria Math" panose="02040503050406030204" pitchFamily="18" charset="0"/>
                                      </a:rPr>
                                      <m:t>𝑡</m:t>
                                    </m:r>
                                  </m:sub>
                                </m:sSub>
                              </m:e>
                            </m:acc>
                          </m:e>
                        </m:d>
                      </m:e>
                    </m:d>
                  </m:oMath>
                </a14:m>
                <a:r>
                  <a:rPr lang="en-GB" sz="5200" i="1" dirty="0">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D2D0EE14-E727-1B6A-71D9-6CDA8791D83A}"/>
                  </a:ext>
                </a:extLst>
              </p:cNvPr>
              <p:cNvSpPr txBox="1">
                <a:spLocks noRot="1" noChangeAspect="1" noMove="1" noResize="1" noEditPoints="1" noAdjustHandles="1" noChangeArrowheads="1" noChangeShapeType="1" noTextEdit="1"/>
              </p:cNvSpPr>
              <p:nvPr/>
            </p:nvSpPr>
            <p:spPr>
              <a:xfrm>
                <a:off x="171450" y="2455272"/>
                <a:ext cx="12020550" cy="1947456"/>
              </a:xfrm>
              <a:prstGeom prst="rect">
                <a:avLst/>
              </a:prstGeom>
              <a:blipFill>
                <a:blip r:embed="rId11"/>
                <a:stretch>
                  <a:fillRect/>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031288757"/>
      </p:ext>
    </p:extLst>
  </p:cSld>
  <p:clrMapOvr>
    <a:masterClrMapping/>
  </p:clrMapOvr>
  <mc:AlternateContent xmlns:mc="http://schemas.openxmlformats.org/markup-compatibility/2006" xmlns:p14="http://schemas.microsoft.com/office/powerpoint/2010/main">
    <mc:Choice Requires="p14">
      <p:transition spd="slow" p14:dur="2000" advTm="27097"/>
    </mc:Choice>
    <mc:Fallback xmlns="">
      <p:transition spd="slow" advTm="270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3" name="Ink 2">
                <a:extLst>
                  <a:ext uri="{FF2B5EF4-FFF2-40B4-BE49-F238E27FC236}">
                    <a16:creationId xmlns:a16="http://schemas.microsoft.com/office/drawing/2014/main" id="{35FD951D-EEA3-DD06-7281-88FE87FD68F7}"/>
                  </a:ext>
                </a:extLst>
              </p14:cNvPr>
              <p14:cNvContentPartPr/>
              <p14:nvPr>
                <p:extLst>
                  <p:ext uri="{42D2F446-02D8-4167-A562-619A0277C38B}">
                    <p15:isNarration xmlns:p15="http://schemas.microsoft.com/office/powerpoint/2012/main" val="1"/>
                  </p:ext>
                </p:extLst>
              </p14:nvPr>
            </p14:nvContentPartPr>
            <p14:xfrm>
              <a:off x="696240" y="1384200"/>
              <a:ext cx="11004480" cy="5201640"/>
            </p14:xfrm>
          </p:contentPart>
        </mc:Choice>
        <mc:Fallback xmlns="">
          <p:pic>
            <p:nvPicPr>
              <p:cNvPr id="3" name="Ink 2">
                <a:extLst>
                  <a:ext uri="{FF2B5EF4-FFF2-40B4-BE49-F238E27FC236}">
                    <a16:creationId xmlns:a16="http://schemas.microsoft.com/office/drawing/2014/main" id="{35FD951D-EEA3-DD06-7281-88FE87FD68F7}"/>
                  </a:ext>
                </a:extLst>
              </p:cNvPr>
              <p:cNvPicPr>
                <a:picLocks noGrp="1" noRot="1" noChangeAspect="1" noMove="1" noResize="1" noEditPoints="1" noAdjustHandles="1" noChangeArrowheads="1" noChangeShapeType="1"/>
              </p:cNvPicPr>
              <p:nvPr/>
            </p:nvPicPr>
            <p:blipFill>
              <a:blip r:embed="rId4"/>
              <a:stretch>
                <a:fillRect/>
              </a:stretch>
            </p:blipFill>
            <p:spPr>
              <a:xfrm>
                <a:off x="686880" y="1374840"/>
                <a:ext cx="11023200" cy="5220360"/>
              </a:xfrm>
              <a:prstGeom prst="rect">
                <a:avLst/>
              </a:prstGeom>
            </p:spPr>
          </p:pic>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2F0D0A-15A1-797F-874A-D9D74F4A4D43}"/>
                  </a:ext>
                </a:extLst>
              </p:cNvPr>
              <p:cNvSpPr txBox="1"/>
              <p:nvPr/>
            </p:nvSpPr>
            <p:spPr>
              <a:xfrm>
                <a:off x="723900" y="262141"/>
                <a:ext cx="6953250" cy="1949252"/>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7200" i="1" smtClean="0">
                        <a:latin typeface="Cambria Math" panose="02040503050406030204" pitchFamily="18" charset="0"/>
                      </a:rPr>
                      <m:t>𝜅</m:t>
                    </m:r>
                    <m:r>
                      <a:rPr lang="en-CA" sz="7200" i="1" smtClean="0">
                        <a:latin typeface="Cambria Math" panose="02040503050406030204" pitchFamily="18" charset="0"/>
                      </a:rPr>
                      <m:t>=</m:t>
                    </m:r>
                    <m:r>
                      <a:rPr lang="en-CA" sz="7200" i="1">
                        <a:solidFill>
                          <a:srgbClr val="FF0000"/>
                        </a:solidFill>
                        <a:latin typeface="Cambria Math" panose="02040503050406030204" pitchFamily="18" charset="0"/>
                      </a:rPr>
                      <m:t>𝑎</m:t>
                    </m:r>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𝑡</m:t>
                        </m:r>
                      </m:sup>
                    </m:sSup>
                    <m:r>
                      <a:rPr lang="en-CA" sz="7200" b="0" i="1" smtClean="0">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num>
                      <m:den>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r>
                              <a:rPr lang="en-GB" sz="7200" i="1">
                                <a:solidFill>
                                  <a:srgbClr val="0070C0"/>
                                </a:solidFill>
                                <a:latin typeface="Cambria Math" panose="02040503050406030204" pitchFamily="18" charset="0"/>
                              </a:rPr>
                              <m:t>𝑟</m:t>
                            </m:r>
                          </m:den>
                        </m:f>
                      </m:den>
                    </m:f>
                    <m:sSup>
                      <m:sSupPr>
                        <m:ctrlPr>
                          <a:rPr lang="en-CA" sz="7200" i="1">
                            <a:solidFill>
                              <a:srgbClr val="002060"/>
                            </a:solidFill>
                            <a:latin typeface="Cambria Math" panose="02040503050406030204" pitchFamily="18" charset="0"/>
                          </a:rPr>
                        </m:ctrlPr>
                      </m:sSupPr>
                      <m:e>
                        <m:r>
                          <a:rPr lang="en-CA" sz="7200" i="1">
                            <a:solidFill>
                              <a:srgbClr val="002060"/>
                            </a:solidFill>
                            <a:latin typeface="Cambria Math" panose="02040503050406030204" pitchFamily="18" charset="0"/>
                          </a:rPr>
                          <m:t>𝜖</m:t>
                        </m:r>
                      </m:e>
                      <m:sup>
                        <m:r>
                          <a:rPr lang="en-CA" sz="7200" i="1">
                            <a:solidFill>
                              <a:srgbClr val="002060"/>
                            </a:solidFill>
                            <a:latin typeface="Cambria Math" panose="02040503050406030204" pitchFamily="18" charset="0"/>
                          </a:rPr>
                          <m:t>𝑟</m:t>
                        </m:r>
                      </m:sup>
                    </m:sSup>
                  </m:oMath>
                </a14:m>
                <a:r>
                  <a:rPr lang="en-GB" sz="72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F72F0D0A-15A1-797F-874A-D9D74F4A4D43}"/>
                  </a:ext>
                </a:extLst>
              </p:cNvPr>
              <p:cNvSpPr txBox="1">
                <a:spLocks noRot="1" noChangeAspect="1" noMove="1" noResize="1" noEditPoints="1" noAdjustHandles="1" noChangeArrowheads="1" noChangeShapeType="1" noTextEdit="1"/>
              </p:cNvSpPr>
              <p:nvPr/>
            </p:nvSpPr>
            <p:spPr>
              <a:xfrm>
                <a:off x="723900" y="262141"/>
                <a:ext cx="6953250" cy="1949252"/>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E76B5E-6C0A-2A93-115B-643DAE2B4CE8}"/>
                  </a:ext>
                </a:extLst>
              </p:cNvPr>
              <p:cNvSpPr txBox="1"/>
              <p:nvPr/>
            </p:nvSpPr>
            <p:spPr>
              <a:xfrm>
                <a:off x="7677150" y="154721"/>
                <a:ext cx="4152900" cy="2092881"/>
              </a:xfrm>
              <a:prstGeom prst="rect">
                <a:avLst/>
              </a:prstGeom>
              <a:noFill/>
              <a:effectLst>
                <a:softEdge rad="127000"/>
              </a:effectLst>
            </p:spPr>
            <p:txBody>
              <a:bodyPr wrap="square">
                <a:spAutoFit/>
              </a:bodyPr>
              <a:lstStyle/>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CA" sz="6000" b="0" i="1" dirty="0">
                    <a:latin typeface="Cambria Math" panose="02040503050406030204" pitchFamily="18" charset="0"/>
                  </a:rPr>
                  <a:t> </a:t>
                </a:r>
                <a:r>
                  <a:rPr lang="en-CA" sz="6000" b="0" dirty="0"/>
                  <a:t>outgoing</a:t>
                </a:r>
              </a:p>
              <a:p>
                <a:pPr algn="ctr">
                  <a:spcAft>
                    <a:spcPts val="1200"/>
                  </a:spcAft>
                </a:pPr>
                <a14:m>
                  <m:oMath xmlns:m="http://schemas.openxmlformats.org/officeDocument/2006/math">
                    <m:r>
                      <a:rPr lang="en-CA" sz="6000" b="0" i="1" smtClean="0">
                        <a:latin typeface="Cambria Math" panose="02040503050406030204" pitchFamily="18" charset="0"/>
                      </a:rPr>
                      <m:t>+</m:t>
                    </m:r>
                  </m:oMath>
                </a14:m>
                <a:r>
                  <a:rPr lang="en-GB" sz="6000" i="1" dirty="0">
                    <a:latin typeface="Cambria Math" panose="02040503050406030204" pitchFamily="18" charset="0"/>
                  </a:rPr>
                  <a:t> </a:t>
                </a:r>
                <a:r>
                  <a:rPr lang="en-GB" sz="6000" dirty="0"/>
                  <a:t>ingoing</a:t>
                </a:r>
              </a:p>
            </p:txBody>
          </p:sp>
        </mc:Choice>
        <mc:Fallback xmlns="">
          <p:sp>
            <p:nvSpPr>
              <p:cNvPr id="5" name="TextBox 4">
                <a:extLst>
                  <a:ext uri="{FF2B5EF4-FFF2-40B4-BE49-F238E27FC236}">
                    <a16:creationId xmlns:a16="http://schemas.microsoft.com/office/drawing/2014/main" id="{D1E76B5E-6C0A-2A93-115B-643DAE2B4CE8}"/>
                  </a:ext>
                </a:extLst>
              </p:cNvPr>
              <p:cNvSpPr txBox="1">
                <a:spLocks noRot="1" noChangeAspect="1" noMove="1" noResize="1" noEditPoints="1" noAdjustHandles="1" noChangeArrowheads="1" noChangeShapeType="1" noTextEdit="1"/>
              </p:cNvSpPr>
              <p:nvPr/>
            </p:nvSpPr>
            <p:spPr>
              <a:xfrm>
                <a:off x="7677150" y="154721"/>
                <a:ext cx="4152900" cy="2092881"/>
              </a:xfrm>
              <a:prstGeom prst="rect">
                <a:avLst/>
              </a:prstGeom>
              <a:blipFill>
                <a:blip r:embed="rId6"/>
                <a:stretch>
                  <a:fillRect t="-8430" r="-3079" b="-18895"/>
                </a:stretch>
              </a:blipFill>
              <a:effectLst>
                <a:softEdge rad="127000"/>
              </a:effectLst>
            </p:spPr>
            <p:txBody>
              <a:bodyPr/>
              <a:lstStyle/>
              <a:p>
                <a:r>
                  <a:rPr lang="en-CA">
                    <a:noFill/>
                  </a:rPr>
                  <a:t> </a:t>
                </a:r>
              </a:p>
            </p:txBody>
          </p:sp>
        </mc:Fallback>
      </mc:AlternateContent>
      <p:sp>
        <p:nvSpPr>
          <p:cNvPr id="9" name="Rectangle 8">
            <a:extLst>
              <a:ext uri="{FF2B5EF4-FFF2-40B4-BE49-F238E27FC236}">
                <a16:creationId xmlns:a16="http://schemas.microsoft.com/office/drawing/2014/main" id="{DC8A23C0-F4F3-EC13-DB34-40D3E4750DE7}"/>
              </a:ext>
            </a:extLst>
          </p:cNvPr>
          <p:cNvSpPr/>
          <p:nvPr/>
        </p:nvSpPr>
        <p:spPr>
          <a:xfrm>
            <a:off x="1838325" y="5930646"/>
            <a:ext cx="8686800" cy="188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0678A3B4-87AC-9A33-228F-FD9A738AAEBD}"/>
              </a:ext>
            </a:extLst>
          </p:cNvPr>
          <p:cNvSpPr/>
          <p:nvPr/>
        </p:nvSpPr>
        <p:spPr>
          <a:xfrm>
            <a:off x="361950" y="154722"/>
            <a:ext cx="11468100" cy="21259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B8A058CA-E1DF-9BA8-9385-576844F28B61}"/>
              </a:ext>
            </a:extLst>
          </p:cNvPr>
          <p:cNvGrpSpPr/>
          <p:nvPr/>
        </p:nvGrpSpPr>
        <p:grpSpPr>
          <a:xfrm>
            <a:off x="6574973" y="4615412"/>
            <a:ext cx="2433046" cy="2057514"/>
            <a:chOff x="9234829" y="4829294"/>
            <a:chExt cx="1706279" cy="1442921"/>
          </a:xfrm>
        </p:grpSpPr>
        <p:grpSp>
          <p:nvGrpSpPr>
            <p:cNvPr id="10" name="Group 9">
              <a:extLst>
                <a:ext uri="{FF2B5EF4-FFF2-40B4-BE49-F238E27FC236}">
                  <a16:creationId xmlns:a16="http://schemas.microsoft.com/office/drawing/2014/main" id="{BA78813B-2279-2EF4-17C7-F203EB7BE0AA}"/>
                </a:ext>
              </a:extLst>
            </p:cNvPr>
            <p:cNvGrpSpPr/>
            <p:nvPr/>
          </p:nvGrpSpPr>
          <p:grpSpPr>
            <a:xfrm>
              <a:off x="9234829" y="5154118"/>
              <a:ext cx="1167378" cy="1118097"/>
              <a:chOff x="4639650" y="2794635"/>
              <a:chExt cx="2889855" cy="2767861"/>
            </a:xfrm>
            <a:solidFill>
              <a:srgbClr val="002060"/>
            </a:solidFill>
          </p:grpSpPr>
          <p:sp>
            <p:nvSpPr>
              <p:cNvPr id="11" name="Oval 10">
                <a:extLst>
                  <a:ext uri="{FF2B5EF4-FFF2-40B4-BE49-F238E27FC236}">
                    <a16:creationId xmlns:a16="http://schemas.microsoft.com/office/drawing/2014/main" id="{1716438E-AF26-B6D0-FE86-3ABC8F9606BD}"/>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15CABA8A-B9D7-7431-4A5F-9FED65DEF652}"/>
                  </a:ext>
                </a:extLst>
              </p:cNvPr>
              <p:cNvGrpSpPr/>
              <p:nvPr/>
            </p:nvGrpSpPr>
            <p:grpSpPr>
              <a:xfrm>
                <a:off x="4639650" y="2794635"/>
                <a:ext cx="2889855" cy="2767861"/>
                <a:chOff x="4639650" y="3100665"/>
                <a:chExt cx="2889855" cy="2114506"/>
              </a:xfrm>
              <a:grpFill/>
            </p:grpSpPr>
            <p:grpSp>
              <p:nvGrpSpPr>
                <p:cNvPr id="13" name="Group 12">
                  <a:extLst>
                    <a:ext uri="{FF2B5EF4-FFF2-40B4-BE49-F238E27FC236}">
                      <a16:creationId xmlns:a16="http://schemas.microsoft.com/office/drawing/2014/main" id="{1507D0BF-82D2-214B-2094-7A230D420700}"/>
                    </a:ext>
                  </a:extLst>
                </p:cNvPr>
                <p:cNvGrpSpPr/>
                <p:nvPr/>
              </p:nvGrpSpPr>
              <p:grpSpPr>
                <a:xfrm>
                  <a:off x="4639650" y="3100665"/>
                  <a:ext cx="2889855" cy="2114506"/>
                  <a:chOff x="1050873" y="1266825"/>
                  <a:chExt cx="4043212" cy="4322790"/>
                </a:xfrm>
                <a:grpFill/>
              </p:grpSpPr>
              <p:cxnSp>
                <p:nvCxnSpPr>
                  <p:cNvPr id="16" name="Straight Connector 15">
                    <a:extLst>
                      <a:ext uri="{FF2B5EF4-FFF2-40B4-BE49-F238E27FC236}">
                        <a16:creationId xmlns:a16="http://schemas.microsoft.com/office/drawing/2014/main" id="{5A2DBFF6-5B37-4D67-5A7D-11D7F9840CCB}"/>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36493E-5F9A-C2BB-B17F-190242A58A50}"/>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A4E04E-FF2E-B31F-910A-BD8565AAF6F5}"/>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9D4F7316-11BC-9962-61E2-43B5E7B2DEB4}"/>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2E7B752-6B22-E3DB-DB19-9626F33E8A63}"/>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BA4BB2B-F95F-65D3-4E66-83B722E573DB}"/>
                    </a:ext>
                  </a:extLst>
                </p:cNvPr>
                <p:cNvSpPr txBox="1"/>
                <p:nvPr/>
              </p:nvSpPr>
              <p:spPr>
                <a:xfrm>
                  <a:off x="10413813" y="4829294"/>
                  <a:ext cx="527295" cy="582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𝑡</m:t>
                            </m:r>
                          </m:sup>
                        </m:sSup>
                      </m:oMath>
                    </m:oMathPara>
                  </a14:m>
                  <a:endParaRPr lang="en-CA" sz="4800" dirty="0"/>
                </a:p>
              </p:txBody>
            </p:sp>
          </mc:Choice>
          <mc:Fallback xmlns="">
            <p:sp>
              <p:nvSpPr>
                <p:cNvPr id="28" name="TextBox 27">
                  <a:extLst>
                    <a:ext uri="{FF2B5EF4-FFF2-40B4-BE49-F238E27FC236}">
                      <a16:creationId xmlns:a16="http://schemas.microsoft.com/office/drawing/2014/main" id="{FBA4BB2B-F95F-65D3-4E66-83B722E573DB}"/>
                    </a:ext>
                  </a:extLst>
                </p:cNvPr>
                <p:cNvSpPr txBox="1">
                  <a:spLocks noRot="1" noChangeAspect="1" noMove="1" noResize="1" noEditPoints="1" noAdjustHandles="1" noChangeArrowheads="1" noChangeShapeType="1" noTextEdit="1"/>
                </p:cNvSpPr>
                <p:nvPr/>
              </p:nvSpPr>
              <p:spPr>
                <a:xfrm>
                  <a:off x="10413813" y="4829294"/>
                  <a:ext cx="527295" cy="582773"/>
                </a:xfrm>
                <a:prstGeom prst="rect">
                  <a:avLst/>
                </a:prstGeom>
                <a:blipFill>
                  <a:blip r:embed="rId7"/>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454F619B-362F-BFEB-0BD7-6D084BA5A61A}"/>
              </a:ext>
            </a:extLst>
          </p:cNvPr>
          <p:cNvGrpSpPr/>
          <p:nvPr/>
        </p:nvGrpSpPr>
        <p:grpSpPr>
          <a:xfrm>
            <a:off x="9706142" y="4693789"/>
            <a:ext cx="2519364" cy="1967176"/>
            <a:chOff x="10860028" y="4880691"/>
            <a:chExt cx="1766813" cy="1379568"/>
          </a:xfrm>
        </p:grpSpPr>
        <p:grpSp>
          <p:nvGrpSpPr>
            <p:cNvPr id="19" name="Group 18">
              <a:extLst>
                <a:ext uri="{FF2B5EF4-FFF2-40B4-BE49-F238E27FC236}">
                  <a16:creationId xmlns:a16="http://schemas.microsoft.com/office/drawing/2014/main" id="{0C2E8BE9-E411-82E0-3673-1D3503671A39}"/>
                </a:ext>
              </a:extLst>
            </p:cNvPr>
            <p:cNvGrpSpPr/>
            <p:nvPr/>
          </p:nvGrpSpPr>
          <p:grpSpPr>
            <a:xfrm rot="5400000">
              <a:off x="10835388" y="5117521"/>
              <a:ext cx="1167378" cy="1118097"/>
              <a:chOff x="4639650" y="2794635"/>
              <a:chExt cx="2889855" cy="2767861"/>
            </a:xfrm>
            <a:solidFill>
              <a:srgbClr val="002060"/>
            </a:solidFill>
          </p:grpSpPr>
          <p:sp>
            <p:nvSpPr>
              <p:cNvPr id="20" name="Oval 19">
                <a:extLst>
                  <a:ext uri="{FF2B5EF4-FFF2-40B4-BE49-F238E27FC236}">
                    <a16:creationId xmlns:a16="http://schemas.microsoft.com/office/drawing/2014/main" id="{1D23E4CF-5888-19C0-A2E0-ACEFE0881BF5}"/>
                  </a:ext>
                </a:extLst>
              </p:cNvPr>
              <p:cNvSpPr/>
              <p:nvPr/>
            </p:nvSpPr>
            <p:spPr>
              <a:xfrm>
                <a:off x="5993130" y="4074711"/>
                <a:ext cx="205740" cy="20574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 name="Group 20">
                <a:extLst>
                  <a:ext uri="{FF2B5EF4-FFF2-40B4-BE49-F238E27FC236}">
                    <a16:creationId xmlns:a16="http://schemas.microsoft.com/office/drawing/2014/main" id="{D55E2D3D-2E23-BCEB-0F6C-EEA3E959D4A4}"/>
                  </a:ext>
                </a:extLst>
              </p:cNvPr>
              <p:cNvGrpSpPr/>
              <p:nvPr/>
            </p:nvGrpSpPr>
            <p:grpSpPr>
              <a:xfrm>
                <a:off x="4639650" y="2794635"/>
                <a:ext cx="2889855" cy="2767861"/>
                <a:chOff x="4639650" y="3100665"/>
                <a:chExt cx="2889855" cy="2114506"/>
              </a:xfrm>
              <a:grpFill/>
            </p:grpSpPr>
            <p:grpSp>
              <p:nvGrpSpPr>
                <p:cNvPr id="22" name="Group 21">
                  <a:extLst>
                    <a:ext uri="{FF2B5EF4-FFF2-40B4-BE49-F238E27FC236}">
                      <a16:creationId xmlns:a16="http://schemas.microsoft.com/office/drawing/2014/main" id="{D865E7B0-5D66-1296-30AA-547FB239C344}"/>
                    </a:ext>
                  </a:extLst>
                </p:cNvPr>
                <p:cNvGrpSpPr/>
                <p:nvPr/>
              </p:nvGrpSpPr>
              <p:grpSpPr>
                <a:xfrm>
                  <a:off x="4639650" y="3100665"/>
                  <a:ext cx="2889855" cy="2114506"/>
                  <a:chOff x="1050873" y="1266825"/>
                  <a:chExt cx="4043212" cy="4322790"/>
                </a:xfrm>
                <a:grpFill/>
              </p:grpSpPr>
              <p:cxnSp>
                <p:nvCxnSpPr>
                  <p:cNvPr id="25" name="Straight Connector 24">
                    <a:extLst>
                      <a:ext uri="{FF2B5EF4-FFF2-40B4-BE49-F238E27FC236}">
                        <a16:creationId xmlns:a16="http://schemas.microsoft.com/office/drawing/2014/main" id="{2327D120-28AE-F2B4-0639-CD873A799F39}"/>
                      </a:ext>
                    </a:extLst>
                  </p:cNvPr>
                  <p:cNvCxnSpPr/>
                  <p:nvPr/>
                </p:nvCxnSpPr>
                <p:spPr>
                  <a:xfrm>
                    <a:off x="1061731" y="3427457"/>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C8FBA8B-AAFA-F277-E1AC-99E1467F8726}"/>
                      </a:ext>
                    </a:extLst>
                  </p:cNvPr>
                  <p:cNvCxnSpPr/>
                  <p:nvPr/>
                </p:nvCxnSpPr>
                <p:spPr>
                  <a:xfrm>
                    <a:off x="1060398" y="558961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070A64-6FB7-E552-B5B3-9B02CCD4FEBF}"/>
                      </a:ext>
                    </a:extLst>
                  </p:cNvPr>
                  <p:cNvCxnSpPr/>
                  <p:nvPr/>
                </p:nvCxnSpPr>
                <p:spPr>
                  <a:xfrm>
                    <a:off x="1050873" y="1266825"/>
                    <a:ext cx="4032354" cy="0"/>
                  </a:xfrm>
                  <a:prstGeom prst="line">
                    <a:avLst/>
                  </a:prstGeom>
                  <a:grpFill/>
                  <a:ln w="28575">
                    <a:solidFill>
                      <a:srgbClr val="002060"/>
                    </a:solidFill>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E7D07BA4-A3AD-668F-4394-4A933534EE7D}"/>
                    </a:ext>
                  </a:extLst>
                </p:cNvPr>
                <p:cNvCxnSpPr>
                  <a:cxnSpLocks/>
                </p:cNvCxnSpPr>
                <p:nvPr/>
              </p:nvCxnSpPr>
              <p:spPr>
                <a:xfrm flipV="1">
                  <a:off x="538933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5703B2-F505-4938-BB82-8BEE10862C68}"/>
                    </a:ext>
                  </a:extLst>
                </p:cNvPr>
                <p:cNvCxnSpPr>
                  <a:cxnSpLocks/>
                </p:cNvCxnSpPr>
                <p:nvPr/>
              </p:nvCxnSpPr>
              <p:spPr>
                <a:xfrm flipV="1">
                  <a:off x="6821899" y="3901881"/>
                  <a:ext cx="0" cy="256419"/>
                </a:xfrm>
                <a:prstGeom prst="straightConnector1">
                  <a:avLst/>
                </a:prstGeom>
                <a:grpFill/>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E29767-C1FD-F3DA-3F81-C33A6D5A13FC}"/>
                    </a:ext>
                  </a:extLst>
                </p:cNvPr>
                <p:cNvSpPr txBox="1"/>
                <p:nvPr/>
              </p:nvSpPr>
              <p:spPr>
                <a:xfrm>
                  <a:off x="12039471" y="4880691"/>
                  <a:ext cx="587370" cy="582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𝜖</m:t>
                            </m:r>
                          </m:e>
                          <m:sup>
                            <m:r>
                              <a:rPr lang="en-CA" sz="4800" b="0" i="1" smtClean="0">
                                <a:solidFill>
                                  <a:srgbClr val="002060"/>
                                </a:solidFill>
                                <a:latin typeface="Cambria Math" panose="02040503050406030204" pitchFamily="18" charset="0"/>
                              </a:rPr>
                              <m:t>𝑟</m:t>
                            </m:r>
                          </m:sup>
                        </m:sSup>
                      </m:oMath>
                    </m:oMathPara>
                  </a14:m>
                  <a:endParaRPr lang="en-CA" sz="4800" dirty="0"/>
                </a:p>
              </p:txBody>
            </p:sp>
          </mc:Choice>
          <mc:Fallback xmlns="">
            <p:sp>
              <p:nvSpPr>
                <p:cNvPr id="29" name="TextBox 28">
                  <a:extLst>
                    <a:ext uri="{FF2B5EF4-FFF2-40B4-BE49-F238E27FC236}">
                      <a16:creationId xmlns:a16="http://schemas.microsoft.com/office/drawing/2014/main" id="{C0E29767-C1FD-F3DA-3F81-C33A6D5A13FC}"/>
                    </a:ext>
                  </a:extLst>
                </p:cNvPr>
                <p:cNvSpPr txBox="1">
                  <a:spLocks noRot="1" noChangeAspect="1" noMove="1" noResize="1" noEditPoints="1" noAdjustHandles="1" noChangeArrowheads="1" noChangeShapeType="1" noTextEdit="1"/>
                </p:cNvSpPr>
                <p:nvPr/>
              </p:nvSpPr>
              <p:spPr>
                <a:xfrm>
                  <a:off x="12039471" y="4880691"/>
                  <a:ext cx="587370" cy="582773"/>
                </a:xfrm>
                <a:prstGeom prst="rect">
                  <a:avLst/>
                </a:prstGeom>
                <a:blipFill>
                  <a:blip r:embed="rId8"/>
                  <a:stretch>
                    <a:fillRect/>
                  </a:stretch>
                </a:blipFill>
              </p:spPr>
              <p:txBody>
                <a:bodyPr/>
                <a:lstStyle/>
                <a:p>
                  <a:r>
                    <a:rPr lang="en-CA">
                      <a:noFill/>
                    </a:rPr>
                    <a:t> </a:t>
                  </a:r>
                </a:p>
              </p:txBody>
            </p:sp>
          </mc:Fallback>
        </mc:AlternateContent>
      </p:grpSp>
      <p:grpSp>
        <p:nvGrpSpPr>
          <p:cNvPr id="39" name="Group 38">
            <a:extLst>
              <a:ext uri="{FF2B5EF4-FFF2-40B4-BE49-F238E27FC236}">
                <a16:creationId xmlns:a16="http://schemas.microsoft.com/office/drawing/2014/main" id="{3ED5724A-5A43-F550-30EC-DEA1B12F3526}"/>
              </a:ext>
            </a:extLst>
          </p:cNvPr>
          <p:cNvGrpSpPr/>
          <p:nvPr/>
        </p:nvGrpSpPr>
        <p:grpSpPr>
          <a:xfrm>
            <a:off x="6553441" y="4981843"/>
            <a:ext cx="3958354" cy="934289"/>
            <a:chOff x="6553441" y="4981843"/>
            <a:chExt cx="3958354" cy="934289"/>
          </a:xfrm>
        </p:grpSpPr>
        <p:grpSp>
          <p:nvGrpSpPr>
            <p:cNvPr id="35" name="Group 34">
              <a:extLst>
                <a:ext uri="{FF2B5EF4-FFF2-40B4-BE49-F238E27FC236}">
                  <a16:creationId xmlns:a16="http://schemas.microsoft.com/office/drawing/2014/main" id="{5AF2283B-3660-A89F-F1F3-23AC298C6761}"/>
                </a:ext>
              </a:extLst>
            </p:cNvPr>
            <p:cNvGrpSpPr/>
            <p:nvPr/>
          </p:nvGrpSpPr>
          <p:grpSpPr>
            <a:xfrm>
              <a:off x="6553441" y="5000937"/>
              <a:ext cx="860415" cy="915195"/>
              <a:chOff x="6553441" y="5000937"/>
              <a:chExt cx="860415" cy="915195"/>
            </a:xfrm>
          </p:grpSpPr>
          <p:cxnSp>
            <p:nvCxnSpPr>
              <p:cNvPr id="32" name="Straight Arrow Connector 31">
                <a:extLst>
                  <a:ext uri="{FF2B5EF4-FFF2-40B4-BE49-F238E27FC236}">
                    <a16:creationId xmlns:a16="http://schemas.microsoft.com/office/drawing/2014/main" id="{4E305B19-6355-2294-8840-2505EE6B29F1}"/>
                  </a:ext>
                </a:extLst>
              </p:cNvPr>
              <p:cNvCxnSpPr>
                <a:cxnSpLocks/>
              </p:cNvCxnSpPr>
              <p:nvPr/>
            </p:nvCxnSpPr>
            <p:spPr>
              <a:xfrm flipV="1">
                <a:off x="7413856" y="5072067"/>
                <a:ext cx="0" cy="844065"/>
              </a:xfrm>
              <a:prstGeom prst="straightConnector1">
                <a:avLst/>
              </a:prstGeom>
              <a:ln w="1143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E384BA0-86A5-A395-DFDC-0CDEDB0E1B0A}"/>
                      </a:ext>
                    </a:extLst>
                  </p:cNvPr>
                  <p:cNvSpPr txBox="1"/>
                  <p:nvPr/>
                </p:nvSpPr>
                <p:spPr>
                  <a:xfrm>
                    <a:off x="6553441" y="5000937"/>
                    <a:ext cx="75188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4000" b="0" i="1" smtClean="0">
                                  <a:solidFill>
                                    <a:srgbClr val="00B0F0"/>
                                  </a:solidFill>
                                  <a:latin typeface="Cambria Math" panose="02040503050406030204" pitchFamily="18" charset="0"/>
                                </a:rPr>
                              </m:ctrlPr>
                            </m:accPr>
                            <m:e>
                              <m:sSub>
                                <m:sSubPr>
                                  <m:ctrlPr>
                                    <a:rPr lang="en-CA" sz="4000" b="0" i="1" smtClean="0">
                                      <a:solidFill>
                                        <a:srgbClr val="00B0F0"/>
                                      </a:solidFill>
                                      <a:latin typeface="Cambria Math" panose="02040503050406030204" pitchFamily="18" charset="0"/>
                                    </a:rPr>
                                  </m:ctrlPr>
                                </m:sSubPr>
                                <m:e>
                                  <m:r>
                                    <a:rPr lang="en-CA" sz="4000" b="0" i="1" smtClean="0">
                                      <a:solidFill>
                                        <a:srgbClr val="00B0F0"/>
                                      </a:solidFill>
                                      <a:latin typeface="Cambria Math" panose="02040503050406030204" pitchFamily="18" charset="0"/>
                                    </a:rPr>
                                    <m:t>𝑒</m:t>
                                  </m:r>
                                </m:e>
                                <m:sub>
                                  <m:r>
                                    <a:rPr lang="en-CA" sz="4000" b="0" i="1" smtClean="0">
                                      <a:solidFill>
                                        <a:srgbClr val="00B0F0"/>
                                      </a:solidFill>
                                      <a:latin typeface="Cambria Math" panose="02040503050406030204" pitchFamily="18" charset="0"/>
                                    </a:rPr>
                                    <m:t>𝑡</m:t>
                                  </m:r>
                                </m:sub>
                              </m:sSub>
                            </m:e>
                          </m:acc>
                        </m:oMath>
                      </m:oMathPara>
                    </a14:m>
                    <a:endParaRPr lang="en-CA" sz="4000" dirty="0">
                      <a:solidFill>
                        <a:srgbClr val="00B0F0"/>
                      </a:solidFill>
                    </a:endParaRPr>
                  </a:p>
                </p:txBody>
              </p:sp>
            </mc:Choice>
            <mc:Fallback xmlns="">
              <p:sp>
                <p:nvSpPr>
                  <p:cNvPr id="33" name="TextBox 32">
                    <a:extLst>
                      <a:ext uri="{FF2B5EF4-FFF2-40B4-BE49-F238E27FC236}">
                        <a16:creationId xmlns:a16="http://schemas.microsoft.com/office/drawing/2014/main" id="{3E384BA0-86A5-A395-DFDC-0CDEDB0E1B0A}"/>
                      </a:ext>
                    </a:extLst>
                  </p:cNvPr>
                  <p:cNvSpPr txBox="1">
                    <a:spLocks noRot="1" noChangeAspect="1" noMove="1" noResize="1" noEditPoints="1" noAdjustHandles="1" noChangeArrowheads="1" noChangeShapeType="1" noTextEdit="1"/>
                  </p:cNvSpPr>
                  <p:nvPr/>
                </p:nvSpPr>
                <p:spPr>
                  <a:xfrm>
                    <a:off x="6553441" y="5000937"/>
                    <a:ext cx="751889" cy="707886"/>
                  </a:xfrm>
                  <a:prstGeom prst="rect">
                    <a:avLst/>
                  </a:prstGeom>
                  <a:blipFill>
                    <a:blip r:embed="rId9"/>
                    <a:stretch>
                      <a:fillRect/>
                    </a:stretch>
                  </a:blipFill>
                </p:spPr>
                <p:txBody>
                  <a:bodyPr/>
                  <a:lstStyle/>
                  <a:p>
                    <a:r>
                      <a:rPr lang="en-CA">
                        <a:noFill/>
                      </a:rPr>
                      <a:t> </a:t>
                    </a:r>
                  </a:p>
                </p:txBody>
              </p:sp>
            </mc:Fallback>
          </mc:AlternateContent>
        </p:grpSp>
        <p:grpSp>
          <p:nvGrpSpPr>
            <p:cNvPr id="36" name="Group 35">
              <a:extLst>
                <a:ext uri="{FF2B5EF4-FFF2-40B4-BE49-F238E27FC236}">
                  <a16:creationId xmlns:a16="http://schemas.microsoft.com/office/drawing/2014/main" id="{80DCAA89-7407-C21E-308D-3B9D4BAD278D}"/>
                </a:ext>
              </a:extLst>
            </p:cNvPr>
            <p:cNvGrpSpPr/>
            <p:nvPr/>
          </p:nvGrpSpPr>
          <p:grpSpPr>
            <a:xfrm>
              <a:off x="9694922" y="4981843"/>
              <a:ext cx="816873" cy="915195"/>
              <a:chOff x="6596983" y="5000937"/>
              <a:chExt cx="816873" cy="915195"/>
            </a:xfrm>
          </p:grpSpPr>
          <p:cxnSp>
            <p:nvCxnSpPr>
              <p:cNvPr id="37" name="Straight Arrow Connector 36">
                <a:extLst>
                  <a:ext uri="{FF2B5EF4-FFF2-40B4-BE49-F238E27FC236}">
                    <a16:creationId xmlns:a16="http://schemas.microsoft.com/office/drawing/2014/main" id="{2D656B4A-B811-E2EA-1C4D-5FD6AE0B7F03}"/>
                  </a:ext>
                </a:extLst>
              </p:cNvPr>
              <p:cNvCxnSpPr>
                <a:cxnSpLocks/>
              </p:cNvCxnSpPr>
              <p:nvPr/>
            </p:nvCxnSpPr>
            <p:spPr>
              <a:xfrm flipV="1">
                <a:off x="7413856" y="5072067"/>
                <a:ext cx="0" cy="844065"/>
              </a:xfrm>
              <a:prstGeom prst="straightConnector1">
                <a:avLst/>
              </a:prstGeom>
              <a:ln w="1143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815E8FF-964D-3C1C-838F-9E3984FD81C8}"/>
                      </a:ext>
                    </a:extLst>
                  </p:cNvPr>
                  <p:cNvSpPr txBox="1"/>
                  <p:nvPr/>
                </p:nvSpPr>
                <p:spPr>
                  <a:xfrm>
                    <a:off x="6596983" y="5000937"/>
                    <a:ext cx="669233"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4000" b="0" i="1" smtClean="0">
                                  <a:solidFill>
                                    <a:srgbClr val="00B0F0"/>
                                  </a:solidFill>
                                  <a:latin typeface="Cambria Math" panose="02040503050406030204" pitchFamily="18" charset="0"/>
                                </a:rPr>
                              </m:ctrlPr>
                            </m:accPr>
                            <m:e>
                              <m:sSub>
                                <m:sSubPr>
                                  <m:ctrlPr>
                                    <a:rPr lang="en-CA" sz="4000" b="0" i="1" smtClean="0">
                                      <a:solidFill>
                                        <a:srgbClr val="00B0F0"/>
                                      </a:solidFill>
                                      <a:latin typeface="Cambria Math" panose="02040503050406030204" pitchFamily="18" charset="0"/>
                                    </a:rPr>
                                  </m:ctrlPr>
                                </m:sSubPr>
                                <m:e>
                                  <m:r>
                                    <a:rPr lang="en-CA" sz="4000" b="0" i="1" smtClean="0">
                                      <a:solidFill>
                                        <a:srgbClr val="00B0F0"/>
                                      </a:solidFill>
                                      <a:latin typeface="Cambria Math" panose="02040503050406030204" pitchFamily="18" charset="0"/>
                                    </a:rPr>
                                    <m:t>𝑒</m:t>
                                  </m:r>
                                </m:e>
                                <m:sub>
                                  <m:r>
                                    <a:rPr lang="en-CA" sz="4000" b="0" i="1" smtClean="0">
                                      <a:solidFill>
                                        <a:srgbClr val="00B0F0"/>
                                      </a:solidFill>
                                      <a:latin typeface="Cambria Math" panose="02040503050406030204" pitchFamily="18" charset="0"/>
                                    </a:rPr>
                                    <m:t>𝑡</m:t>
                                  </m:r>
                                </m:sub>
                              </m:sSub>
                            </m:e>
                          </m:acc>
                        </m:oMath>
                      </m:oMathPara>
                    </a14:m>
                    <a:endParaRPr lang="en-CA" sz="4000" dirty="0">
                      <a:solidFill>
                        <a:srgbClr val="00B0F0"/>
                      </a:solidFill>
                    </a:endParaRPr>
                  </a:p>
                </p:txBody>
              </p:sp>
            </mc:Choice>
            <mc:Fallback xmlns="">
              <p:sp>
                <p:nvSpPr>
                  <p:cNvPr id="38" name="TextBox 37">
                    <a:extLst>
                      <a:ext uri="{FF2B5EF4-FFF2-40B4-BE49-F238E27FC236}">
                        <a16:creationId xmlns:a16="http://schemas.microsoft.com/office/drawing/2014/main" id="{7815E8FF-964D-3C1C-838F-9E3984FD81C8}"/>
                      </a:ext>
                    </a:extLst>
                  </p:cNvPr>
                  <p:cNvSpPr txBox="1">
                    <a:spLocks noRot="1" noChangeAspect="1" noMove="1" noResize="1" noEditPoints="1" noAdjustHandles="1" noChangeArrowheads="1" noChangeShapeType="1" noTextEdit="1"/>
                  </p:cNvSpPr>
                  <p:nvPr/>
                </p:nvSpPr>
                <p:spPr>
                  <a:xfrm>
                    <a:off x="6596983" y="5000937"/>
                    <a:ext cx="669233" cy="707886"/>
                  </a:xfrm>
                  <a:prstGeom prst="rect">
                    <a:avLst/>
                  </a:prstGeom>
                  <a:blipFill>
                    <a:blip r:embed="rId10"/>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D0EE14-E727-1B6A-71D9-6CDA8791D83A}"/>
                  </a:ext>
                </a:extLst>
              </p:cNvPr>
              <p:cNvSpPr txBox="1"/>
              <p:nvPr/>
            </p:nvSpPr>
            <p:spPr>
              <a:xfrm>
                <a:off x="171450" y="2455272"/>
                <a:ext cx="12020550" cy="1947456"/>
              </a:xfrm>
              <a:prstGeom prst="rect">
                <a:avLst/>
              </a:prstGeom>
              <a:noFill/>
              <a:effectLst>
                <a:softEdge rad="127000"/>
              </a:effectLst>
            </p:spPr>
            <p:txBody>
              <a:bodyPr wrap="square">
                <a:spAutoFit/>
              </a:bodyPr>
              <a:lstStyle/>
              <a:p>
                <a:pPr>
                  <a:spcAft>
                    <a:spcPts val="1200"/>
                  </a:spcAft>
                </a:pPr>
                <a14:m>
                  <m:oMath xmlns:m="http://schemas.openxmlformats.org/officeDocument/2006/math">
                    <m:f>
                      <m:fPr>
                        <m:ctrlPr>
                          <a:rPr lang="en-CA" sz="5200" i="1" smtClean="0">
                            <a:latin typeface="Cambria Math" panose="02040503050406030204" pitchFamily="18" charset="0"/>
                          </a:rPr>
                        </m:ctrlPr>
                      </m:fPr>
                      <m:num>
                        <m:r>
                          <a:rPr lang="en-CA" sz="5200" i="1">
                            <a:latin typeface="Cambria Math" panose="02040503050406030204" pitchFamily="18" charset="0"/>
                          </a:rPr>
                          <m:t>1</m:t>
                        </m:r>
                      </m:num>
                      <m:den>
                        <m:rad>
                          <m:radPr>
                            <m:degHide m:val="on"/>
                            <m:ctrlPr>
                              <a:rPr lang="en-CA" sz="5200" i="1">
                                <a:latin typeface="Cambria Math" panose="02040503050406030204" pitchFamily="18" charset="0"/>
                              </a:rPr>
                            </m:ctrlPr>
                          </m:radPr>
                          <m:deg/>
                          <m:e>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e>
                        </m:rad>
                      </m:den>
                    </m:f>
                    <m:r>
                      <a:rPr lang="en-CA" sz="5200" i="1">
                        <a:latin typeface="Cambria Math" panose="02040503050406030204" pitchFamily="18" charset="0"/>
                      </a:rPr>
                      <m:t>𝜅</m:t>
                    </m:r>
                    <m:d>
                      <m:dPr>
                        <m:ctrlPr>
                          <a:rPr lang="en-CA" sz="5200" i="1">
                            <a:latin typeface="Cambria Math" panose="02040503050406030204" pitchFamily="18" charset="0"/>
                          </a:rPr>
                        </m:ctrlPr>
                      </m:dPr>
                      <m:e>
                        <m:acc>
                          <m:accPr>
                            <m:chr m:val="⃗"/>
                            <m:ctrlPr>
                              <a:rPr lang="en-CA" sz="5200" i="1">
                                <a:solidFill>
                                  <a:srgbClr val="002060"/>
                                </a:solidFill>
                                <a:latin typeface="Cambria Math" panose="02040503050406030204" pitchFamily="18" charset="0"/>
                              </a:rPr>
                            </m:ctrlPr>
                          </m:accPr>
                          <m:e>
                            <m:sSub>
                              <m:sSubPr>
                                <m:ctrlPr>
                                  <a:rPr lang="en-CA" sz="5200" i="1">
                                    <a:solidFill>
                                      <a:srgbClr val="002060"/>
                                    </a:solidFill>
                                    <a:latin typeface="Cambria Math" panose="02040503050406030204" pitchFamily="18" charset="0"/>
                                  </a:rPr>
                                </m:ctrlPr>
                              </m:sSubPr>
                              <m:e>
                                <m:r>
                                  <a:rPr lang="en-CA" sz="5200" i="1">
                                    <a:solidFill>
                                      <a:srgbClr val="002060"/>
                                    </a:solidFill>
                                    <a:latin typeface="Cambria Math" panose="02040503050406030204" pitchFamily="18" charset="0"/>
                                  </a:rPr>
                                  <m:t>𝑒</m:t>
                                </m:r>
                              </m:e>
                              <m:sub>
                                <m:r>
                                  <a:rPr lang="en-CA" sz="5200" i="1">
                                    <a:solidFill>
                                      <a:srgbClr val="002060"/>
                                    </a:solidFill>
                                    <a:latin typeface="Cambria Math" panose="02040503050406030204" pitchFamily="18" charset="0"/>
                                  </a:rPr>
                                  <m:t>𝑡</m:t>
                                </m:r>
                              </m:sub>
                            </m:sSub>
                          </m:e>
                        </m:acc>
                      </m:e>
                    </m:d>
                    <m:r>
                      <a:rPr lang="en-CA" sz="5200" b="0" i="1" smtClean="0">
                        <a:solidFill>
                          <a:schemeClr val="tx1"/>
                        </a:solidFill>
                        <a:latin typeface="Cambria Math" panose="02040503050406030204" pitchFamily="18" charset="0"/>
                      </a:rPr>
                      <m:t>=</m:t>
                    </m:r>
                    <m:f>
                      <m:fPr>
                        <m:ctrlPr>
                          <a:rPr lang="en-CA" sz="5200" i="1">
                            <a:latin typeface="Cambria Math" panose="02040503050406030204" pitchFamily="18" charset="0"/>
                          </a:rPr>
                        </m:ctrlPr>
                      </m:fPr>
                      <m:num>
                        <m:r>
                          <a:rPr lang="en-CA" sz="5200" i="1">
                            <a:latin typeface="Cambria Math" panose="02040503050406030204" pitchFamily="18" charset="0"/>
                          </a:rPr>
                          <m:t>1</m:t>
                        </m:r>
                      </m:num>
                      <m:den>
                        <m:rad>
                          <m:radPr>
                            <m:degHide m:val="on"/>
                            <m:ctrlPr>
                              <a:rPr lang="en-CA" sz="5200" i="1">
                                <a:latin typeface="Cambria Math" panose="02040503050406030204" pitchFamily="18" charset="0"/>
                              </a:rPr>
                            </m:ctrlPr>
                          </m:radPr>
                          <m:deg/>
                          <m:e>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e>
                        </m:rad>
                      </m:den>
                    </m:f>
                    <m:d>
                      <m:dPr>
                        <m:begChr m:val="["/>
                        <m:endChr m:val="]"/>
                        <m:ctrlPr>
                          <a:rPr lang="en-CA" sz="5200" b="0" i="1" smtClean="0">
                            <a:solidFill>
                              <a:schemeClr val="tx1"/>
                            </a:solidFill>
                            <a:latin typeface="Cambria Math" panose="02040503050406030204" pitchFamily="18" charset="0"/>
                          </a:rPr>
                        </m:ctrlPr>
                      </m:dPr>
                      <m:e>
                        <m:r>
                          <a:rPr lang="en-CA" sz="5200" i="1">
                            <a:solidFill>
                              <a:srgbClr val="FF0000"/>
                            </a:solidFill>
                            <a:latin typeface="Cambria Math" panose="02040503050406030204" pitchFamily="18" charset="0"/>
                          </a:rPr>
                          <m:t>𝑎</m:t>
                        </m:r>
                        <m:sSup>
                          <m:sSupPr>
                            <m:ctrlPr>
                              <a:rPr lang="en-CA" sz="5200" i="1">
                                <a:solidFill>
                                  <a:srgbClr val="002060"/>
                                </a:solidFill>
                                <a:latin typeface="Cambria Math" panose="02040503050406030204" pitchFamily="18" charset="0"/>
                              </a:rPr>
                            </m:ctrlPr>
                          </m:sSupPr>
                          <m:e>
                            <m:r>
                              <a:rPr lang="en-CA" sz="5200" i="1">
                                <a:solidFill>
                                  <a:srgbClr val="002060"/>
                                </a:solidFill>
                                <a:latin typeface="Cambria Math" panose="02040503050406030204" pitchFamily="18" charset="0"/>
                              </a:rPr>
                              <m:t>𝜖</m:t>
                            </m:r>
                          </m:e>
                          <m:sup>
                            <m:r>
                              <a:rPr lang="en-CA" sz="5200" i="1">
                                <a:solidFill>
                                  <a:srgbClr val="002060"/>
                                </a:solidFill>
                                <a:latin typeface="Cambria Math" panose="02040503050406030204" pitchFamily="18" charset="0"/>
                              </a:rPr>
                              <m:t>𝑡</m:t>
                            </m:r>
                          </m:sup>
                        </m:sSup>
                        <m:d>
                          <m:dPr>
                            <m:ctrlPr>
                              <a:rPr lang="en-CA" sz="5200" i="1">
                                <a:latin typeface="Cambria Math" panose="02040503050406030204" pitchFamily="18" charset="0"/>
                              </a:rPr>
                            </m:ctrlPr>
                          </m:dPr>
                          <m:e>
                            <m:acc>
                              <m:accPr>
                                <m:chr m:val="⃗"/>
                                <m:ctrlPr>
                                  <a:rPr lang="en-CA" sz="5200" i="1">
                                    <a:solidFill>
                                      <a:srgbClr val="002060"/>
                                    </a:solidFill>
                                    <a:latin typeface="Cambria Math" panose="02040503050406030204" pitchFamily="18" charset="0"/>
                                  </a:rPr>
                                </m:ctrlPr>
                              </m:accPr>
                              <m:e>
                                <m:sSub>
                                  <m:sSubPr>
                                    <m:ctrlPr>
                                      <a:rPr lang="en-CA" sz="5200" i="1">
                                        <a:solidFill>
                                          <a:srgbClr val="002060"/>
                                        </a:solidFill>
                                        <a:latin typeface="Cambria Math" panose="02040503050406030204" pitchFamily="18" charset="0"/>
                                      </a:rPr>
                                    </m:ctrlPr>
                                  </m:sSubPr>
                                  <m:e>
                                    <m:r>
                                      <a:rPr lang="en-CA" sz="5200" i="1">
                                        <a:solidFill>
                                          <a:srgbClr val="002060"/>
                                        </a:solidFill>
                                        <a:latin typeface="Cambria Math" panose="02040503050406030204" pitchFamily="18" charset="0"/>
                                      </a:rPr>
                                      <m:t>𝑒</m:t>
                                    </m:r>
                                  </m:e>
                                  <m:sub>
                                    <m:r>
                                      <a:rPr lang="en-CA" sz="5200" i="1">
                                        <a:solidFill>
                                          <a:srgbClr val="002060"/>
                                        </a:solidFill>
                                        <a:latin typeface="Cambria Math" panose="02040503050406030204" pitchFamily="18" charset="0"/>
                                      </a:rPr>
                                      <m:t>𝑡</m:t>
                                    </m:r>
                                  </m:sub>
                                </m:sSub>
                              </m:e>
                            </m:acc>
                          </m:e>
                        </m:d>
                        <m:r>
                          <a:rPr lang="en-CA" sz="5200" i="1">
                            <a:latin typeface="Cambria Math" panose="02040503050406030204" pitchFamily="18" charset="0"/>
                          </a:rPr>
                          <m:t>±</m:t>
                        </m:r>
                        <m:f>
                          <m:fPr>
                            <m:ctrlPr>
                              <a:rPr lang="en-CA" sz="5200" i="1">
                                <a:latin typeface="Cambria Math" panose="02040503050406030204" pitchFamily="18" charset="0"/>
                              </a:rPr>
                            </m:ctrlPr>
                          </m:fPr>
                          <m:num>
                            <m:r>
                              <a:rPr lang="en-CA" sz="5200" i="1">
                                <a:solidFill>
                                  <a:srgbClr val="FF0000"/>
                                </a:solidFill>
                                <a:latin typeface="Cambria Math" panose="02040503050406030204" pitchFamily="18" charset="0"/>
                              </a:rPr>
                              <m:t>𝑎</m:t>
                            </m:r>
                          </m:num>
                          <m:den>
                            <m:r>
                              <a:rPr lang="en-GB" sz="5200" i="1">
                                <a:latin typeface="Cambria Math" panose="02040503050406030204" pitchFamily="18" charset="0"/>
                              </a:rPr>
                              <m:t>1−</m:t>
                            </m:r>
                            <m:f>
                              <m:fPr>
                                <m:ctrlPr>
                                  <a:rPr lang="en-GB" sz="5200" i="1">
                                    <a:latin typeface="Cambria Math" panose="02040503050406030204" pitchFamily="18" charset="0"/>
                                  </a:rPr>
                                </m:ctrlPr>
                              </m:fPr>
                              <m:num>
                                <m:sSub>
                                  <m:sSubPr>
                                    <m:ctrlPr>
                                      <a:rPr lang="en-GB" sz="5200" i="1">
                                        <a:latin typeface="Cambria Math" panose="02040503050406030204" pitchFamily="18" charset="0"/>
                                      </a:rPr>
                                    </m:ctrlPr>
                                  </m:sSubPr>
                                  <m:e>
                                    <m:r>
                                      <a:rPr lang="en-GB" sz="5200" i="1">
                                        <a:latin typeface="Cambria Math" panose="02040503050406030204" pitchFamily="18" charset="0"/>
                                      </a:rPr>
                                      <m:t>𝑟</m:t>
                                    </m:r>
                                  </m:e>
                                  <m:sub>
                                    <m:r>
                                      <a:rPr lang="en-GB" sz="5200" i="1">
                                        <a:latin typeface="Cambria Math" panose="02040503050406030204" pitchFamily="18" charset="0"/>
                                      </a:rPr>
                                      <m:t>𝑠</m:t>
                                    </m:r>
                                  </m:sub>
                                </m:sSub>
                              </m:num>
                              <m:den>
                                <m:r>
                                  <a:rPr lang="en-GB" sz="5200" i="1">
                                    <a:solidFill>
                                      <a:srgbClr val="0070C0"/>
                                    </a:solidFill>
                                    <a:latin typeface="Cambria Math" panose="02040503050406030204" pitchFamily="18" charset="0"/>
                                  </a:rPr>
                                  <m:t>𝑟</m:t>
                                </m:r>
                              </m:den>
                            </m:f>
                          </m:den>
                        </m:f>
                        <m:sSup>
                          <m:sSupPr>
                            <m:ctrlPr>
                              <a:rPr lang="en-CA" sz="5200" i="1">
                                <a:solidFill>
                                  <a:srgbClr val="002060"/>
                                </a:solidFill>
                                <a:latin typeface="Cambria Math" panose="02040503050406030204" pitchFamily="18" charset="0"/>
                              </a:rPr>
                            </m:ctrlPr>
                          </m:sSupPr>
                          <m:e>
                            <m:r>
                              <a:rPr lang="en-CA" sz="5200" i="1">
                                <a:solidFill>
                                  <a:srgbClr val="002060"/>
                                </a:solidFill>
                                <a:latin typeface="Cambria Math" panose="02040503050406030204" pitchFamily="18" charset="0"/>
                              </a:rPr>
                              <m:t>𝜖</m:t>
                            </m:r>
                          </m:e>
                          <m:sup>
                            <m:r>
                              <a:rPr lang="en-CA" sz="5200" i="1">
                                <a:solidFill>
                                  <a:srgbClr val="002060"/>
                                </a:solidFill>
                                <a:latin typeface="Cambria Math" panose="02040503050406030204" pitchFamily="18" charset="0"/>
                              </a:rPr>
                              <m:t>𝑟</m:t>
                            </m:r>
                          </m:sup>
                        </m:sSup>
                        <m:d>
                          <m:dPr>
                            <m:ctrlPr>
                              <a:rPr lang="en-CA" sz="5200" i="1">
                                <a:latin typeface="Cambria Math" panose="02040503050406030204" pitchFamily="18" charset="0"/>
                              </a:rPr>
                            </m:ctrlPr>
                          </m:dPr>
                          <m:e>
                            <m:acc>
                              <m:accPr>
                                <m:chr m:val="⃗"/>
                                <m:ctrlPr>
                                  <a:rPr lang="en-CA" sz="5200" i="1">
                                    <a:solidFill>
                                      <a:srgbClr val="002060"/>
                                    </a:solidFill>
                                    <a:latin typeface="Cambria Math" panose="02040503050406030204" pitchFamily="18" charset="0"/>
                                  </a:rPr>
                                </m:ctrlPr>
                              </m:accPr>
                              <m:e>
                                <m:sSub>
                                  <m:sSubPr>
                                    <m:ctrlPr>
                                      <a:rPr lang="en-CA" sz="5200" i="1">
                                        <a:solidFill>
                                          <a:srgbClr val="002060"/>
                                        </a:solidFill>
                                        <a:latin typeface="Cambria Math" panose="02040503050406030204" pitchFamily="18" charset="0"/>
                                      </a:rPr>
                                    </m:ctrlPr>
                                  </m:sSubPr>
                                  <m:e>
                                    <m:r>
                                      <a:rPr lang="en-CA" sz="5200" i="1">
                                        <a:solidFill>
                                          <a:srgbClr val="002060"/>
                                        </a:solidFill>
                                        <a:latin typeface="Cambria Math" panose="02040503050406030204" pitchFamily="18" charset="0"/>
                                      </a:rPr>
                                      <m:t>𝑒</m:t>
                                    </m:r>
                                  </m:e>
                                  <m:sub>
                                    <m:r>
                                      <a:rPr lang="en-CA" sz="5200" i="1">
                                        <a:solidFill>
                                          <a:srgbClr val="002060"/>
                                        </a:solidFill>
                                        <a:latin typeface="Cambria Math" panose="02040503050406030204" pitchFamily="18" charset="0"/>
                                      </a:rPr>
                                      <m:t>𝑡</m:t>
                                    </m:r>
                                  </m:sub>
                                </m:sSub>
                              </m:e>
                            </m:acc>
                          </m:e>
                        </m:d>
                      </m:e>
                    </m:d>
                  </m:oMath>
                </a14:m>
                <a:r>
                  <a:rPr lang="en-GB" sz="5200" i="1" dirty="0">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D2D0EE14-E727-1B6A-71D9-6CDA8791D83A}"/>
                  </a:ext>
                </a:extLst>
              </p:cNvPr>
              <p:cNvSpPr txBox="1">
                <a:spLocks noRot="1" noChangeAspect="1" noMove="1" noResize="1" noEditPoints="1" noAdjustHandles="1" noChangeArrowheads="1" noChangeShapeType="1" noTextEdit="1"/>
              </p:cNvSpPr>
              <p:nvPr/>
            </p:nvSpPr>
            <p:spPr>
              <a:xfrm>
                <a:off x="171450" y="2455272"/>
                <a:ext cx="12020550" cy="1947456"/>
              </a:xfrm>
              <a:prstGeom prst="rect">
                <a:avLst/>
              </a:prstGeom>
              <a:blipFill>
                <a:blip r:embed="rId11"/>
                <a:stretch>
                  <a:fillRect/>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013952069"/>
      </p:ext>
    </p:extLst>
  </p:cSld>
  <p:clrMapOvr>
    <a:masterClrMapping/>
  </p:clrMapOvr>
  <mc:AlternateContent xmlns:mc="http://schemas.openxmlformats.org/markup-compatibility/2006" xmlns:p14="http://schemas.microsoft.com/office/powerpoint/2010/main">
    <mc:Choice Requires="p14">
      <p:transition spd="slow" p14:dur="2000" advTm="27097"/>
    </mc:Choice>
    <mc:Fallback xmlns="">
      <p:transition spd="slow" advTm="27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C7176D-009B-7E99-D9CB-0CA31DEF7783}"/>
                  </a:ext>
                </a:extLst>
              </p:cNvPr>
              <p:cNvSpPr txBox="1"/>
              <p:nvPr/>
            </p:nvSpPr>
            <p:spPr>
              <a:xfrm>
                <a:off x="228600" y="188593"/>
                <a:ext cx="9486900" cy="2183803"/>
              </a:xfrm>
              <a:prstGeom prst="rect">
                <a:avLst/>
              </a:prstGeom>
              <a:noFill/>
              <a:effectLst>
                <a:softEdge rad="127000"/>
              </a:effectLst>
            </p:spPr>
            <p:txBody>
              <a:bodyPr wrap="square">
                <a:spAutoFit/>
              </a:bodyPr>
              <a:lstStyle/>
              <a:p>
                <a:pPr>
                  <a:spcAft>
                    <a:spcPts val="1200"/>
                  </a:spcAft>
                </a:pPr>
                <a14:m>
                  <m:oMath xmlns:m="http://schemas.openxmlformats.org/officeDocument/2006/math">
                    <m:r>
                      <a:rPr lang="en-CA" sz="6000" i="1" smtClean="0">
                        <a:latin typeface="Cambria Math" panose="02040503050406030204" pitchFamily="18" charset="0"/>
                      </a:rPr>
                      <m:t>𝜅</m:t>
                    </m:r>
                    <m:d>
                      <m:dPr>
                        <m:ctrlPr>
                          <a:rPr lang="en-CA" sz="6000" i="1">
                            <a:latin typeface="Cambria Math" panose="02040503050406030204" pitchFamily="18" charset="0"/>
                          </a:rPr>
                        </m:ctrlPr>
                      </m:dPr>
                      <m:e>
                        <m:sSub>
                          <m:sSubPr>
                            <m:ctrlPr>
                              <a:rPr lang="en-CA" sz="6000" i="1">
                                <a:solidFill>
                                  <a:srgbClr val="002060"/>
                                </a:solidFill>
                                <a:latin typeface="Cambria Math" panose="02040503050406030204" pitchFamily="18" charset="0"/>
                              </a:rPr>
                            </m:ctrlPr>
                          </m:sSubPr>
                          <m:e>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𝑡</m:t>
                                    </m:r>
                                  </m:sub>
                                </m:sSub>
                              </m:e>
                            </m:acc>
                          </m:e>
                          <m:sub>
                            <m:r>
                              <a:rPr lang="en-CA" sz="6000" i="1">
                                <a:solidFill>
                                  <a:srgbClr val="002060"/>
                                </a:solidFill>
                                <a:latin typeface="Cambria Math" panose="02040503050406030204" pitchFamily="18" charset="0"/>
                              </a:rPr>
                              <m:t>𝑛𝑜𝑟𝑚𝑎𝑙𝑖𝑧𝑒𝑑</m:t>
                            </m:r>
                          </m:sub>
                        </m:sSub>
                      </m:e>
                    </m:d>
                  </m:oMath>
                </a14:m>
                <a:r>
                  <a:rPr lang="en-CA" sz="6000" i="1" dirty="0">
                    <a:solidFill>
                      <a:srgbClr val="002060"/>
                    </a:solidFill>
                    <a:latin typeface="Cambria Math" panose="02040503050406030204" pitchFamily="18" charset="0"/>
                  </a:rPr>
                  <a:t> </a:t>
                </a:r>
                <a14:m>
                  <m:oMath xmlns:m="http://schemas.openxmlformats.org/officeDocument/2006/math">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e>
                        </m:rad>
                      </m:den>
                    </m:f>
                    <m:r>
                      <a:rPr lang="en-CA" sz="6000" b="0" i="1" smtClean="0">
                        <a:solidFill>
                          <a:schemeClr val="tx1"/>
                        </a:solidFill>
                        <a:latin typeface="Cambria Math" panose="02040503050406030204" pitchFamily="18" charset="0"/>
                      </a:rPr>
                      <m:t>=</m:t>
                    </m:r>
                    <m:f>
                      <m:fPr>
                        <m:ctrlPr>
                          <a:rPr lang="en-CA" sz="6000" b="0" i="1" smtClean="0">
                            <a:solidFill>
                              <a:schemeClr val="tx1"/>
                            </a:solidFill>
                            <a:latin typeface="Cambria Math" panose="02040503050406030204" pitchFamily="18" charset="0"/>
                          </a:rPr>
                        </m:ctrlPr>
                      </m:fPr>
                      <m:num>
                        <m:r>
                          <a:rPr lang="en-CA" sz="6000" b="0" i="1" smtClean="0">
                            <a:solidFill>
                              <a:srgbClr val="0070C0"/>
                            </a:solidFill>
                            <a:latin typeface="Cambria Math" panose="02040503050406030204" pitchFamily="18" charset="0"/>
                          </a:rPr>
                          <m:t>𝑓</m:t>
                        </m:r>
                      </m:num>
                      <m:den>
                        <m:r>
                          <a:rPr lang="en-CA" sz="6000" b="0" i="1" smtClean="0">
                            <a:solidFill>
                              <a:schemeClr val="tx1"/>
                            </a:solidFill>
                            <a:latin typeface="Cambria Math" panose="02040503050406030204" pitchFamily="18" charset="0"/>
                          </a:rPr>
                          <m:t>𝑐</m:t>
                        </m:r>
                      </m:den>
                    </m:f>
                  </m:oMath>
                </a14:m>
                <a:r>
                  <a:rPr lang="en-GB" sz="6000" i="1" dirty="0">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86C7176D-009B-7E99-D9CB-0CA31DEF7783}"/>
                  </a:ext>
                </a:extLst>
              </p:cNvPr>
              <p:cNvSpPr txBox="1">
                <a:spLocks noRot="1" noChangeAspect="1" noMove="1" noResize="1" noEditPoints="1" noAdjustHandles="1" noChangeArrowheads="1" noChangeShapeType="1" noTextEdit="1"/>
              </p:cNvSpPr>
              <p:nvPr/>
            </p:nvSpPr>
            <p:spPr>
              <a:xfrm>
                <a:off x="228600" y="188593"/>
                <a:ext cx="9486900" cy="2183803"/>
              </a:xfrm>
              <a:prstGeom prst="rect">
                <a:avLst/>
              </a:prstGeom>
              <a:blipFill>
                <a:blip r:embed="rId3"/>
                <a:stretch>
                  <a:fillRect/>
                </a:stretch>
              </a:blipFill>
              <a:effectLst>
                <a:softEdge rad="127000"/>
              </a:effectLst>
            </p:spPr>
            <p:txBody>
              <a:bodyPr/>
              <a:lstStyle/>
              <a:p>
                <a:r>
                  <a:rPr lang="en-CA">
                    <a:noFill/>
                  </a:rPr>
                  <a:t> </a:t>
                </a:r>
              </a:p>
            </p:txBody>
          </p:sp>
        </mc:Fallback>
      </mc:AlternateContent>
      <p:cxnSp>
        <p:nvCxnSpPr>
          <p:cNvPr id="9" name="Straight Connector 8">
            <a:extLst>
              <a:ext uri="{FF2B5EF4-FFF2-40B4-BE49-F238E27FC236}">
                <a16:creationId xmlns:a16="http://schemas.microsoft.com/office/drawing/2014/main" id="{767E3EDC-9991-BB7F-9218-86C90A7C5F2E}"/>
              </a:ext>
            </a:extLst>
          </p:cNvPr>
          <p:cNvCxnSpPr>
            <a:cxnSpLocks/>
          </p:cNvCxnSpPr>
          <p:nvPr/>
        </p:nvCxnSpPr>
        <p:spPr>
          <a:xfrm>
            <a:off x="0" y="248669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2B81CA9-4F6D-7068-9172-E7DF41477A3E}"/>
              </a:ext>
            </a:extLst>
          </p:cNvPr>
          <p:cNvGrpSpPr/>
          <p:nvPr/>
        </p:nvGrpSpPr>
        <p:grpSpPr>
          <a:xfrm>
            <a:off x="228600" y="2886860"/>
            <a:ext cx="5156132" cy="3363165"/>
            <a:chOff x="228600" y="2886860"/>
            <a:chExt cx="5156132" cy="336316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2A89F2-1D5D-37E3-7577-C319AF2CCBBE}"/>
                    </a:ext>
                  </a:extLst>
                </p:cNvPr>
                <p:cNvSpPr txBox="1"/>
                <p:nvPr/>
              </p:nvSpPr>
              <p:spPr>
                <a:xfrm>
                  <a:off x="228600" y="2886860"/>
                  <a:ext cx="857248" cy="3363165"/>
                </a:xfrm>
                <a:prstGeom prst="rect">
                  <a:avLst/>
                </a:prstGeom>
                <a:noFill/>
                <a:effectLst>
                  <a:softEdge rad="127000"/>
                </a:effectLst>
              </p:spPr>
              <p:txBody>
                <a:bodyPr wrap="square">
                  <a:spAutoFit/>
                </a:bodyPr>
                <a:lstStyle/>
                <a:p>
                  <a14:m>
                    <m:oMath xmlns:m="http://schemas.openxmlformats.org/officeDocument/2006/math">
                      <m:eqArr>
                        <m:eqArrPr>
                          <m:ctrlPr>
                            <a:rPr lang="en-CA" sz="6000" b="0" i="1" smtClean="0">
                              <a:latin typeface="Cambria Math" panose="02040503050406030204" pitchFamily="18" charset="0"/>
                            </a:rPr>
                          </m:ctrlPr>
                        </m:eqArrPr>
                        <m:e>
                          <m:r>
                            <a:rPr lang="en-CA" sz="6000" b="0" i="1" smtClean="0">
                              <a:latin typeface="Cambria Math" panose="02040503050406030204" pitchFamily="18" charset="0"/>
                            </a:rPr>
                            <m:t>𝑐</m:t>
                          </m:r>
                          <m:r>
                            <a:rPr lang="en-CA" sz="6000" b="0" i="1" smtClean="0">
                              <a:solidFill>
                                <a:srgbClr val="0070C0"/>
                              </a:solidFill>
                              <a:latin typeface="Cambria Math" panose="02040503050406030204" pitchFamily="18" charset="0"/>
                            </a:rPr>
                            <m:t>𝑡</m:t>
                          </m:r>
                        </m:e>
                        <m:e>
                          <m:r>
                            <a:rPr lang="en-CA" sz="6000" b="0" i="1" smtClean="0">
                              <a:solidFill>
                                <a:srgbClr val="0070C0"/>
                              </a:solidFill>
                              <a:latin typeface="Cambria Math" panose="02040503050406030204" pitchFamily="18" charset="0"/>
                            </a:rPr>
                            <m:t>𝑥</m:t>
                          </m:r>
                        </m:e>
                        <m:e>
                          <m:r>
                            <a:rPr lang="en-CA" sz="6000" i="1" smtClean="0">
                              <a:solidFill>
                                <a:srgbClr val="0070C0"/>
                              </a:solidFill>
                              <a:latin typeface="Cambria Math" panose="02040503050406030204" pitchFamily="18" charset="0"/>
                            </a:rPr>
                            <m:t>𝑦</m:t>
                          </m:r>
                        </m:e>
                        <m:e>
                          <m:r>
                            <a:rPr lang="en-CA" sz="6000" i="1" smtClean="0">
                              <a:solidFill>
                                <a:srgbClr val="0070C0"/>
                              </a:solidFill>
                              <a:latin typeface="Cambria Math" panose="02040503050406030204" pitchFamily="18" charset="0"/>
                            </a:rPr>
                            <m:t>𝑧</m:t>
                          </m:r>
                        </m:e>
                      </m:eqArr>
                    </m:oMath>
                  </a14:m>
                  <a:r>
                    <a:rPr lang="en-GB" sz="6000" i="1" dirty="0">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DE2A89F2-1D5D-37E3-7577-C319AF2CCBBE}"/>
                    </a:ext>
                  </a:extLst>
                </p:cNvPr>
                <p:cNvSpPr txBox="1">
                  <a:spLocks noRot="1" noChangeAspect="1" noMove="1" noResize="1" noEditPoints="1" noAdjustHandles="1" noChangeArrowheads="1" noChangeShapeType="1" noTextEdit="1"/>
                </p:cNvSpPr>
                <p:nvPr/>
              </p:nvSpPr>
              <p:spPr>
                <a:xfrm>
                  <a:off x="228600" y="2886860"/>
                  <a:ext cx="857248" cy="3363165"/>
                </a:xfrm>
                <a:prstGeom prst="rect">
                  <a:avLst/>
                </a:prstGeom>
                <a:blipFill>
                  <a:blip r:embed="rId4"/>
                  <a:stretch>
                    <a:fillRect/>
                  </a:stretch>
                </a:blipFill>
                <a:effectLst>
                  <a:softEdge rad="127000"/>
                </a:effectLst>
              </p:spPr>
              <p:txBody>
                <a:bodyPr/>
                <a:lstStyle/>
                <a:p>
                  <a:r>
                    <a:rPr lang="en-CA">
                      <a:noFill/>
                    </a:rPr>
                    <a:t> </a:t>
                  </a:r>
                </a:p>
              </p:txBody>
            </p:sp>
          </mc:Fallback>
        </mc:AlternateContent>
        <p:sp>
          <p:nvSpPr>
            <p:cNvPr id="11" name="Left Brace 10">
              <a:extLst>
                <a:ext uri="{FF2B5EF4-FFF2-40B4-BE49-F238E27FC236}">
                  <a16:creationId xmlns:a16="http://schemas.microsoft.com/office/drawing/2014/main" id="{78BF57AD-958F-7366-B477-E3704CC9BE1C}"/>
                </a:ext>
              </a:extLst>
            </p:cNvPr>
            <p:cNvSpPr/>
            <p:nvPr/>
          </p:nvSpPr>
          <p:spPr>
            <a:xfrm rot="10800000">
              <a:off x="1466847" y="2886860"/>
              <a:ext cx="785263" cy="3363160"/>
            </a:xfrm>
            <a:prstGeom prst="leftBrace">
              <a:avLst>
                <a:gd name="adj1" fmla="val 8333"/>
                <a:gd name="adj2" fmla="val 727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C0CF699-DFEF-27FC-3075-CC8C1046D2DA}"/>
                    </a:ext>
                  </a:extLst>
                </p:cNvPr>
                <p:cNvSpPr txBox="1"/>
                <p:nvPr/>
              </p:nvSpPr>
              <p:spPr>
                <a:xfrm>
                  <a:off x="2393884" y="3286129"/>
                  <a:ext cx="2990848" cy="1015663"/>
                </a:xfrm>
                <a:prstGeom prst="rect">
                  <a:avLst/>
                </a:prstGeom>
                <a:noFill/>
                <a:effectLst>
                  <a:softEdge rad="127000"/>
                </a:effectLst>
              </p:spPr>
              <p:txBody>
                <a:bodyPr wrap="square">
                  <a:spAutoFit/>
                </a:bodyPr>
                <a:lstStyle/>
                <a:p>
                  <a:pPr>
                    <a:spcAft>
                      <a:spcPts val="1200"/>
                    </a:spcAft>
                  </a:pPr>
                  <a:r>
                    <a:rPr lang="en-GB" sz="6000" dirty="0"/>
                    <a:t>unit</a:t>
                  </a:r>
                  <a:r>
                    <a:rPr lang="en-GB" sz="6000" i="1" dirty="0">
                      <a:latin typeface="Cambria Math" panose="02040503050406030204" pitchFamily="18" charset="0"/>
                    </a:rPr>
                    <a:t> </a:t>
                  </a:r>
                  <a14:m>
                    <m:oMath xmlns:m="http://schemas.openxmlformats.org/officeDocument/2006/math">
                      <m:r>
                        <a:rPr lang="en-CA" sz="6000" b="0" i="1" smtClean="0">
                          <a:latin typeface="Cambria Math" panose="02040503050406030204" pitchFamily="18" charset="0"/>
                        </a:rPr>
                        <m:t>[</m:t>
                      </m:r>
                      <m:r>
                        <a:rPr lang="en-CA" sz="6000" b="0" i="1" smtClean="0">
                          <a:latin typeface="Cambria Math" panose="02040503050406030204" pitchFamily="18" charset="0"/>
                        </a:rPr>
                        <m:t>𝑚</m:t>
                      </m:r>
                      <m:r>
                        <a:rPr lang="en-CA" sz="6000" b="0" i="1" smtClean="0">
                          <a:latin typeface="Cambria Math" panose="02040503050406030204" pitchFamily="18" charset="0"/>
                        </a:rPr>
                        <m:t>]</m:t>
                      </m:r>
                    </m:oMath>
                  </a14:m>
                  <a:endParaRPr lang="en-GB" sz="600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1C0CF699-DFEF-27FC-3075-CC8C1046D2DA}"/>
                    </a:ext>
                  </a:extLst>
                </p:cNvPr>
                <p:cNvSpPr txBox="1">
                  <a:spLocks noRot="1" noChangeAspect="1" noMove="1" noResize="1" noEditPoints="1" noAdjustHandles="1" noChangeArrowheads="1" noChangeShapeType="1" noTextEdit="1"/>
                </p:cNvSpPr>
                <p:nvPr/>
              </p:nvSpPr>
              <p:spPr>
                <a:xfrm>
                  <a:off x="2393884" y="3286129"/>
                  <a:ext cx="2990848" cy="1015663"/>
                </a:xfrm>
                <a:prstGeom prst="rect">
                  <a:avLst/>
                </a:prstGeom>
                <a:blipFill>
                  <a:blip r:embed="rId5"/>
                  <a:stretch>
                    <a:fillRect l="-12449" t="-17365" b="-40120"/>
                  </a:stretch>
                </a:blipFill>
                <a:effectLst>
                  <a:softEdge rad="127000"/>
                </a:effectLst>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B17F66FF-4515-BC7A-C0B2-CB3DB650C0F8}"/>
              </a:ext>
            </a:extLst>
          </p:cNvPr>
          <p:cNvGrpSpPr/>
          <p:nvPr/>
        </p:nvGrpSpPr>
        <p:grpSpPr>
          <a:xfrm>
            <a:off x="6534152" y="2762274"/>
            <a:ext cx="5657848" cy="3698822"/>
            <a:chOff x="6534152" y="2762274"/>
            <a:chExt cx="5657848" cy="369882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3E2106-DD99-4CDD-4C91-5ACE4CFB67F5}"/>
                    </a:ext>
                  </a:extLst>
                </p:cNvPr>
                <p:cNvSpPr txBox="1"/>
                <p:nvPr/>
              </p:nvSpPr>
              <p:spPr>
                <a:xfrm>
                  <a:off x="6534152" y="2762274"/>
                  <a:ext cx="857248" cy="3612336"/>
                </a:xfrm>
                <a:prstGeom prst="rect">
                  <a:avLst/>
                </a:prstGeom>
                <a:noFill/>
                <a:effectLst>
                  <a:softEdge rad="127000"/>
                </a:effectLst>
              </p:spPr>
              <p:txBody>
                <a:bodyPr wrap="square">
                  <a:spAutoFit/>
                </a:bodyPr>
                <a:lstStyle/>
                <a:p>
                  <a14:m>
                    <m:oMath xmlns:m="http://schemas.openxmlformats.org/officeDocument/2006/math">
                      <m:eqArr>
                        <m:eqArrPr>
                          <m:ctrlPr>
                            <a:rPr lang="en-CA" sz="5400" b="0" i="1" smtClean="0">
                              <a:latin typeface="Cambria Math" panose="02040503050406030204" pitchFamily="18" charset="0"/>
                            </a:rPr>
                          </m:ctrlPr>
                        </m:eqArrPr>
                        <m:e>
                          <m:f>
                            <m:fPr>
                              <m:ctrlPr>
                                <a:rPr lang="en-CA" sz="5400" i="1">
                                  <a:latin typeface="Cambria Math" panose="02040503050406030204" pitchFamily="18" charset="0"/>
                                </a:rPr>
                              </m:ctrlPr>
                            </m:fPr>
                            <m:num>
                              <m:r>
                                <a:rPr lang="en-CA" sz="5400" i="1">
                                  <a:solidFill>
                                    <a:srgbClr val="0070C0"/>
                                  </a:solidFill>
                                  <a:latin typeface="Cambria Math" panose="02040503050406030204" pitchFamily="18" charset="0"/>
                                </a:rPr>
                                <m:t>𝑓</m:t>
                              </m:r>
                            </m:num>
                            <m:den>
                              <m:r>
                                <a:rPr lang="en-CA" sz="5400" i="1">
                                  <a:latin typeface="Cambria Math" panose="02040503050406030204" pitchFamily="18" charset="0"/>
                                </a:rPr>
                                <m:t>𝑐</m:t>
                              </m:r>
                            </m:den>
                          </m:f>
                        </m:e>
                        <m:e>
                          <m:sSub>
                            <m:sSubPr>
                              <m:ctrlPr>
                                <a:rPr lang="en-CA" sz="5400" i="1" smtClean="0">
                                  <a:solidFill>
                                    <a:srgbClr val="0070C0"/>
                                  </a:solidFill>
                                  <a:latin typeface="Cambria Math" panose="02040503050406030204" pitchFamily="18" charset="0"/>
                                </a:rPr>
                              </m:ctrlPr>
                            </m:sSubPr>
                            <m:e>
                              <m:r>
                                <a:rPr lang="en-CA" sz="5400" i="1">
                                  <a:solidFill>
                                    <a:srgbClr val="0070C0"/>
                                  </a:solidFill>
                                  <a:latin typeface="Cambria Math" panose="02040503050406030204" pitchFamily="18" charset="0"/>
                                </a:rPr>
                                <m:t>𝜅</m:t>
                              </m:r>
                            </m:e>
                            <m:sub>
                              <m:r>
                                <a:rPr lang="en-CA" sz="5400" i="1">
                                  <a:solidFill>
                                    <a:srgbClr val="0070C0"/>
                                  </a:solidFill>
                                  <a:latin typeface="Cambria Math" panose="02040503050406030204" pitchFamily="18" charset="0"/>
                                </a:rPr>
                                <m:t>𝑥</m:t>
                              </m:r>
                            </m:sub>
                          </m:sSub>
                        </m:e>
                        <m:e>
                          <m:sSub>
                            <m:sSubPr>
                              <m:ctrlPr>
                                <a:rPr lang="en-CA" sz="5400" i="1" smtClean="0">
                                  <a:solidFill>
                                    <a:srgbClr val="0070C0"/>
                                  </a:solidFill>
                                  <a:latin typeface="Cambria Math" panose="02040503050406030204" pitchFamily="18" charset="0"/>
                                </a:rPr>
                              </m:ctrlPr>
                            </m:sSubPr>
                            <m:e>
                              <m:r>
                                <a:rPr lang="en-CA" sz="5400" i="1">
                                  <a:solidFill>
                                    <a:srgbClr val="0070C0"/>
                                  </a:solidFill>
                                  <a:latin typeface="Cambria Math" panose="02040503050406030204" pitchFamily="18" charset="0"/>
                                </a:rPr>
                                <m:t>𝜅</m:t>
                              </m:r>
                            </m:e>
                            <m:sub>
                              <m:r>
                                <a:rPr lang="en-CA" sz="5400" b="0" i="1" smtClean="0">
                                  <a:solidFill>
                                    <a:srgbClr val="0070C0"/>
                                  </a:solidFill>
                                  <a:latin typeface="Cambria Math" panose="02040503050406030204" pitchFamily="18" charset="0"/>
                                </a:rPr>
                                <m:t>𝑦</m:t>
                              </m:r>
                            </m:sub>
                          </m:sSub>
                        </m:e>
                        <m:e>
                          <m:sSub>
                            <m:sSubPr>
                              <m:ctrlPr>
                                <a:rPr lang="en-CA" sz="5400" i="1" smtClean="0">
                                  <a:solidFill>
                                    <a:srgbClr val="0070C0"/>
                                  </a:solidFill>
                                  <a:latin typeface="Cambria Math" panose="02040503050406030204" pitchFamily="18" charset="0"/>
                                </a:rPr>
                              </m:ctrlPr>
                            </m:sSubPr>
                            <m:e>
                              <m:r>
                                <a:rPr lang="en-CA" sz="5400" i="1">
                                  <a:solidFill>
                                    <a:srgbClr val="0070C0"/>
                                  </a:solidFill>
                                  <a:latin typeface="Cambria Math" panose="02040503050406030204" pitchFamily="18" charset="0"/>
                                </a:rPr>
                                <m:t>𝜅</m:t>
                              </m:r>
                            </m:e>
                            <m:sub>
                              <m:r>
                                <a:rPr lang="en-CA" sz="5400" b="0" i="1" smtClean="0">
                                  <a:solidFill>
                                    <a:srgbClr val="0070C0"/>
                                  </a:solidFill>
                                  <a:latin typeface="Cambria Math" panose="02040503050406030204" pitchFamily="18" charset="0"/>
                                </a:rPr>
                                <m:t>𝑧</m:t>
                              </m:r>
                            </m:sub>
                          </m:sSub>
                        </m:e>
                      </m:eqArr>
                    </m:oMath>
                  </a14:m>
                  <a:r>
                    <a:rPr lang="en-GB" sz="5400" i="1" dirty="0">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213E2106-DD99-4CDD-4C91-5ACE4CFB67F5}"/>
                    </a:ext>
                  </a:extLst>
                </p:cNvPr>
                <p:cNvSpPr txBox="1">
                  <a:spLocks noRot="1" noChangeAspect="1" noMove="1" noResize="1" noEditPoints="1" noAdjustHandles="1" noChangeArrowheads="1" noChangeShapeType="1" noTextEdit="1"/>
                </p:cNvSpPr>
                <p:nvPr/>
              </p:nvSpPr>
              <p:spPr>
                <a:xfrm>
                  <a:off x="6534152" y="2762274"/>
                  <a:ext cx="857248" cy="3612336"/>
                </a:xfrm>
                <a:prstGeom prst="rect">
                  <a:avLst/>
                </a:prstGeom>
                <a:blipFill>
                  <a:blip r:embed="rId6"/>
                  <a:stretch>
                    <a:fillRect/>
                  </a:stretch>
                </a:blipFill>
                <a:effectLst>
                  <a:softEdge rad="127000"/>
                </a:effectLst>
              </p:spPr>
              <p:txBody>
                <a:bodyPr/>
                <a:lstStyle/>
                <a:p>
                  <a:r>
                    <a:rPr lang="en-CA">
                      <a:noFill/>
                    </a:rPr>
                    <a:t> </a:t>
                  </a:r>
                </a:p>
              </p:txBody>
            </p:sp>
          </mc:Fallback>
        </mc:AlternateContent>
        <p:sp>
          <p:nvSpPr>
            <p:cNvPr id="12" name="Left Brace 11">
              <a:extLst>
                <a:ext uri="{FF2B5EF4-FFF2-40B4-BE49-F238E27FC236}">
                  <a16:creationId xmlns:a16="http://schemas.microsoft.com/office/drawing/2014/main" id="{66A28AD2-1C9B-E9F3-7FF8-4C6C8E995F9A}"/>
                </a:ext>
              </a:extLst>
            </p:cNvPr>
            <p:cNvSpPr/>
            <p:nvPr/>
          </p:nvSpPr>
          <p:spPr>
            <a:xfrm rot="10800000">
              <a:off x="7571275" y="2848760"/>
              <a:ext cx="785263" cy="3612336"/>
            </a:xfrm>
            <a:prstGeom prst="leftBrace">
              <a:avLst>
                <a:gd name="adj1" fmla="val 8333"/>
                <a:gd name="adj2" fmla="val 727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2D4D62-40E3-11E9-026C-E760B4652931}"/>
                    </a:ext>
                  </a:extLst>
                </p:cNvPr>
                <p:cNvSpPr txBox="1"/>
                <p:nvPr/>
              </p:nvSpPr>
              <p:spPr>
                <a:xfrm>
                  <a:off x="8536412" y="3286129"/>
                  <a:ext cx="3655588" cy="1015663"/>
                </a:xfrm>
                <a:prstGeom prst="rect">
                  <a:avLst/>
                </a:prstGeom>
                <a:noFill/>
                <a:effectLst>
                  <a:softEdge rad="127000"/>
                </a:effectLst>
              </p:spPr>
              <p:txBody>
                <a:bodyPr wrap="square">
                  <a:spAutoFit/>
                </a:bodyPr>
                <a:lstStyle/>
                <a:p>
                  <a:pPr>
                    <a:spcAft>
                      <a:spcPts val="1200"/>
                    </a:spcAft>
                  </a:pPr>
                  <a:r>
                    <a:rPr lang="en-GB" sz="6000" dirty="0"/>
                    <a:t>unit</a:t>
                  </a:r>
                  <a:r>
                    <a:rPr lang="en-GB" sz="6000" i="1" dirty="0">
                      <a:latin typeface="Cambria Math" panose="02040503050406030204" pitchFamily="18" charset="0"/>
                    </a:rPr>
                    <a:t> </a:t>
                  </a:r>
                  <a14:m>
                    <m:oMath xmlns:m="http://schemas.openxmlformats.org/officeDocument/2006/math">
                      <m:r>
                        <a:rPr lang="en-CA" sz="6000" b="0" i="1" smtClean="0">
                          <a:latin typeface="Cambria Math" panose="02040503050406030204" pitchFamily="18" charset="0"/>
                        </a:rPr>
                        <m:t>[</m:t>
                      </m:r>
                      <m:sSup>
                        <m:sSupPr>
                          <m:ctrlPr>
                            <a:rPr lang="en-CA" sz="6000" b="0" i="1" smtClean="0">
                              <a:latin typeface="Cambria Math" panose="02040503050406030204" pitchFamily="18" charset="0"/>
                            </a:rPr>
                          </m:ctrlPr>
                        </m:sSupPr>
                        <m:e>
                          <m:r>
                            <a:rPr lang="en-CA" sz="6000" b="0" i="1" smtClean="0">
                              <a:latin typeface="Cambria Math" panose="02040503050406030204" pitchFamily="18" charset="0"/>
                            </a:rPr>
                            <m:t>𝑚</m:t>
                          </m:r>
                        </m:e>
                        <m:sup>
                          <m:r>
                            <a:rPr lang="en-CA" sz="6000" b="0" i="1" smtClean="0">
                              <a:latin typeface="Cambria Math" panose="02040503050406030204" pitchFamily="18" charset="0"/>
                            </a:rPr>
                            <m:t>−1</m:t>
                          </m:r>
                        </m:sup>
                      </m:sSup>
                      <m:r>
                        <a:rPr lang="en-CA" sz="6000" b="0" i="1" smtClean="0">
                          <a:latin typeface="Cambria Math" panose="02040503050406030204" pitchFamily="18" charset="0"/>
                        </a:rPr>
                        <m:t>]</m:t>
                      </m:r>
                    </m:oMath>
                  </a14:m>
                  <a:endParaRPr lang="en-GB" sz="6000" i="1"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882D4D62-40E3-11E9-026C-E760B4652931}"/>
                    </a:ext>
                  </a:extLst>
                </p:cNvPr>
                <p:cNvSpPr txBox="1">
                  <a:spLocks noRot="1" noChangeAspect="1" noMove="1" noResize="1" noEditPoints="1" noAdjustHandles="1" noChangeArrowheads="1" noChangeShapeType="1" noTextEdit="1"/>
                </p:cNvSpPr>
                <p:nvPr/>
              </p:nvSpPr>
              <p:spPr>
                <a:xfrm>
                  <a:off x="8536412" y="3286129"/>
                  <a:ext cx="3655588" cy="1015663"/>
                </a:xfrm>
                <a:prstGeom prst="rect">
                  <a:avLst/>
                </a:prstGeom>
                <a:blipFill>
                  <a:blip r:embed="rId7"/>
                  <a:stretch>
                    <a:fillRect l="-10000" t="-17365" b="-40120"/>
                  </a:stretch>
                </a:blipFill>
                <a:effectLst>
                  <a:softEdge rad="127000"/>
                </a:effectLst>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7" name="Ink 16">
                <a:extLst>
                  <a:ext uri="{FF2B5EF4-FFF2-40B4-BE49-F238E27FC236}">
                    <a16:creationId xmlns:a16="http://schemas.microsoft.com/office/drawing/2014/main" id="{5B7C8437-CABF-BD56-8799-D5E30900B94B}"/>
                  </a:ext>
                </a:extLst>
              </p14:cNvPr>
              <p14:cNvContentPartPr/>
              <p14:nvPr>
                <p:extLst>
                  <p:ext uri="{42D2F446-02D8-4167-A562-619A0277C38B}">
                    <p15:isNarration xmlns:p15="http://schemas.microsoft.com/office/powerpoint/2012/main" val="1"/>
                  </p:ext>
                </p:extLst>
              </p14:nvPr>
            </p14:nvContentPartPr>
            <p14:xfrm>
              <a:off x="277920" y="18360"/>
              <a:ext cx="11253240" cy="4597200"/>
            </p14:xfrm>
          </p:contentPart>
        </mc:Choice>
        <mc:Fallback xmlns="">
          <p:pic>
            <p:nvPicPr>
              <p:cNvPr id="17" name="Ink 16">
                <a:extLst>
                  <a:ext uri="{FF2B5EF4-FFF2-40B4-BE49-F238E27FC236}">
                    <a16:creationId xmlns:a16="http://schemas.microsoft.com/office/drawing/2014/main" id="{5B7C8437-CABF-BD56-8799-D5E30900B94B}"/>
                  </a:ext>
                </a:extLst>
              </p:cNvPr>
              <p:cNvPicPr>
                <a:picLocks noGrp="1" noRot="1" noChangeAspect="1" noMove="1" noResize="1" noEditPoints="1" noAdjustHandles="1" noChangeArrowheads="1" noChangeShapeType="1"/>
              </p:cNvPicPr>
              <p:nvPr/>
            </p:nvPicPr>
            <p:blipFill>
              <a:blip r:embed="rId9"/>
              <a:stretch>
                <a:fillRect/>
              </a:stretch>
            </p:blipFill>
            <p:spPr>
              <a:xfrm>
                <a:off x="268560" y="9000"/>
                <a:ext cx="11271960" cy="4615920"/>
              </a:xfrm>
              <a:prstGeom prst="rect">
                <a:avLst/>
              </a:prstGeom>
            </p:spPr>
          </p:pic>
        </mc:Fallback>
      </mc:AlternateContent>
    </p:spTree>
    <p:custDataLst>
      <p:tags r:id="rId1"/>
    </p:custDataLst>
    <p:extLst>
      <p:ext uri="{BB962C8B-B14F-4D97-AF65-F5344CB8AC3E}">
        <p14:creationId xmlns:p14="http://schemas.microsoft.com/office/powerpoint/2010/main" val="2129021809"/>
      </p:ext>
    </p:extLst>
  </p:cSld>
  <p:clrMapOvr>
    <a:masterClrMapping/>
  </p:clrMapOvr>
  <mc:AlternateContent xmlns:mc="http://schemas.openxmlformats.org/markup-compatibility/2006" xmlns:p14="http://schemas.microsoft.com/office/powerpoint/2010/main">
    <mc:Choice Requires="p14">
      <p:transition spd="slow" p14:dur="2000" advTm="19816"/>
    </mc:Choice>
    <mc:Fallback xmlns="">
      <p:transition spd="slow" advTm="1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BA8FFF-397E-6D80-870A-129271C5B071}"/>
              </a:ext>
            </a:extLst>
          </p:cNvPr>
          <p:cNvSpPr txBox="1"/>
          <p:nvPr/>
        </p:nvSpPr>
        <p:spPr>
          <a:xfrm>
            <a:off x="193365" y="641042"/>
            <a:ext cx="11805269" cy="2492990"/>
          </a:xfrm>
          <a:prstGeom prst="rect">
            <a:avLst/>
          </a:prstGeom>
          <a:noFill/>
        </p:spPr>
        <p:txBody>
          <a:bodyPr wrap="square" rtlCol="0">
            <a:spAutoFit/>
          </a:bodyPr>
          <a:lstStyle/>
          <a:p>
            <a:r>
              <a:rPr lang="en-CA" sz="6000" dirty="0"/>
              <a:t>End of video… Compare:</a:t>
            </a:r>
          </a:p>
          <a:p>
            <a:pPr marL="685800" indent="-685800">
              <a:buFont typeface="Arial" panose="020B0604020202020204" pitchFamily="34" charset="0"/>
              <a:buChar char="•"/>
            </a:pPr>
            <a:r>
              <a:rPr lang="en-CA" sz="4800" dirty="0"/>
              <a:t>Gravitational Frequency Shift (GR)</a:t>
            </a:r>
          </a:p>
          <a:p>
            <a:pPr marL="685800" indent="-685800">
              <a:buFont typeface="Arial" panose="020B0604020202020204" pitchFamily="34" charset="0"/>
              <a:buChar char="•"/>
            </a:pPr>
            <a:r>
              <a:rPr lang="en-CA" sz="4800" dirty="0"/>
              <a:t>Doppler Shift (SR) for non-inertial observers</a:t>
            </a:r>
          </a:p>
        </p:txBody>
      </p:sp>
      <p:sp>
        <p:nvSpPr>
          <p:cNvPr id="5" name="TextBox 4">
            <a:extLst>
              <a:ext uri="{FF2B5EF4-FFF2-40B4-BE49-F238E27FC236}">
                <a16:creationId xmlns:a16="http://schemas.microsoft.com/office/drawing/2014/main" id="{9BF78962-CEBC-5524-6043-074E98048FA7}"/>
              </a:ext>
            </a:extLst>
          </p:cNvPr>
          <p:cNvSpPr txBox="1"/>
          <p:nvPr/>
        </p:nvSpPr>
        <p:spPr>
          <a:xfrm>
            <a:off x="193364" y="3819833"/>
            <a:ext cx="11805269" cy="1938992"/>
          </a:xfrm>
          <a:prstGeom prst="rect">
            <a:avLst/>
          </a:prstGeom>
          <a:noFill/>
        </p:spPr>
        <p:txBody>
          <a:bodyPr wrap="square" rtlCol="0">
            <a:spAutoFit/>
          </a:bodyPr>
          <a:lstStyle/>
          <a:p>
            <a:r>
              <a:rPr lang="en-CA" sz="6000" dirty="0"/>
              <a:t>… and how this relates to the  </a:t>
            </a:r>
          </a:p>
          <a:p>
            <a:r>
              <a:rPr lang="en-CA" sz="6000" dirty="0"/>
              <a:t>                       Equivalence Principle.</a:t>
            </a:r>
            <a:endParaRPr lang="en-CA" sz="4800" dirty="0"/>
          </a:p>
        </p:txBody>
      </p:sp>
    </p:spTree>
    <p:custDataLst>
      <p:tags r:id="rId1"/>
    </p:custDataLst>
    <p:extLst>
      <p:ext uri="{BB962C8B-B14F-4D97-AF65-F5344CB8AC3E}">
        <p14:creationId xmlns:p14="http://schemas.microsoft.com/office/powerpoint/2010/main" val="217369144"/>
      </p:ext>
    </p:extLst>
  </p:cSld>
  <p:clrMapOvr>
    <a:masterClrMapping/>
  </p:clrMapOvr>
  <mc:AlternateContent xmlns:mc="http://schemas.openxmlformats.org/markup-compatibility/2006" xmlns:p14="http://schemas.microsoft.com/office/powerpoint/2010/main">
    <mc:Choice Requires="p14">
      <p:transition spd="slow" p14:dur="2000" advTm="16920"/>
    </mc:Choice>
    <mc:Fallback xmlns="">
      <p:transition spd="slow" advTm="169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ED32DB1-8FE4-CB1F-6780-84F4FFA7EEFE}"/>
              </a:ext>
            </a:extLst>
          </p:cNvPr>
          <p:cNvGrpSpPr/>
          <p:nvPr/>
        </p:nvGrpSpPr>
        <p:grpSpPr>
          <a:xfrm>
            <a:off x="0" y="0"/>
            <a:ext cx="7622686" cy="6877579"/>
            <a:chOff x="126692" y="31354"/>
            <a:chExt cx="7606386" cy="6862870"/>
          </a:xfrm>
        </p:grpSpPr>
        <p:grpSp>
          <p:nvGrpSpPr>
            <p:cNvPr id="5" name="Group 4">
              <a:extLst>
                <a:ext uri="{FF2B5EF4-FFF2-40B4-BE49-F238E27FC236}">
                  <a16:creationId xmlns:a16="http://schemas.microsoft.com/office/drawing/2014/main" id="{ADB30DCE-0732-CEAD-1BC4-FC99357AE5E8}"/>
                </a:ext>
              </a:extLst>
            </p:cNvPr>
            <p:cNvGrpSpPr/>
            <p:nvPr/>
          </p:nvGrpSpPr>
          <p:grpSpPr>
            <a:xfrm>
              <a:off x="126693" y="31354"/>
              <a:ext cx="7606385" cy="6830223"/>
              <a:chOff x="126693" y="31354"/>
              <a:chExt cx="7606385" cy="6830223"/>
            </a:xfrm>
          </p:grpSpPr>
          <p:grpSp>
            <p:nvGrpSpPr>
              <p:cNvPr id="12" name="Group 11">
                <a:extLst>
                  <a:ext uri="{FF2B5EF4-FFF2-40B4-BE49-F238E27FC236}">
                    <a16:creationId xmlns:a16="http://schemas.microsoft.com/office/drawing/2014/main" id="{A67E6731-AC61-D1EE-D1CD-8C71EDE8DD1D}"/>
                  </a:ext>
                </a:extLst>
              </p:cNvPr>
              <p:cNvGrpSpPr/>
              <p:nvPr/>
            </p:nvGrpSpPr>
            <p:grpSpPr>
              <a:xfrm>
                <a:off x="126693" y="31354"/>
                <a:ext cx="7606385" cy="6830223"/>
                <a:chOff x="126693" y="31354"/>
                <a:chExt cx="7606385" cy="6830223"/>
              </a:xfrm>
            </p:grpSpPr>
            <p:pic>
              <p:nvPicPr>
                <p:cNvPr id="20" name="Picture 19">
                  <a:extLst>
                    <a:ext uri="{FF2B5EF4-FFF2-40B4-BE49-F238E27FC236}">
                      <a16:creationId xmlns:a16="http://schemas.microsoft.com/office/drawing/2014/main" id="{30081143-D27A-B4B2-5B1A-1F280BF51FD0}"/>
                    </a:ext>
                  </a:extLst>
                </p:cNvPr>
                <p:cNvPicPr>
                  <a:picLocks noChangeAspect="1"/>
                </p:cNvPicPr>
                <p:nvPr/>
              </p:nvPicPr>
              <p:blipFill>
                <a:blip r:embed="rId3"/>
                <a:stretch>
                  <a:fillRect/>
                </a:stretch>
              </p:blipFill>
              <p:spPr>
                <a:xfrm>
                  <a:off x="126693" y="31354"/>
                  <a:ext cx="7606385" cy="6830223"/>
                </a:xfrm>
                <a:prstGeom prst="rect">
                  <a:avLst/>
                </a:prstGeom>
              </p:spPr>
            </p:pic>
            <p:grpSp>
              <p:nvGrpSpPr>
                <p:cNvPr id="21" name="Group 20">
                  <a:extLst>
                    <a:ext uri="{FF2B5EF4-FFF2-40B4-BE49-F238E27FC236}">
                      <a16:creationId xmlns:a16="http://schemas.microsoft.com/office/drawing/2014/main" id="{3D617F28-87D8-833A-844A-75AA6E99AC6E}"/>
                    </a:ext>
                  </a:extLst>
                </p:cNvPr>
                <p:cNvGrpSpPr/>
                <p:nvPr/>
              </p:nvGrpSpPr>
              <p:grpSpPr>
                <a:xfrm>
                  <a:off x="158506" y="4722449"/>
                  <a:ext cx="1626584" cy="1244762"/>
                  <a:chOff x="996812" y="5141549"/>
                  <a:chExt cx="1626584" cy="1244762"/>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717796D-F035-AFA6-9E72-6F7E3F568468}"/>
                          </a:ext>
                        </a:extLst>
                      </p:cNvPr>
                      <p:cNvSpPr txBox="1"/>
                      <p:nvPr/>
                    </p:nvSpPr>
                    <p:spPr>
                      <a:xfrm>
                        <a:off x="996812" y="5679939"/>
                        <a:ext cx="1626584" cy="706372"/>
                      </a:xfrm>
                      <a:prstGeom prst="rect">
                        <a:avLst/>
                      </a:prstGeom>
                      <a:solidFill>
                        <a:schemeClr val="bg1"/>
                      </a:solid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GB" sz="4000" i="1" smtClean="0">
                                  <a:solidFill>
                                    <a:srgbClr val="0070C0"/>
                                  </a:solidFill>
                                  <a:latin typeface="Cambria Math" panose="02040503050406030204" pitchFamily="18" charset="0"/>
                                </a:rPr>
                                <m:t>𝑟</m:t>
                              </m:r>
                              <m:r>
                                <a:rPr lang="en-GB" sz="4000" b="0" i="1" smtClean="0">
                                  <a:latin typeface="Cambria Math" panose="02040503050406030204" pitchFamily="18" charset="0"/>
                                </a:rPr>
                                <m:t>=</m:t>
                              </m:r>
                              <m:sSub>
                                <m:sSubPr>
                                  <m:ctrlPr>
                                    <a:rPr lang="en-GB" sz="4000" i="1">
                                      <a:latin typeface="Cambria Math" panose="02040503050406030204" pitchFamily="18" charset="0"/>
                                    </a:rPr>
                                  </m:ctrlPr>
                                </m:sSubPr>
                                <m:e>
                                  <m:r>
                                    <a:rPr lang="en-GB" sz="4000" i="1">
                                      <a:latin typeface="Cambria Math" panose="02040503050406030204" pitchFamily="18" charset="0"/>
                                    </a:rPr>
                                    <m:t>𝑟</m:t>
                                  </m:r>
                                </m:e>
                                <m:sub>
                                  <m:r>
                                    <a:rPr lang="en-GB" sz="4000" i="1">
                                      <a:latin typeface="Cambria Math" panose="02040503050406030204" pitchFamily="18" charset="0"/>
                                    </a:rPr>
                                    <m:t>𝑠</m:t>
                                  </m:r>
                                </m:sub>
                              </m:sSub>
                            </m:oMath>
                          </m:oMathPara>
                        </a14:m>
                        <a:endParaRPr lang="en-CA" sz="4000" dirty="0"/>
                      </a:p>
                    </p:txBody>
                  </p:sp>
                </mc:Choice>
                <mc:Fallback xmlns="">
                  <p:sp>
                    <p:nvSpPr>
                      <p:cNvPr id="22" name="TextBox 21">
                        <a:extLst>
                          <a:ext uri="{FF2B5EF4-FFF2-40B4-BE49-F238E27FC236}">
                            <a16:creationId xmlns:a16="http://schemas.microsoft.com/office/drawing/2014/main" id="{4717796D-F035-AFA6-9E72-6F7E3F568468}"/>
                          </a:ext>
                        </a:extLst>
                      </p:cNvPr>
                      <p:cNvSpPr txBox="1">
                        <a:spLocks noRot="1" noChangeAspect="1" noMove="1" noResize="1" noEditPoints="1" noAdjustHandles="1" noChangeArrowheads="1" noChangeShapeType="1" noTextEdit="1"/>
                      </p:cNvSpPr>
                      <p:nvPr/>
                    </p:nvSpPr>
                    <p:spPr>
                      <a:xfrm>
                        <a:off x="996812" y="5679939"/>
                        <a:ext cx="1626584" cy="706372"/>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cxnSp>
                <p:nvCxnSpPr>
                  <p:cNvPr id="23" name="Straight Arrow Connector 22">
                    <a:extLst>
                      <a:ext uri="{FF2B5EF4-FFF2-40B4-BE49-F238E27FC236}">
                        <a16:creationId xmlns:a16="http://schemas.microsoft.com/office/drawing/2014/main" id="{5F4F0E9A-48B6-A442-BF62-3466590E3B56}"/>
                      </a:ext>
                    </a:extLst>
                  </p:cNvPr>
                  <p:cNvCxnSpPr>
                    <a:cxnSpLocks/>
                  </p:cNvCxnSpPr>
                  <p:nvPr/>
                </p:nvCxnSpPr>
                <p:spPr>
                  <a:xfrm flipV="1">
                    <a:off x="2161567" y="5141549"/>
                    <a:ext cx="461829" cy="53839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8A5FE964-93D3-AAF7-B3E6-66CAF8618271}"/>
                  </a:ext>
                </a:extLst>
              </p:cNvPr>
              <p:cNvGrpSpPr/>
              <p:nvPr/>
            </p:nvGrpSpPr>
            <p:grpSpPr>
              <a:xfrm flipH="1">
                <a:off x="2922247" y="806076"/>
                <a:ext cx="2942215" cy="2576089"/>
                <a:chOff x="2635639" y="3655228"/>
                <a:chExt cx="2942215" cy="2576089"/>
              </a:xfrm>
              <a:solidFill>
                <a:srgbClr val="FA8B30"/>
              </a:solidFill>
            </p:grpSpPr>
            <p:sp>
              <p:nvSpPr>
                <p:cNvPr id="14" name="Isosceles Triangle 13">
                  <a:extLst>
                    <a:ext uri="{FF2B5EF4-FFF2-40B4-BE49-F238E27FC236}">
                      <a16:creationId xmlns:a16="http://schemas.microsoft.com/office/drawing/2014/main" id="{9BC291FE-1D51-B868-E775-1C8AF1B5F21C}"/>
                    </a:ext>
                  </a:extLst>
                </p:cNvPr>
                <p:cNvSpPr/>
                <p:nvPr/>
              </p:nvSpPr>
              <p:spPr>
                <a:xfrm rot="19083519">
                  <a:off x="4772634" y="4065524"/>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Isosceles Triangle 14">
                  <a:extLst>
                    <a:ext uri="{FF2B5EF4-FFF2-40B4-BE49-F238E27FC236}">
                      <a16:creationId xmlns:a16="http://schemas.microsoft.com/office/drawing/2014/main" id="{C108AB64-9974-B032-6BE8-E688AA16E520}"/>
                    </a:ext>
                  </a:extLst>
                </p:cNvPr>
                <p:cNvSpPr/>
                <p:nvPr/>
              </p:nvSpPr>
              <p:spPr>
                <a:xfrm rot="19083519">
                  <a:off x="5319340" y="3655228"/>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2A021A34-2E0E-8D03-5A90-7EA678EC0743}"/>
                    </a:ext>
                  </a:extLst>
                </p:cNvPr>
                <p:cNvSpPr/>
                <p:nvPr/>
              </p:nvSpPr>
              <p:spPr>
                <a:xfrm rot="19083519">
                  <a:off x="3783638" y="5064388"/>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F4727008-1705-D4F6-8033-148BB15CDFEE}"/>
                    </a:ext>
                  </a:extLst>
                </p:cNvPr>
                <p:cNvSpPr/>
                <p:nvPr/>
              </p:nvSpPr>
              <p:spPr>
                <a:xfrm rot="19083519">
                  <a:off x="4250909" y="4536740"/>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Isosceles Triangle 17">
                  <a:extLst>
                    <a:ext uri="{FF2B5EF4-FFF2-40B4-BE49-F238E27FC236}">
                      <a16:creationId xmlns:a16="http://schemas.microsoft.com/office/drawing/2014/main" id="{A8D908B0-94E6-2211-0661-894C1E3D30AF}"/>
                    </a:ext>
                  </a:extLst>
                </p:cNvPr>
                <p:cNvSpPr/>
                <p:nvPr/>
              </p:nvSpPr>
              <p:spPr>
                <a:xfrm rot="18852081">
                  <a:off x="2666038" y="5942404"/>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Isosceles Triangle 18">
                  <a:extLst>
                    <a:ext uri="{FF2B5EF4-FFF2-40B4-BE49-F238E27FC236}">
                      <a16:creationId xmlns:a16="http://schemas.microsoft.com/office/drawing/2014/main" id="{B2DC506B-907A-0726-A49D-6F26AD23F5A1}"/>
                    </a:ext>
                  </a:extLst>
                </p:cNvPr>
                <p:cNvSpPr/>
                <p:nvPr/>
              </p:nvSpPr>
              <p:spPr>
                <a:xfrm rot="18813703">
                  <a:off x="3193731" y="5472370"/>
                  <a:ext cx="258514" cy="3193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6" name="Group 5">
              <a:extLst>
                <a:ext uri="{FF2B5EF4-FFF2-40B4-BE49-F238E27FC236}">
                  <a16:creationId xmlns:a16="http://schemas.microsoft.com/office/drawing/2014/main" id="{9F7C886D-D059-BC57-BC72-748BEACF0168}"/>
                </a:ext>
              </a:extLst>
            </p:cNvPr>
            <p:cNvGrpSpPr/>
            <p:nvPr/>
          </p:nvGrpSpPr>
          <p:grpSpPr>
            <a:xfrm>
              <a:off x="3193186" y="6126428"/>
              <a:ext cx="3863526" cy="767796"/>
              <a:chOff x="2711867" y="8085299"/>
              <a:chExt cx="3863526" cy="767796"/>
            </a:xfrm>
          </p:grpSpPr>
          <p:cxnSp>
            <p:nvCxnSpPr>
              <p:cNvPr id="10" name="Straight Arrow Connector 9">
                <a:extLst>
                  <a:ext uri="{FF2B5EF4-FFF2-40B4-BE49-F238E27FC236}">
                    <a16:creationId xmlns:a16="http://schemas.microsoft.com/office/drawing/2014/main" id="{831E8BDA-70B8-3BBD-E364-E1F68C70CB93}"/>
                  </a:ext>
                </a:extLst>
              </p:cNvPr>
              <p:cNvCxnSpPr>
                <a:cxnSpLocks/>
              </p:cNvCxnSpPr>
              <p:nvPr/>
            </p:nvCxnSpPr>
            <p:spPr>
              <a:xfrm flipV="1">
                <a:off x="2711867" y="8538398"/>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D1407E1-98CF-D836-9D55-C66385A18CAE}"/>
                      </a:ext>
                    </a:extLst>
                  </p:cNvPr>
                  <p:cNvSpPr txBox="1"/>
                  <p:nvPr/>
                </p:nvSpPr>
                <p:spPr>
                  <a:xfrm>
                    <a:off x="4550460" y="8085299"/>
                    <a:ext cx="2024933" cy="767796"/>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11" name="TextBox 10">
                    <a:extLst>
                      <a:ext uri="{FF2B5EF4-FFF2-40B4-BE49-F238E27FC236}">
                        <a16:creationId xmlns:a16="http://schemas.microsoft.com/office/drawing/2014/main" id="{DD1407E1-98CF-D836-9D55-C66385A18CAE}"/>
                      </a:ext>
                    </a:extLst>
                  </p:cNvPr>
                  <p:cNvSpPr txBox="1">
                    <a:spLocks noRot="1" noChangeAspect="1" noMove="1" noResize="1" noEditPoints="1" noAdjustHandles="1" noChangeArrowheads="1" noChangeShapeType="1" noTextEdit="1"/>
                  </p:cNvSpPr>
                  <p:nvPr/>
                </p:nvSpPr>
                <p:spPr>
                  <a:xfrm>
                    <a:off x="4550460" y="8085299"/>
                    <a:ext cx="2024933" cy="767796"/>
                  </a:xfrm>
                  <a:prstGeom prst="rect">
                    <a:avLst/>
                  </a:prstGeom>
                  <a:blipFill>
                    <a:blip r:embed="rId5"/>
                    <a:stretch>
                      <a:fillRect l="-12012" t="-16667" b="-37302"/>
                    </a:stretch>
                  </a:blipFill>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9D8014DC-9B2B-2671-0680-ED166FAFB425}"/>
                </a:ext>
              </a:extLst>
            </p:cNvPr>
            <p:cNvGrpSpPr/>
            <p:nvPr/>
          </p:nvGrpSpPr>
          <p:grpSpPr>
            <a:xfrm>
              <a:off x="126692" y="575720"/>
              <a:ext cx="1144016" cy="2341971"/>
              <a:chOff x="-480463" y="-127471"/>
              <a:chExt cx="1144016" cy="234197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7E9AD3F-5798-6EBF-87F0-B296D691D750}"/>
                      </a:ext>
                    </a:extLst>
                  </p:cNvPr>
                  <p:cNvSpPr txBox="1"/>
                  <p:nvPr/>
                </p:nvSpPr>
                <p:spPr>
                  <a:xfrm>
                    <a:off x="-480463" y="-127471"/>
                    <a:ext cx="1144016" cy="1197762"/>
                  </a:xfrm>
                  <a:prstGeom prst="rect">
                    <a:avLst/>
                  </a:prstGeom>
                  <a:solidFill>
                    <a:schemeClr val="bg1"/>
                  </a:solidFill>
                  <a:effectLst>
                    <a:softEdge rad="127000"/>
                  </a:effectLst>
                </p:spPr>
                <p:txBody>
                  <a:bodyPr wrap="none" rtlCol="0">
                    <a:spAutoFit/>
                  </a:bodyPr>
                  <a:lstStyle/>
                  <a:p>
                    <a:r>
                      <a:rPr lang="en-GB" sz="3600" dirty="0">
                        <a:solidFill>
                          <a:srgbClr val="002060"/>
                        </a:solidFill>
                      </a:rPr>
                      <a:t>time </a:t>
                    </a:r>
                  </a:p>
                  <a:p>
                    <a14:m>
                      <m:oMath xmlns:m="http://schemas.openxmlformats.org/officeDocument/2006/math">
                        <m:r>
                          <a:rPr lang="en-GB" sz="3600" b="0" i="1" smtClean="0">
                            <a:solidFill>
                              <a:schemeClr val="tx1"/>
                            </a:solidFill>
                            <a:latin typeface="Cambria Math" panose="02040503050406030204" pitchFamily="18" charset="0"/>
                          </a:rPr>
                          <m:t>𝑐</m:t>
                        </m:r>
                        <m:r>
                          <a:rPr lang="en-GB" sz="3600" b="0" i="1" smtClean="0">
                            <a:solidFill>
                              <a:srgbClr val="0070C0"/>
                            </a:solidFill>
                            <a:latin typeface="Cambria Math" panose="02040503050406030204" pitchFamily="18" charset="0"/>
                          </a:rPr>
                          <m:t>𝑡</m:t>
                        </m:r>
                      </m:oMath>
                    </a14:m>
                    <a:r>
                      <a:rPr lang="en-GB" sz="3600" dirty="0">
                        <a:solidFill>
                          <a:srgbClr val="002060"/>
                        </a:solidFill>
                      </a:rPr>
                      <a:t> </a:t>
                    </a:r>
                    <a:endParaRPr lang="en-CA" sz="3600" dirty="0">
                      <a:solidFill>
                        <a:srgbClr val="002060"/>
                      </a:solidFill>
                    </a:endParaRPr>
                  </a:p>
                </p:txBody>
              </p:sp>
            </mc:Choice>
            <mc:Fallback xmlns="">
              <p:sp>
                <p:nvSpPr>
                  <p:cNvPr id="8" name="TextBox 7">
                    <a:extLst>
                      <a:ext uri="{FF2B5EF4-FFF2-40B4-BE49-F238E27FC236}">
                        <a16:creationId xmlns:a16="http://schemas.microsoft.com/office/drawing/2014/main" id="{17E9AD3F-5798-6EBF-87F0-B296D691D750}"/>
                      </a:ext>
                    </a:extLst>
                  </p:cNvPr>
                  <p:cNvSpPr txBox="1">
                    <a:spLocks noRot="1" noChangeAspect="1" noMove="1" noResize="1" noEditPoints="1" noAdjustHandles="1" noChangeArrowheads="1" noChangeShapeType="1" noTextEdit="1"/>
                  </p:cNvSpPr>
                  <p:nvPr/>
                </p:nvSpPr>
                <p:spPr>
                  <a:xfrm>
                    <a:off x="-480463" y="-127471"/>
                    <a:ext cx="1144016" cy="1197762"/>
                  </a:xfrm>
                  <a:prstGeom prst="rect">
                    <a:avLst/>
                  </a:prstGeom>
                  <a:blipFill>
                    <a:blip r:embed="rId6"/>
                    <a:stretch>
                      <a:fillRect l="-15957" t="-7614" r="-14894"/>
                    </a:stretch>
                  </a:blipFill>
                  <a:effectLst>
                    <a:softEdge rad="127000"/>
                  </a:effectLst>
                </p:spPr>
                <p:txBody>
                  <a:bodyPr/>
                  <a:lstStyle/>
                  <a:p>
                    <a:r>
                      <a:rPr lang="en-CA">
                        <a:noFill/>
                      </a:rPr>
                      <a:t> </a:t>
                    </a:r>
                  </a:p>
                </p:txBody>
              </p:sp>
            </mc:Fallback>
          </mc:AlternateContent>
          <p:cxnSp>
            <p:nvCxnSpPr>
              <p:cNvPr id="9" name="Straight Arrow Connector 8">
                <a:extLst>
                  <a:ext uri="{FF2B5EF4-FFF2-40B4-BE49-F238E27FC236}">
                    <a16:creationId xmlns:a16="http://schemas.microsoft.com/office/drawing/2014/main" id="{D6E6B6A3-7210-49E8-A0A1-19BD84990F2C}"/>
                  </a:ext>
                </a:extLst>
              </p:cNvPr>
              <p:cNvCxnSpPr/>
              <p:nvPr/>
            </p:nvCxnSpPr>
            <p:spPr>
              <a:xfrm flipV="1">
                <a:off x="280637" y="472693"/>
                <a:ext cx="0" cy="174180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DC3403F-8E3C-A997-1632-68A356734503}"/>
                  </a:ext>
                </a:extLst>
              </p:cNvPr>
              <p:cNvSpPr txBox="1"/>
              <p:nvPr/>
            </p:nvSpPr>
            <p:spPr>
              <a:xfrm>
                <a:off x="8374624" y="202856"/>
                <a:ext cx="3384106" cy="2183803"/>
              </a:xfrm>
              <a:prstGeom prst="rect">
                <a:avLst/>
              </a:prstGeom>
              <a:noFill/>
              <a:ln w="38100">
                <a:solidFill>
                  <a:schemeClr val="tx1"/>
                </a:solidFill>
              </a:ln>
              <a:effectLst/>
            </p:spPr>
            <p:txBody>
              <a:bodyPr wrap="square">
                <a:spAutoFit/>
              </a:bodyPr>
              <a:lstStyle/>
              <a:p>
                <a:pPr>
                  <a:spcAft>
                    <a:spcPts val="1200"/>
                  </a:spcAft>
                </a:pPr>
                <a14:m>
                  <m:oMath xmlns:m="http://schemas.openxmlformats.org/officeDocument/2006/math">
                    <m:f>
                      <m:fPr>
                        <m:ctrlPr>
                          <a:rPr lang="en-CA" sz="6000" i="1">
                            <a:latin typeface="Cambria Math" panose="02040503050406030204" pitchFamily="18" charset="0"/>
                          </a:rPr>
                        </m:ctrlPr>
                      </m:fPr>
                      <m:num>
                        <m:r>
                          <a:rPr lang="en-CA" sz="6000" i="1">
                            <a:solidFill>
                              <a:srgbClr val="0070C0"/>
                            </a:solidFill>
                            <a:latin typeface="Cambria Math" panose="02040503050406030204" pitchFamily="18" charset="0"/>
                          </a:rPr>
                          <m:t>𝑓</m:t>
                        </m:r>
                      </m:num>
                      <m:den>
                        <m:r>
                          <a:rPr lang="en-CA" sz="6000" i="1">
                            <a:latin typeface="Cambria Math" panose="02040503050406030204" pitchFamily="18" charset="0"/>
                          </a:rPr>
                          <m:t>𝑐</m:t>
                        </m:r>
                      </m:den>
                    </m:f>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e>
                        </m:rad>
                      </m:den>
                    </m:f>
                  </m:oMath>
                </a14:m>
                <a:r>
                  <a:rPr lang="en-GB" sz="6000" i="1" dirty="0">
                    <a:latin typeface="Cambria Math" panose="02040503050406030204" pitchFamily="18" charset="0"/>
                  </a:rPr>
                  <a:t> </a:t>
                </a:r>
              </a:p>
            </p:txBody>
          </p:sp>
        </mc:Choice>
        <mc:Fallback xmlns="">
          <p:sp>
            <p:nvSpPr>
              <p:cNvPr id="24" name="TextBox 23">
                <a:extLst>
                  <a:ext uri="{FF2B5EF4-FFF2-40B4-BE49-F238E27FC236}">
                    <a16:creationId xmlns:a16="http://schemas.microsoft.com/office/drawing/2014/main" id="{DDC3403F-8E3C-A997-1632-68A356734503}"/>
                  </a:ext>
                </a:extLst>
              </p:cNvPr>
              <p:cNvSpPr txBox="1">
                <a:spLocks noRot="1" noChangeAspect="1" noMove="1" noResize="1" noEditPoints="1" noAdjustHandles="1" noChangeArrowheads="1" noChangeShapeType="1" noTextEdit="1"/>
              </p:cNvSpPr>
              <p:nvPr/>
            </p:nvSpPr>
            <p:spPr>
              <a:xfrm>
                <a:off x="8374624" y="202856"/>
                <a:ext cx="3384106" cy="2183803"/>
              </a:xfrm>
              <a:prstGeom prst="rect">
                <a:avLst/>
              </a:prstGeom>
              <a:blipFill>
                <a:blip r:embed="rId7"/>
                <a:stretch>
                  <a:fillRect/>
                </a:stretch>
              </a:blipFill>
              <a:ln w="38100">
                <a:solidFill>
                  <a:schemeClr val="tx1"/>
                </a:solidFill>
              </a:ln>
              <a:effectLst/>
            </p:spPr>
            <p:txBody>
              <a:bodyPr/>
              <a:lstStyle/>
              <a:p>
                <a:r>
                  <a:rPr lang="en-CA">
                    <a:noFill/>
                  </a:rPr>
                  <a:t> </a:t>
                </a:r>
              </a:p>
            </p:txBody>
          </p:sp>
        </mc:Fallback>
      </mc:AlternateContent>
      <p:grpSp>
        <p:nvGrpSpPr>
          <p:cNvPr id="55" name="Group 54">
            <a:extLst>
              <a:ext uri="{FF2B5EF4-FFF2-40B4-BE49-F238E27FC236}">
                <a16:creationId xmlns:a16="http://schemas.microsoft.com/office/drawing/2014/main" id="{835FF203-1696-6C7A-2CBE-1682E8355863}"/>
              </a:ext>
            </a:extLst>
          </p:cNvPr>
          <p:cNvGrpSpPr/>
          <p:nvPr/>
        </p:nvGrpSpPr>
        <p:grpSpPr>
          <a:xfrm>
            <a:off x="2233417" y="651230"/>
            <a:ext cx="5346639" cy="1228034"/>
            <a:chOff x="2233417" y="651230"/>
            <a:chExt cx="5346639" cy="1228034"/>
          </a:xfrm>
        </p:grpSpPr>
        <p:grpSp>
          <p:nvGrpSpPr>
            <p:cNvPr id="25" name="Group 24">
              <a:extLst>
                <a:ext uri="{FF2B5EF4-FFF2-40B4-BE49-F238E27FC236}">
                  <a16:creationId xmlns:a16="http://schemas.microsoft.com/office/drawing/2014/main" id="{F305C4D8-3F56-8D6C-5957-ACC0124E1884}"/>
                </a:ext>
              </a:extLst>
            </p:cNvPr>
            <p:cNvGrpSpPr/>
            <p:nvPr/>
          </p:nvGrpSpPr>
          <p:grpSpPr>
            <a:xfrm>
              <a:off x="2233417" y="651230"/>
              <a:ext cx="1182832" cy="1202787"/>
              <a:chOff x="398340" y="4169444"/>
              <a:chExt cx="1997616" cy="2031317"/>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BE6C158-EC58-864E-45C0-78F2B28FA856}"/>
                      </a:ext>
                    </a:extLst>
                  </p:cNvPr>
                  <p:cNvSpPr txBox="1"/>
                  <p:nvPr/>
                </p:nvSpPr>
                <p:spPr>
                  <a:xfrm>
                    <a:off x="1508171" y="4991672"/>
                    <a:ext cx="887785" cy="109155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b="0" i="1" smtClean="0">
                                  <a:solidFill>
                                    <a:srgbClr val="002060"/>
                                  </a:solidFill>
                                  <a:latin typeface="Cambria Math" panose="02040503050406030204" pitchFamily="18" charset="0"/>
                                </a:rPr>
                              </m:ctrlPr>
                            </m:accPr>
                            <m:e>
                              <m:sSub>
                                <m:sSubPr>
                                  <m:ctrlPr>
                                    <a:rPr lang="en-GB" sz="3600" b="0" i="1" smtClean="0">
                                      <a:solidFill>
                                        <a:srgbClr val="002060"/>
                                      </a:solidFill>
                                      <a:latin typeface="Cambria Math" panose="02040503050406030204" pitchFamily="18" charset="0"/>
                                    </a:rPr>
                                  </m:ctrlPr>
                                </m:sSubPr>
                                <m:e>
                                  <m:r>
                                    <a:rPr lang="en-GB" sz="3600" b="0" i="1" smtClean="0">
                                      <a:solidFill>
                                        <a:srgbClr val="002060"/>
                                      </a:solidFill>
                                      <a:latin typeface="Cambria Math" panose="02040503050406030204" pitchFamily="18" charset="0"/>
                                    </a:rPr>
                                    <m:t>𝑒</m:t>
                                  </m:r>
                                </m:e>
                                <m:sub>
                                  <m:r>
                                    <a:rPr lang="en-CA" sz="3600" b="0" i="1" smtClean="0">
                                      <a:solidFill>
                                        <a:srgbClr val="002060"/>
                                      </a:solidFill>
                                      <a:latin typeface="Cambria Math" panose="02040503050406030204" pitchFamily="18" charset="0"/>
                                    </a:rPr>
                                    <m:t>𝑟</m:t>
                                  </m:r>
                                </m:sub>
                              </m:sSub>
                            </m:e>
                          </m:acc>
                        </m:oMath>
                      </m:oMathPara>
                    </a14:m>
                    <a:endParaRPr lang="en-CA" sz="3600" dirty="0">
                      <a:solidFill>
                        <a:srgbClr val="002060"/>
                      </a:solidFill>
                    </a:endParaRPr>
                  </a:p>
                </p:txBody>
              </p:sp>
            </mc:Choice>
            <mc:Fallback xmlns="">
              <p:sp>
                <p:nvSpPr>
                  <p:cNvPr id="26" name="TextBox 25">
                    <a:extLst>
                      <a:ext uri="{FF2B5EF4-FFF2-40B4-BE49-F238E27FC236}">
                        <a16:creationId xmlns:a16="http://schemas.microsoft.com/office/drawing/2014/main" id="{DBE6C158-EC58-864E-45C0-78F2B28FA856}"/>
                      </a:ext>
                    </a:extLst>
                  </p:cNvPr>
                  <p:cNvSpPr txBox="1">
                    <a:spLocks noRot="1" noChangeAspect="1" noMove="1" noResize="1" noEditPoints="1" noAdjustHandles="1" noChangeArrowheads="1" noChangeShapeType="1" noTextEdit="1"/>
                  </p:cNvSpPr>
                  <p:nvPr/>
                </p:nvSpPr>
                <p:spPr>
                  <a:xfrm>
                    <a:off x="1508171" y="4991672"/>
                    <a:ext cx="887785" cy="1091551"/>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FA11A82-35A8-5987-B8B6-867EEC5A9A04}"/>
                      </a:ext>
                    </a:extLst>
                  </p:cNvPr>
                  <p:cNvSpPr txBox="1"/>
                  <p:nvPr/>
                </p:nvSpPr>
                <p:spPr>
                  <a:xfrm>
                    <a:off x="605853" y="4169444"/>
                    <a:ext cx="887785" cy="109155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b="0" i="1" smtClean="0">
                                  <a:solidFill>
                                    <a:srgbClr val="002060"/>
                                  </a:solidFill>
                                  <a:latin typeface="Cambria Math" panose="02040503050406030204" pitchFamily="18" charset="0"/>
                                </a:rPr>
                              </m:ctrlPr>
                            </m:accPr>
                            <m:e>
                              <m:sSub>
                                <m:sSubPr>
                                  <m:ctrlPr>
                                    <a:rPr lang="en-GB" sz="3600" b="0" i="1" smtClean="0">
                                      <a:solidFill>
                                        <a:srgbClr val="002060"/>
                                      </a:solidFill>
                                      <a:latin typeface="Cambria Math" panose="02040503050406030204" pitchFamily="18" charset="0"/>
                                    </a:rPr>
                                  </m:ctrlPr>
                                </m:sSubPr>
                                <m:e>
                                  <m:r>
                                    <a:rPr lang="en-GB" sz="3600" b="0" i="1" smtClean="0">
                                      <a:solidFill>
                                        <a:srgbClr val="002060"/>
                                      </a:solidFill>
                                      <a:latin typeface="Cambria Math" panose="02040503050406030204" pitchFamily="18" charset="0"/>
                                    </a:rPr>
                                    <m:t>𝑒</m:t>
                                  </m:r>
                                </m:e>
                                <m:sub>
                                  <m:r>
                                    <a:rPr lang="en-GB" sz="3600" b="0" i="1" smtClean="0">
                                      <a:solidFill>
                                        <a:srgbClr val="002060"/>
                                      </a:solidFill>
                                      <a:latin typeface="Cambria Math" panose="02040503050406030204" pitchFamily="18" charset="0"/>
                                    </a:rPr>
                                    <m:t>𝑡</m:t>
                                  </m:r>
                                </m:sub>
                              </m:sSub>
                            </m:e>
                          </m:acc>
                        </m:oMath>
                      </m:oMathPara>
                    </a14:m>
                    <a:endParaRPr lang="en-CA" sz="3600" dirty="0">
                      <a:solidFill>
                        <a:srgbClr val="002060"/>
                      </a:solidFill>
                    </a:endParaRPr>
                  </a:p>
                </p:txBody>
              </p:sp>
            </mc:Choice>
            <mc:Fallback xmlns="">
              <p:sp>
                <p:nvSpPr>
                  <p:cNvPr id="27" name="TextBox 26">
                    <a:extLst>
                      <a:ext uri="{FF2B5EF4-FFF2-40B4-BE49-F238E27FC236}">
                        <a16:creationId xmlns:a16="http://schemas.microsoft.com/office/drawing/2014/main" id="{AFA11A82-35A8-5987-B8B6-867EEC5A9A04}"/>
                      </a:ext>
                    </a:extLst>
                  </p:cNvPr>
                  <p:cNvSpPr txBox="1">
                    <a:spLocks noRot="1" noChangeAspect="1" noMove="1" noResize="1" noEditPoints="1" noAdjustHandles="1" noChangeArrowheads="1" noChangeShapeType="1" noTextEdit="1"/>
                  </p:cNvSpPr>
                  <p:nvPr/>
                </p:nvSpPr>
                <p:spPr>
                  <a:xfrm>
                    <a:off x="605853" y="4169444"/>
                    <a:ext cx="887785" cy="1091551"/>
                  </a:xfrm>
                  <a:prstGeom prst="rect">
                    <a:avLst/>
                  </a:prstGeom>
                  <a:blipFill>
                    <a:blip r:embed="rId9"/>
                    <a:stretch>
                      <a:fillRect/>
                    </a:stretch>
                  </a:blipFill>
                  <a:effectLst>
                    <a:softEdge rad="127000"/>
                  </a:effectLst>
                </p:spPr>
                <p:txBody>
                  <a:bodyPr/>
                  <a:lstStyle/>
                  <a:p>
                    <a:r>
                      <a:rPr lang="en-CA">
                        <a:noFill/>
                      </a:rPr>
                      <a:t> </a:t>
                    </a:r>
                  </a:p>
                </p:txBody>
              </p:sp>
            </mc:Fallback>
          </mc:AlternateContent>
          <p:grpSp>
            <p:nvGrpSpPr>
              <p:cNvPr id="28" name="Group 27">
                <a:extLst>
                  <a:ext uri="{FF2B5EF4-FFF2-40B4-BE49-F238E27FC236}">
                    <a16:creationId xmlns:a16="http://schemas.microsoft.com/office/drawing/2014/main" id="{6953AB18-815F-15F1-30E5-DABD46935C58}"/>
                  </a:ext>
                </a:extLst>
              </p:cNvPr>
              <p:cNvGrpSpPr/>
              <p:nvPr/>
            </p:nvGrpSpPr>
            <p:grpSpPr>
              <a:xfrm>
                <a:off x="398340" y="4405138"/>
                <a:ext cx="1794244" cy="1795623"/>
                <a:chOff x="398340" y="4405138"/>
                <a:chExt cx="1794244" cy="1795623"/>
              </a:xfrm>
            </p:grpSpPr>
            <p:cxnSp>
              <p:nvCxnSpPr>
                <p:cNvPr id="29" name="Straight Arrow Connector 28">
                  <a:extLst>
                    <a:ext uri="{FF2B5EF4-FFF2-40B4-BE49-F238E27FC236}">
                      <a16:creationId xmlns:a16="http://schemas.microsoft.com/office/drawing/2014/main" id="{4156139B-2154-E603-16FA-1AF9C6BF4415}"/>
                    </a:ext>
                  </a:extLst>
                </p:cNvPr>
                <p:cNvCxnSpPr>
                  <a:cxnSpLocks/>
                </p:cNvCxnSpPr>
                <p:nvPr/>
              </p:nvCxnSpPr>
              <p:spPr>
                <a:xfrm>
                  <a:off x="398340" y="6200761"/>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7F5DDF4A-1262-FA10-58AB-8145AFE37F5E}"/>
                    </a:ext>
                  </a:extLst>
                </p:cNvPr>
                <p:cNvCxnSpPr>
                  <a:cxnSpLocks/>
                </p:cNvCxnSpPr>
                <p:nvPr/>
              </p:nvCxnSpPr>
              <p:spPr>
                <a:xfrm rot="16200000">
                  <a:off x="-468619" y="5302260"/>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31" name="Group 30">
              <a:extLst>
                <a:ext uri="{FF2B5EF4-FFF2-40B4-BE49-F238E27FC236}">
                  <a16:creationId xmlns:a16="http://schemas.microsoft.com/office/drawing/2014/main" id="{8B21C764-1A56-891D-F0D5-DDB6C2144F94}"/>
                </a:ext>
              </a:extLst>
            </p:cNvPr>
            <p:cNvGrpSpPr/>
            <p:nvPr/>
          </p:nvGrpSpPr>
          <p:grpSpPr>
            <a:xfrm>
              <a:off x="4317263" y="676477"/>
              <a:ext cx="1182832" cy="1202787"/>
              <a:chOff x="398340" y="4169444"/>
              <a:chExt cx="1997616" cy="2031317"/>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1FD6966-5C41-B221-7BE1-B410DF849E58}"/>
                      </a:ext>
                    </a:extLst>
                  </p:cNvPr>
                  <p:cNvSpPr txBox="1"/>
                  <p:nvPr/>
                </p:nvSpPr>
                <p:spPr>
                  <a:xfrm>
                    <a:off x="1508171" y="4967160"/>
                    <a:ext cx="887785" cy="109155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b="0" i="1" smtClean="0">
                                  <a:solidFill>
                                    <a:srgbClr val="002060"/>
                                  </a:solidFill>
                                  <a:latin typeface="Cambria Math" panose="02040503050406030204" pitchFamily="18" charset="0"/>
                                </a:rPr>
                              </m:ctrlPr>
                            </m:accPr>
                            <m:e>
                              <m:sSub>
                                <m:sSubPr>
                                  <m:ctrlPr>
                                    <a:rPr lang="en-GB" sz="3600" b="0" i="1" smtClean="0">
                                      <a:solidFill>
                                        <a:srgbClr val="002060"/>
                                      </a:solidFill>
                                      <a:latin typeface="Cambria Math" panose="02040503050406030204" pitchFamily="18" charset="0"/>
                                    </a:rPr>
                                  </m:ctrlPr>
                                </m:sSubPr>
                                <m:e>
                                  <m:r>
                                    <a:rPr lang="en-GB" sz="3600" b="0" i="1" smtClean="0">
                                      <a:solidFill>
                                        <a:srgbClr val="002060"/>
                                      </a:solidFill>
                                      <a:latin typeface="Cambria Math" panose="02040503050406030204" pitchFamily="18" charset="0"/>
                                    </a:rPr>
                                    <m:t>𝑒</m:t>
                                  </m:r>
                                </m:e>
                                <m:sub>
                                  <m:r>
                                    <a:rPr lang="en-CA" sz="3600" b="0" i="1" smtClean="0">
                                      <a:solidFill>
                                        <a:srgbClr val="002060"/>
                                      </a:solidFill>
                                      <a:latin typeface="Cambria Math" panose="02040503050406030204" pitchFamily="18" charset="0"/>
                                    </a:rPr>
                                    <m:t>𝑟</m:t>
                                  </m:r>
                                </m:sub>
                              </m:sSub>
                            </m:e>
                          </m:acc>
                        </m:oMath>
                      </m:oMathPara>
                    </a14:m>
                    <a:endParaRPr lang="en-CA" sz="3600" dirty="0">
                      <a:solidFill>
                        <a:srgbClr val="002060"/>
                      </a:solidFill>
                    </a:endParaRPr>
                  </a:p>
                </p:txBody>
              </p:sp>
            </mc:Choice>
            <mc:Fallback xmlns="">
              <p:sp>
                <p:nvSpPr>
                  <p:cNvPr id="32" name="TextBox 31">
                    <a:extLst>
                      <a:ext uri="{FF2B5EF4-FFF2-40B4-BE49-F238E27FC236}">
                        <a16:creationId xmlns:a16="http://schemas.microsoft.com/office/drawing/2014/main" id="{21FD6966-5C41-B221-7BE1-B410DF849E58}"/>
                      </a:ext>
                    </a:extLst>
                  </p:cNvPr>
                  <p:cNvSpPr txBox="1">
                    <a:spLocks noRot="1" noChangeAspect="1" noMove="1" noResize="1" noEditPoints="1" noAdjustHandles="1" noChangeArrowheads="1" noChangeShapeType="1" noTextEdit="1"/>
                  </p:cNvSpPr>
                  <p:nvPr/>
                </p:nvSpPr>
                <p:spPr>
                  <a:xfrm>
                    <a:off x="1508171" y="4967160"/>
                    <a:ext cx="887785" cy="1091551"/>
                  </a:xfrm>
                  <a:prstGeom prst="rect">
                    <a:avLst/>
                  </a:prstGeom>
                  <a:blipFill>
                    <a:blip r:embed="rId1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AB90E77-9706-EF81-38AD-5AFCD53C7F84}"/>
                      </a:ext>
                    </a:extLst>
                  </p:cNvPr>
                  <p:cNvSpPr txBox="1"/>
                  <p:nvPr/>
                </p:nvSpPr>
                <p:spPr>
                  <a:xfrm>
                    <a:off x="605853" y="4169444"/>
                    <a:ext cx="887785" cy="109155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b="0" i="1" smtClean="0">
                                  <a:solidFill>
                                    <a:srgbClr val="002060"/>
                                  </a:solidFill>
                                  <a:latin typeface="Cambria Math" panose="02040503050406030204" pitchFamily="18" charset="0"/>
                                </a:rPr>
                              </m:ctrlPr>
                            </m:accPr>
                            <m:e>
                              <m:sSub>
                                <m:sSubPr>
                                  <m:ctrlPr>
                                    <a:rPr lang="en-GB" sz="3600" b="0" i="1" smtClean="0">
                                      <a:solidFill>
                                        <a:srgbClr val="002060"/>
                                      </a:solidFill>
                                      <a:latin typeface="Cambria Math" panose="02040503050406030204" pitchFamily="18" charset="0"/>
                                    </a:rPr>
                                  </m:ctrlPr>
                                </m:sSubPr>
                                <m:e>
                                  <m:r>
                                    <a:rPr lang="en-GB" sz="3600" b="0" i="1" smtClean="0">
                                      <a:solidFill>
                                        <a:srgbClr val="002060"/>
                                      </a:solidFill>
                                      <a:latin typeface="Cambria Math" panose="02040503050406030204" pitchFamily="18" charset="0"/>
                                    </a:rPr>
                                    <m:t>𝑒</m:t>
                                  </m:r>
                                </m:e>
                                <m:sub>
                                  <m:r>
                                    <a:rPr lang="en-GB" sz="3600" b="0" i="1" smtClean="0">
                                      <a:solidFill>
                                        <a:srgbClr val="002060"/>
                                      </a:solidFill>
                                      <a:latin typeface="Cambria Math" panose="02040503050406030204" pitchFamily="18" charset="0"/>
                                    </a:rPr>
                                    <m:t>𝑡</m:t>
                                  </m:r>
                                </m:sub>
                              </m:sSub>
                            </m:e>
                          </m:acc>
                        </m:oMath>
                      </m:oMathPara>
                    </a14:m>
                    <a:endParaRPr lang="en-CA" sz="3600" dirty="0">
                      <a:solidFill>
                        <a:srgbClr val="002060"/>
                      </a:solidFill>
                    </a:endParaRPr>
                  </a:p>
                </p:txBody>
              </p:sp>
            </mc:Choice>
            <mc:Fallback xmlns="">
              <p:sp>
                <p:nvSpPr>
                  <p:cNvPr id="33" name="TextBox 32">
                    <a:extLst>
                      <a:ext uri="{FF2B5EF4-FFF2-40B4-BE49-F238E27FC236}">
                        <a16:creationId xmlns:a16="http://schemas.microsoft.com/office/drawing/2014/main" id="{4AB90E77-9706-EF81-38AD-5AFCD53C7F84}"/>
                      </a:ext>
                    </a:extLst>
                  </p:cNvPr>
                  <p:cNvSpPr txBox="1">
                    <a:spLocks noRot="1" noChangeAspect="1" noMove="1" noResize="1" noEditPoints="1" noAdjustHandles="1" noChangeArrowheads="1" noChangeShapeType="1" noTextEdit="1"/>
                  </p:cNvSpPr>
                  <p:nvPr/>
                </p:nvSpPr>
                <p:spPr>
                  <a:xfrm>
                    <a:off x="605853" y="4169444"/>
                    <a:ext cx="887785" cy="1091551"/>
                  </a:xfrm>
                  <a:prstGeom prst="rect">
                    <a:avLst/>
                  </a:prstGeom>
                  <a:blipFill>
                    <a:blip r:embed="rId11"/>
                    <a:stretch>
                      <a:fillRect/>
                    </a:stretch>
                  </a:blipFill>
                  <a:effectLst>
                    <a:softEdge rad="127000"/>
                  </a:effectLst>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E62F1192-9F3B-F239-5C2B-F108AAA97087}"/>
                  </a:ext>
                </a:extLst>
              </p:cNvPr>
              <p:cNvGrpSpPr/>
              <p:nvPr/>
            </p:nvGrpSpPr>
            <p:grpSpPr>
              <a:xfrm>
                <a:off x="398340" y="4405138"/>
                <a:ext cx="1794244" cy="1795623"/>
                <a:chOff x="398340" y="4405138"/>
                <a:chExt cx="1794244" cy="1795623"/>
              </a:xfrm>
            </p:grpSpPr>
            <p:cxnSp>
              <p:nvCxnSpPr>
                <p:cNvPr id="35" name="Straight Arrow Connector 34">
                  <a:extLst>
                    <a:ext uri="{FF2B5EF4-FFF2-40B4-BE49-F238E27FC236}">
                      <a16:creationId xmlns:a16="http://schemas.microsoft.com/office/drawing/2014/main" id="{C910A1A4-DFE6-100B-3D22-A82A2DCCC577}"/>
                    </a:ext>
                  </a:extLst>
                </p:cNvPr>
                <p:cNvCxnSpPr>
                  <a:cxnSpLocks/>
                </p:cNvCxnSpPr>
                <p:nvPr/>
              </p:nvCxnSpPr>
              <p:spPr>
                <a:xfrm>
                  <a:off x="398340" y="6200761"/>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9E5E5E56-6C51-4D8D-FC9E-BC31F9BB5C4A}"/>
                    </a:ext>
                  </a:extLst>
                </p:cNvPr>
                <p:cNvCxnSpPr>
                  <a:cxnSpLocks/>
                </p:cNvCxnSpPr>
                <p:nvPr/>
              </p:nvCxnSpPr>
              <p:spPr>
                <a:xfrm rot="16200000">
                  <a:off x="-468619" y="5302260"/>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37" name="Group 36">
              <a:extLst>
                <a:ext uri="{FF2B5EF4-FFF2-40B4-BE49-F238E27FC236}">
                  <a16:creationId xmlns:a16="http://schemas.microsoft.com/office/drawing/2014/main" id="{EB7304BB-D786-1A16-07F3-7106BAB2B195}"/>
                </a:ext>
              </a:extLst>
            </p:cNvPr>
            <p:cNvGrpSpPr/>
            <p:nvPr/>
          </p:nvGrpSpPr>
          <p:grpSpPr>
            <a:xfrm>
              <a:off x="6397224" y="672641"/>
              <a:ext cx="1182832" cy="1202787"/>
              <a:chOff x="398340" y="4169444"/>
              <a:chExt cx="1997616" cy="2031317"/>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D87AF8E-3B29-6BC9-AFF2-DD2FF46A1668}"/>
                      </a:ext>
                    </a:extLst>
                  </p:cNvPr>
                  <p:cNvSpPr txBox="1"/>
                  <p:nvPr/>
                </p:nvSpPr>
                <p:spPr>
                  <a:xfrm>
                    <a:off x="1508171" y="4991672"/>
                    <a:ext cx="887785" cy="109155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b="0" i="1" smtClean="0">
                                  <a:solidFill>
                                    <a:srgbClr val="002060"/>
                                  </a:solidFill>
                                  <a:latin typeface="Cambria Math" panose="02040503050406030204" pitchFamily="18" charset="0"/>
                                </a:rPr>
                              </m:ctrlPr>
                            </m:accPr>
                            <m:e>
                              <m:sSub>
                                <m:sSubPr>
                                  <m:ctrlPr>
                                    <a:rPr lang="en-GB" sz="3600" b="0" i="1" smtClean="0">
                                      <a:solidFill>
                                        <a:srgbClr val="002060"/>
                                      </a:solidFill>
                                      <a:latin typeface="Cambria Math" panose="02040503050406030204" pitchFamily="18" charset="0"/>
                                    </a:rPr>
                                  </m:ctrlPr>
                                </m:sSubPr>
                                <m:e>
                                  <m:r>
                                    <a:rPr lang="en-GB" sz="3600" b="0" i="1" smtClean="0">
                                      <a:solidFill>
                                        <a:srgbClr val="002060"/>
                                      </a:solidFill>
                                      <a:latin typeface="Cambria Math" panose="02040503050406030204" pitchFamily="18" charset="0"/>
                                    </a:rPr>
                                    <m:t>𝑒</m:t>
                                  </m:r>
                                </m:e>
                                <m:sub>
                                  <m:r>
                                    <a:rPr lang="en-CA" sz="3600" b="0" i="1" smtClean="0">
                                      <a:solidFill>
                                        <a:srgbClr val="002060"/>
                                      </a:solidFill>
                                      <a:latin typeface="Cambria Math" panose="02040503050406030204" pitchFamily="18" charset="0"/>
                                    </a:rPr>
                                    <m:t>𝑟</m:t>
                                  </m:r>
                                </m:sub>
                              </m:sSub>
                            </m:e>
                          </m:acc>
                        </m:oMath>
                      </m:oMathPara>
                    </a14:m>
                    <a:endParaRPr lang="en-CA" sz="3600" dirty="0">
                      <a:solidFill>
                        <a:srgbClr val="002060"/>
                      </a:solidFill>
                    </a:endParaRPr>
                  </a:p>
                </p:txBody>
              </p:sp>
            </mc:Choice>
            <mc:Fallback xmlns="">
              <p:sp>
                <p:nvSpPr>
                  <p:cNvPr id="38" name="TextBox 37">
                    <a:extLst>
                      <a:ext uri="{FF2B5EF4-FFF2-40B4-BE49-F238E27FC236}">
                        <a16:creationId xmlns:a16="http://schemas.microsoft.com/office/drawing/2014/main" id="{BD87AF8E-3B29-6BC9-AFF2-DD2FF46A1668}"/>
                      </a:ext>
                    </a:extLst>
                  </p:cNvPr>
                  <p:cNvSpPr txBox="1">
                    <a:spLocks noRot="1" noChangeAspect="1" noMove="1" noResize="1" noEditPoints="1" noAdjustHandles="1" noChangeArrowheads="1" noChangeShapeType="1" noTextEdit="1"/>
                  </p:cNvSpPr>
                  <p:nvPr/>
                </p:nvSpPr>
                <p:spPr>
                  <a:xfrm>
                    <a:off x="1508171" y="4991672"/>
                    <a:ext cx="887785" cy="1091551"/>
                  </a:xfrm>
                  <a:prstGeom prst="rect">
                    <a:avLst/>
                  </a:prstGeom>
                  <a:blipFill>
                    <a:blip r:embed="rId12"/>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CEF5BC-A8A0-8387-703B-DD2D84761100}"/>
                      </a:ext>
                    </a:extLst>
                  </p:cNvPr>
                  <p:cNvSpPr txBox="1"/>
                  <p:nvPr/>
                </p:nvSpPr>
                <p:spPr>
                  <a:xfrm>
                    <a:off x="605853" y="4169444"/>
                    <a:ext cx="887785" cy="109155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b="0" i="1" smtClean="0">
                                  <a:solidFill>
                                    <a:srgbClr val="002060"/>
                                  </a:solidFill>
                                  <a:latin typeface="Cambria Math" panose="02040503050406030204" pitchFamily="18" charset="0"/>
                                </a:rPr>
                              </m:ctrlPr>
                            </m:accPr>
                            <m:e>
                              <m:sSub>
                                <m:sSubPr>
                                  <m:ctrlPr>
                                    <a:rPr lang="en-GB" sz="3600" b="0" i="1" smtClean="0">
                                      <a:solidFill>
                                        <a:srgbClr val="002060"/>
                                      </a:solidFill>
                                      <a:latin typeface="Cambria Math" panose="02040503050406030204" pitchFamily="18" charset="0"/>
                                    </a:rPr>
                                  </m:ctrlPr>
                                </m:sSubPr>
                                <m:e>
                                  <m:r>
                                    <a:rPr lang="en-GB" sz="3600" b="0" i="1" smtClean="0">
                                      <a:solidFill>
                                        <a:srgbClr val="002060"/>
                                      </a:solidFill>
                                      <a:latin typeface="Cambria Math" panose="02040503050406030204" pitchFamily="18" charset="0"/>
                                    </a:rPr>
                                    <m:t>𝑒</m:t>
                                  </m:r>
                                </m:e>
                                <m:sub>
                                  <m:r>
                                    <a:rPr lang="en-GB" sz="3600" b="0" i="1" smtClean="0">
                                      <a:solidFill>
                                        <a:srgbClr val="002060"/>
                                      </a:solidFill>
                                      <a:latin typeface="Cambria Math" panose="02040503050406030204" pitchFamily="18" charset="0"/>
                                    </a:rPr>
                                    <m:t>𝑡</m:t>
                                  </m:r>
                                </m:sub>
                              </m:sSub>
                            </m:e>
                          </m:acc>
                        </m:oMath>
                      </m:oMathPara>
                    </a14:m>
                    <a:endParaRPr lang="en-CA" sz="3600" dirty="0">
                      <a:solidFill>
                        <a:srgbClr val="002060"/>
                      </a:solidFill>
                    </a:endParaRPr>
                  </a:p>
                </p:txBody>
              </p:sp>
            </mc:Choice>
            <mc:Fallback xmlns="">
              <p:sp>
                <p:nvSpPr>
                  <p:cNvPr id="39" name="TextBox 38">
                    <a:extLst>
                      <a:ext uri="{FF2B5EF4-FFF2-40B4-BE49-F238E27FC236}">
                        <a16:creationId xmlns:a16="http://schemas.microsoft.com/office/drawing/2014/main" id="{B9CEF5BC-A8A0-8387-703B-DD2D84761100}"/>
                      </a:ext>
                    </a:extLst>
                  </p:cNvPr>
                  <p:cNvSpPr txBox="1">
                    <a:spLocks noRot="1" noChangeAspect="1" noMove="1" noResize="1" noEditPoints="1" noAdjustHandles="1" noChangeArrowheads="1" noChangeShapeType="1" noTextEdit="1"/>
                  </p:cNvSpPr>
                  <p:nvPr/>
                </p:nvSpPr>
                <p:spPr>
                  <a:xfrm>
                    <a:off x="605853" y="4169444"/>
                    <a:ext cx="887785" cy="1091551"/>
                  </a:xfrm>
                  <a:prstGeom prst="rect">
                    <a:avLst/>
                  </a:prstGeom>
                  <a:blipFill>
                    <a:blip r:embed="rId13"/>
                    <a:stretch>
                      <a:fillRect/>
                    </a:stretch>
                  </a:blipFill>
                  <a:effectLst>
                    <a:softEdge rad="127000"/>
                  </a:effectLst>
                </p:spPr>
                <p:txBody>
                  <a:bodyPr/>
                  <a:lstStyle/>
                  <a:p>
                    <a:r>
                      <a:rPr lang="en-CA">
                        <a:noFill/>
                      </a:rPr>
                      <a:t> </a:t>
                    </a:r>
                  </a:p>
                </p:txBody>
              </p:sp>
            </mc:Fallback>
          </mc:AlternateContent>
          <p:grpSp>
            <p:nvGrpSpPr>
              <p:cNvPr id="40" name="Group 39">
                <a:extLst>
                  <a:ext uri="{FF2B5EF4-FFF2-40B4-BE49-F238E27FC236}">
                    <a16:creationId xmlns:a16="http://schemas.microsoft.com/office/drawing/2014/main" id="{D079E030-04D3-21BD-5E20-FACF30A070D1}"/>
                  </a:ext>
                </a:extLst>
              </p:cNvPr>
              <p:cNvGrpSpPr/>
              <p:nvPr/>
            </p:nvGrpSpPr>
            <p:grpSpPr>
              <a:xfrm>
                <a:off x="398340" y="4405138"/>
                <a:ext cx="1794244" cy="1795623"/>
                <a:chOff x="398340" y="4405138"/>
                <a:chExt cx="1794244" cy="1795623"/>
              </a:xfrm>
            </p:grpSpPr>
            <p:cxnSp>
              <p:nvCxnSpPr>
                <p:cNvPr id="41" name="Straight Arrow Connector 40">
                  <a:extLst>
                    <a:ext uri="{FF2B5EF4-FFF2-40B4-BE49-F238E27FC236}">
                      <a16:creationId xmlns:a16="http://schemas.microsoft.com/office/drawing/2014/main" id="{0A102AD4-0012-8B99-540C-02186C4B7D14}"/>
                    </a:ext>
                  </a:extLst>
                </p:cNvPr>
                <p:cNvCxnSpPr>
                  <a:cxnSpLocks/>
                </p:cNvCxnSpPr>
                <p:nvPr/>
              </p:nvCxnSpPr>
              <p:spPr>
                <a:xfrm>
                  <a:off x="398340" y="6200761"/>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F19663B3-CEF1-31C5-64D6-3473C5883EB6}"/>
                    </a:ext>
                  </a:extLst>
                </p:cNvPr>
                <p:cNvCxnSpPr>
                  <a:cxnSpLocks/>
                </p:cNvCxnSpPr>
                <p:nvPr/>
              </p:nvCxnSpPr>
              <p:spPr>
                <a:xfrm rot="16200000">
                  <a:off x="-468619" y="5302260"/>
                  <a:ext cx="1794244" cy="0"/>
                </a:xfrm>
                <a:prstGeom prst="straightConnector1">
                  <a:avLst/>
                </a:prstGeom>
                <a:ln w="1270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C08A30-852D-9021-6DEF-F1AE8C768456}"/>
                  </a:ext>
                </a:extLst>
              </p:cNvPr>
              <p:cNvSpPr txBox="1"/>
              <p:nvPr/>
            </p:nvSpPr>
            <p:spPr>
              <a:xfrm>
                <a:off x="8167024" y="2961541"/>
                <a:ext cx="2646109" cy="3262816"/>
              </a:xfrm>
              <a:prstGeom prst="rect">
                <a:avLst/>
              </a:prstGeom>
              <a:noFill/>
              <a:ln w="38100">
                <a:solidFill>
                  <a:schemeClr val="tx1"/>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4400" i="1" smtClean="0">
                          <a:solidFill>
                            <a:srgbClr val="0070C0"/>
                          </a:solidFill>
                          <a:latin typeface="Cambria Math" panose="02040503050406030204" pitchFamily="18" charset="0"/>
                        </a:rPr>
                        <m:t>𝑟</m:t>
                      </m:r>
                      <m:r>
                        <a:rPr lang="en-CA" sz="4400" b="0" i="1" smtClean="0">
                          <a:latin typeface="Cambria Math" panose="02040503050406030204" pitchFamily="18" charset="0"/>
                        </a:rPr>
                        <m:t>→∞</m:t>
                      </m:r>
                    </m:oMath>
                  </m:oMathPara>
                </a14:m>
                <a:endParaRPr lang="en-GB" sz="4400" i="1" dirty="0">
                  <a:latin typeface="Cambria Math" panose="02040503050406030204" pitchFamily="18" charset="0"/>
                </a:endParaRPr>
              </a:p>
              <a:p>
                <a:pPr algn="ctr"/>
                <a14:m>
                  <m:oMath xmlns:m="http://schemas.openxmlformats.org/officeDocument/2006/math">
                    <m:f>
                      <m:fPr>
                        <m:ctrlPr>
                          <a:rPr lang="en-CA" sz="4400" i="1">
                            <a:latin typeface="Cambria Math" panose="02040503050406030204" pitchFamily="18" charset="0"/>
                          </a:rPr>
                        </m:ctrlPr>
                      </m:fPr>
                      <m:num>
                        <m:r>
                          <a:rPr lang="en-GB" sz="4400" i="1">
                            <a:latin typeface="Cambria Math" panose="02040503050406030204" pitchFamily="18" charset="0"/>
                          </a:rPr>
                          <m:t>1</m:t>
                        </m:r>
                      </m:num>
                      <m:den>
                        <m:rad>
                          <m:radPr>
                            <m:degHide m:val="on"/>
                            <m:ctrlPr>
                              <a:rPr lang="en-CA" sz="4400" i="1">
                                <a:latin typeface="Cambria Math" panose="02040503050406030204" pitchFamily="18" charset="0"/>
                              </a:rPr>
                            </m:ctrlPr>
                          </m:radPr>
                          <m:deg/>
                          <m:e>
                            <m:r>
                              <a:rPr lang="en-GB" sz="4400" i="1">
                                <a:latin typeface="Cambria Math" panose="02040503050406030204" pitchFamily="18" charset="0"/>
                              </a:rPr>
                              <m:t>1−</m:t>
                            </m:r>
                            <m:f>
                              <m:fPr>
                                <m:ctrlPr>
                                  <a:rPr lang="en-GB" sz="4400" i="1">
                                    <a:latin typeface="Cambria Math" panose="02040503050406030204" pitchFamily="18" charset="0"/>
                                  </a:rPr>
                                </m:ctrlPr>
                              </m:fPr>
                              <m:num>
                                <m:sSub>
                                  <m:sSubPr>
                                    <m:ctrlPr>
                                      <a:rPr lang="en-GB" sz="4400" i="1">
                                        <a:latin typeface="Cambria Math" panose="02040503050406030204" pitchFamily="18" charset="0"/>
                                      </a:rPr>
                                    </m:ctrlPr>
                                  </m:sSubPr>
                                  <m:e>
                                    <m:r>
                                      <a:rPr lang="en-GB" sz="4400" i="1">
                                        <a:latin typeface="Cambria Math" panose="02040503050406030204" pitchFamily="18" charset="0"/>
                                      </a:rPr>
                                      <m:t>𝑟</m:t>
                                    </m:r>
                                  </m:e>
                                  <m:sub>
                                    <m:r>
                                      <a:rPr lang="en-GB" sz="4400" i="1">
                                        <a:latin typeface="Cambria Math" panose="02040503050406030204" pitchFamily="18" charset="0"/>
                                      </a:rPr>
                                      <m:t>𝑠</m:t>
                                    </m:r>
                                  </m:sub>
                                </m:sSub>
                              </m:num>
                              <m:den>
                                <m:r>
                                  <a:rPr lang="en-GB" sz="4400" i="1">
                                    <a:solidFill>
                                      <a:srgbClr val="0070C0"/>
                                    </a:solidFill>
                                    <a:latin typeface="Cambria Math" panose="02040503050406030204" pitchFamily="18" charset="0"/>
                                  </a:rPr>
                                  <m:t>𝑟</m:t>
                                </m:r>
                              </m:den>
                            </m:f>
                          </m:e>
                        </m:rad>
                      </m:den>
                    </m:f>
                    <m:r>
                      <a:rPr lang="en-CA" sz="4400" i="1">
                        <a:latin typeface="Cambria Math" panose="02040503050406030204" pitchFamily="18" charset="0"/>
                      </a:rPr>
                      <m:t>→</m:t>
                    </m:r>
                    <m:r>
                      <a:rPr lang="en-CA" sz="4400" b="0" i="1" smtClean="0">
                        <a:latin typeface="Cambria Math" panose="02040503050406030204" pitchFamily="18" charset="0"/>
                      </a:rPr>
                      <m:t>1</m:t>
                    </m:r>
                  </m:oMath>
                </a14:m>
                <a:r>
                  <a:rPr lang="en-GB" sz="4400" i="1" dirty="0">
                    <a:latin typeface="Cambria Math" panose="02040503050406030204" pitchFamily="18" charset="0"/>
                  </a:rPr>
                  <a:t>  </a:t>
                </a:r>
              </a:p>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r>
                      <a:rPr lang="en-CA" sz="4400" i="1">
                        <a:solidFill>
                          <a:srgbClr val="FF0000"/>
                        </a:solidFill>
                        <a:latin typeface="Cambria Math" panose="02040503050406030204" pitchFamily="18" charset="0"/>
                      </a:rPr>
                      <m:t>𝑎</m:t>
                    </m:r>
                  </m:oMath>
                </a14:m>
                <a:endParaRPr lang="en-GB" sz="4400" i="1" dirty="0">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84C08A30-852D-9021-6DEF-F1AE8C768456}"/>
                  </a:ext>
                </a:extLst>
              </p:cNvPr>
              <p:cNvSpPr txBox="1">
                <a:spLocks noRot="1" noChangeAspect="1" noMove="1" noResize="1" noEditPoints="1" noAdjustHandles="1" noChangeArrowheads="1" noChangeShapeType="1" noTextEdit="1"/>
              </p:cNvSpPr>
              <p:nvPr/>
            </p:nvSpPr>
            <p:spPr>
              <a:xfrm>
                <a:off x="8167024" y="2961541"/>
                <a:ext cx="2646109" cy="3262816"/>
              </a:xfrm>
              <a:prstGeom prst="rect">
                <a:avLst/>
              </a:prstGeom>
              <a:blipFill>
                <a:blip r:embed="rId14"/>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0329DD4-DFBD-94FD-E652-2F8C50E4E27C}"/>
                  </a:ext>
                </a:extLst>
              </p:cNvPr>
              <p:cNvSpPr txBox="1"/>
              <p:nvPr/>
            </p:nvSpPr>
            <p:spPr>
              <a:xfrm>
                <a:off x="2209158" y="2961541"/>
                <a:ext cx="2771866" cy="3262816"/>
              </a:xfrm>
              <a:prstGeom prst="rect">
                <a:avLst/>
              </a:prstGeom>
              <a:solidFill>
                <a:schemeClr val="bg1"/>
              </a:solidFill>
              <a:ln w="38100">
                <a:solidFill>
                  <a:schemeClr val="tx1"/>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4400" i="1" smtClean="0">
                          <a:solidFill>
                            <a:srgbClr val="0070C0"/>
                          </a:solidFill>
                          <a:latin typeface="Cambria Math" panose="02040503050406030204" pitchFamily="18" charset="0"/>
                        </a:rPr>
                        <m:t>𝑟</m:t>
                      </m:r>
                      <m:r>
                        <a:rPr lang="en-CA" sz="4400" b="0" i="1" smtClean="0">
                          <a:latin typeface="Cambria Math" panose="02040503050406030204" pitchFamily="18" charset="0"/>
                        </a:rPr>
                        <m:t>→</m:t>
                      </m:r>
                      <m:sSub>
                        <m:sSubPr>
                          <m:ctrlPr>
                            <a:rPr lang="en-CA" sz="4400" b="0" i="1" smtClean="0">
                              <a:latin typeface="Cambria Math" panose="02040503050406030204" pitchFamily="18" charset="0"/>
                            </a:rPr>
                          </m:ctrlPr>
                        </m:sSubPr>
                        <m:e>
                          <m:r>
                            <a:rPr lang="en-CA" sz="4400" b="0" i="1" smtClean="0">
                              <a:latin typeface="Cambria Math" panose="02040503050406030204" pitchFamily="18" charset="0"/>
                            </a:rPr>
                            <m:t>𝑟</m:t>
                          </m:r>
                        </m:e>
                        <m:sub>
                          <m:r>
                            <a:rPr lang="en-CA" sz="4400" b="0" i="1" smtClean="0">
                              <a:latin typeface="Cambria Math" panose="02040503050406030204" pitchFamily="18" charset="0"/>
                            </a:rPr>
                            <m:t>𝑠</m:t>
                          </m:r>
                        </m:sub>
                      </m:sSub>
                    </m:oMath>
                  </m:oMathPara>
                </a14:m>
                <a:endParaRPr lang="en-GB" sz="4400" i="1" dirty="0">
                  <a:latin typeface="Cambria Math" panose="02040503050406030204" pitchFamily="18" charset="0"/>
                </a:endParaRPr>
              </a:p>
              <a:p>
                <a:pPr algn="ctr"/>
                <a14:m>
                  <m:oMath xmlns:m="http://schemas.openxmlformats.org/officeDocument/2006/math">
                    <m:f>
                      <m:fPr>
                        <m:ctrlPr>
                          <a:rPr lang="en-CA" sz="4400" i="1">
                            <a:latin typeface="Cambria Math" panose="02040503050406030204" pitchFamily="18" charset="0"/>
                          </a:rPr>
                        </m:ctrlPr>
                      </m:fPr>
                      <m:num>
                        <m:r>
                          <a:rPr lang="en-GB" sz="4400" i="1">
                            <a:latin typeface="Cambria Math" panose="02040503050406030204" pitchFamily="18" charset="0"/>
                          </a:rPr>
                          <m:t>1</m:t>
                        </m:r>
                      </m:num>
                      <m:den>
                        <m:rad>
                          <m:radPr>
                            <m:degHide m:val="on"/>
                            <m:ctrlPr>
                              <a:rPr lang="en-CA" sz="4400" i="1">
                                <a:latin typeface="Cambria Math" panose="02040503050406030204" pitchFamily="18" charset="0"/>
                              </a:rPr>
                            </m:ctrlPr>
                          </m:radPr>
                          <m:deg/>
                          <m:e>
                            <m:r>
                              <a:rPr lang="en-GB" sz="4400" i="1">
                                <a:latin typeface="Cambria Math" panose="02040503050406030204" pitchFamily="18" charset="0"/>
                              </a:rPr>
                              <m:t>1−</m:t>
                            </m:r>
                            <m:f>
                              <m:fPr>
                                <m:ctrlPr>
                                  <a:rPr lang="en-GB" sz="4400" i="1">
                                    <a:latin typeface="Cambria Math" panose="02040503050406030204" pitchFamily="18" charset="0"/>
                                  </a:rPr>
                                </m:ctrlPr>
                              </m:fPr>
                              <m:num>
                                <m:sSub>
                                  <m:sSubPr>
                                    <m:ctrlPr>
                                      <a:rPr lang="en-GB" sz="4400" i="1">
                                        <a:latin typeface="Cambria Math" panose="02040503050406030204" pitchFamily="18" charset="0"/>
                                      </a:rPr>
                                    </m:ctrlPr>
                                  </m:sSubPr>
                                  <m:e>
                                    <m:r>
                                      <a:rPr lang="en-GB" sz="4400" i="1">
                                        <a:latin typeface="Cambria Math" panose="02040503050406030204" pitchFamily="18" charset="0"/>
                                      </a:rPr>
                                      <m:t>𝑟</m:t>
                                    </m:r>
                                  </m:e>
                                  <m:sub>
                                    <m:r>
                                      <a:rPr lang="en-GB" sz="4400" i="1">
                                        <a:latin typeface="Cambria Math" panose="02040503050406030204" pitchFamily="18" charset="0"/>
                                      </a:rPr>
                                      <m:t>𝑠</m:t>
                                    </m:r>
                                  </m:sub>
                                </m:sSub>
                              </m:num>
                              <m:den>
                                <m:r>
                                  <a:rPr lang="en-GB" sz="4400" i="1">
                                    <a:solidFill>
                                      <a:srgbClr val="0070C0"/>
                                    </a:solidFill>
                                    <a:latin typeface="Cambria Math" panose="02040503050406030204" pitchFamily="18" charset="0"/>
                                  </a:rPr>
                                  <m:t>𝑟</m:t>
                                </m:r>
                              </m:den>
                            </m:f>
                          </m:e>
                        </m:rad>
                      </m:den>
                    </m:f>
                    <m:r>
                      <a:rPr lang="en-CA" sz="4400" i="1">
                        <a:latin typeface="Cambria Math" panose="02040503050406030204" pitchFamily="18" charset="0"/>
                      </a:rPr>
                      <m:t>→</m:t>
                    </m:r>
                    <m:r>
                      <a:rPr lang="en-CA" sz="4400" b="0" i="1" smtClean="0">
                        <a:latin typeface="Cambria Math" panose="02040503050406030204" pitchFamily="18" charset="0"/>
                      </a:rPr>
                      <m:t>∞</m:t>
                    </m:r>
                  </m:oMath>
                </a14:m>
                <a:r>
                  <a:rPr lang="en-GB" sz="4400" i="1" dirty="0">
                    <a:latin typeface="Cambria Math" panose="02040503050406030204" pitchFamily="18" charset="0"/>
                  </a:rPr>
                  <a:t>  </a:t>
                </a:r>
              </a:p>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oMath>
                </a14:m>
                <a:endParaRPr lang="en-GB" sz="4400" i="1" dirty="0">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F0329DD4-DFBD-94FD-E652-2F8C50E4E27C}"/>
                  </a:ext>
                </a:extLst>
              </p:cNvPr>
              <p:cNvSpPr txBox="1">
                <a:spLocks noRot="1" noChangeAspect="1" noMove="1" noResize="1" noEditPoints="1" noAdjustHandles="1" noChangeArrowheads="1" noChangeShapeType="1" noTextEdit="1"/>
              </p:cNvSpPr>
              <p:nvPr/>
            </p:nvSpPr>
            <p:spPr>
              <a:xfrm>
                <a:off x="2209158" y="2961541"/>
                <a:ext cx="2771866" cy="3262816"/>
              </a:xfrm>
              <a:prstGeom prst="rect">
                <a:avLst/>
              </a:prstGeom>
              <a:blipFill>
                <a:blip r:embed="rId15"/>
                <a:stretch>
                  <a:fillRect/>
                </a:stretch>
              </a:blipFill>
              <a:ln w="38100">
                <a:solidFill>
                  <a:schemeClr val="tx1"/>
                </a:solidFill>
              </a:ln>
              <a:effectLst/>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79839EE6-2F9A-EE50-6F06-90A6810CF73C}"/>
              </a:ext>
            </a:extLst>
          </p:cNvPr>
          <p:cNvGrpSpPr/>
          <p:nvPr/>
        </p:nvGrpSpPr>
        <p:grpSpPr>
          <a:xfrm>
            <a:off x="2087017" y="56903"/>
            <a:ext cx="4298842" cy="1048469"/>
            <a:chOff x="2087017" y="56903"/>
            <a:chExt cx="4298842" cy="1048469"/>
          </a:xfrm>
        </p:grpSpPr>
        <p:sp>
          <p:nvSpPr>
            <p:cNvPr id="45" name="TextBox 44">
              <a:extLst>
                <a:ext uri="{FF2B5EF4-FFF2-40B4-BE49-F238E27FC236}">
                  <a16:creationId xmlns:a16="http://schemas.microsoft.com/office/drawing/2014/main" id="{9585224A-59D2-E520-479D-2255E4CE1E93}"/>
                </a:ext>
              </a:extLst>
            </p:cNvPr>
            <p:cNvSpPr txBox="1"/>
            <p:nvPr/>
          </p:nvSpPr>
          <p:spPr>
            <a:xfrm>
              <a:off x="2087017" y="56903"/>
              <a:ext cx="3016147" cy="584775"/>
            </a:xfrm>
            <a:prstGeom prst="rect">
              <a:avLst/>
            </a:prstGeom>
            <a:solidFill>
              <a:schemeClr val="bg1"/>
            </a:solidFill>
            <a:ln w="38100">
              <a:solidFill>
                <a:schemeClr val="tx1"/>
              </a:solidFill>
            </a:ln>
          </p:spPr>
          <p:txBody>
            <a:bodyPr wrap="none" rtlCol="0">
              <a:spAutoFit/>
            </a:bodyPr>
            <a:lstStyle/>
            <a:p>
              <a:r>
                <a:rPr lang="en-CA" sz="3200" dirty="0"/>
                <a:t>Observer Frames</a:t>
              </a:r>
            </a:p>
          </p:txBody>
        </p:sp>
        <p:cxnSp>
          <p:nvCxnSpPr>
            <p:cNvPr id="47" name="Straight Connector 46">
              <a:extLst>
                <a:ext uri="{FF2B5EF4-FFF2-40B4-BE49-F238E27FC236}">
                  <a16:creationId xmlns:a16="http://schemas.microsoft.com/office/drawing/2014/main" id="{4A3B2745-AB10-BD31-7FBE-0BDA1E74A4D7}"/>
                </a:ext>
              </a:extLst>
            </p:cNvPr>
            <p:cNvCxnSpPr>
              <a:cxnSpLocks/>
            </p:cNvCxnSpPr>
            <p:nvPr/>
          </p:nvCxnSpPr>
          <p:spPr>
            <a:xfrm flipH="1">
              <a:off x="2251277" y="650414"/>
              <a:ext cx="458654" cy="3895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300FE15-3607-6D00-14BF-9C08F9E8E15F}"/>
                </a:ext>
              </a:extLst>
            </p:cNvPr>
            <p:cNvCxnSpPr>
              <a:cxnSpLocks/>
              <a:stCxn id="45" idx="2"/>
            </p:cNvCxnSpPr>
            <p:nvPr/>
          </p:nvCxnSpPr>
          <p:spPr>
            <a:xfrm>
              <a:off x="3595091" y="641678"/>
              <a:ext cx="722172" cy="4636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ACEB8D-3677-659E-2A76-1FBC17023000}"/>
                </a:ext>
              </a:extLst>
            </p:cNvPr>
            <p:cNvCxnSpPr>
              <a:cxnSpLocks/>
            </p:cNvCxnSpPr>
            <p:nvPr/>
          </p:nvCxnSpPr>
          <p:spPr>
            <a:xfrm>
              <a:off x="4777923" y="629822"/>
              <a:ext cx="1607936" cy="386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56" name="Ink 55">
                <a:extLst>
                  <a:ext uri="{FF2B5EF4-FFF2-40B4-BE49-F238E27FC236}">
                    <a16:creationId xmlns:a16="http://schemas.microsoft.com/office/drawing/2014/main" id="{F4A52D5C-A0EA-1C8E-9FD0-441C12EA1900}"/>
                  </a:ext>
                </a:extLst>
              </p14:cNvPr>
              <p14:cNvContentPartPr/>
              <p14:nvPr>
                <p:extLst>
                  <p:ext uri="{42D2F446-02D8-4167-A562-619A0277C38B}">
                    <p15:isNarration xmlns:p15="http://schemas.microsoft.com/office/powerpoint/2012/main" val="1"/>
                  </p:ext>
                </p:extLst>
              </p14:nvPr>
            </p14:nvContentPartPr>
            <p14:xfrm>
              <a:off x="3857400" y="1794600"/>
              <a:ext cx="7675920" cy="4912200"/>
            </p14:xfrm>
          </p:contentPart>
        </mc:Choice>
        <mc:Fallback xmlns="">
          <p:pic>
            <p:nvPicPr>
              <p:cNvPr id="56" name="Ink 55">
                <a:extLst>
                  <a:ext uri="{FF2B5EF4-FFF2-40B4-BE49-F238E27FC236}">
                    <a16:creationId xmlns:a16="http://schemas.microsoft.com/office/drawing/2014/main" id="{F4A52D5C-A0EA-1C8E-9FD0-441C12EA1900}"/>
                  </a:ext>
                </a:extLst>
              </p:cNvPr>
              <p:cNvPicPr>
                <a:picLocks noGrp="1" noRot="1" noChangeAspect="1" noMove="1" noResize="1" noEditPoints="1" noAdjustHandles="1" noChangeArrowheads="1" noChangeShapeType="1"/>
              </p:cNvPicPr>
              <p:nvPr/>
            </p:nvPicPr>
            <p:blipFill>
              <a:blip r:embed="rId17"/>
              <a:stretch>
                <a:fillRect/>
              </a:stretch>
            </p:blipFill>
            <p:spPr>
              <a:xfrm>
                <a:off x="3848040" y="1785240"/>
                <a:ext cx="7694640" cy="4930920"/>
              </a:xfrm>
              <a:prstGeom prst="rect">
                <a:avLst/>
              </a:prstGeom>
            </p:spPr>
          </p:pic>
        </mc:Fallback>
      </mc:AlternateContent>
    </p:spTree>
    <p:custDataLst>
      <p:tags r:id="rId1"/>
    </p:custDataLst>
    <p:extLst>
      <p:ext uri="{BB962C8B-B14F-4D97-AF65-F5344CB8AC3E}">
        <p14:creationId xmlns:p14="http://schemas.microsoft.com/office/powerpoint/2010/main" val="2742514973"/>
      </p:ext>
    </p:extLst>
  </p:cSld>
  <p:clrMapOvr>
    <a:masterClrMapping/>
  </p:clrMapOvr>
  <mc:AlternateContent xmlns:mc="http://schemas.openxmlformats.org/markup-compatibility/2006" xmlns:p14="http://schemas.microsoft.com/office/powerpoint/2010/main">
    <mc:Choice Requires="p14">
      <p:transition spd="slow" p14:dur="2000" advTm="66215"/>
    </mc:Choice>
    <mc:Fallback xmlns="">
      <p:transition spd="slow" advTm="66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cmd type="call" cmd="playFrom(0.0)">
                                      <p:cBhvr>
                                        <p:cTn id="7" dur="1" fill="hold"/>
                                        <p:tgtEl>
                                          <p:spTgt spid="56"/>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anim calcmode="lin" valueType="num">
                                      <p:cBhvr>
                                        <p:cTn id="20" dur="1000" fill="hold"/>
                                        <p:tgtEl>
                                          <p:spTgt spid="55"/>
                                        </p:tgtEl>
                                        <p:attrNameLst>
                                          <p:attrName>ppt_x</p:attrName>
                                        </p:attrNameLst>
                                      </p:cBhvr>
                                      <p:tavLst>
                                        <p:tav tm="0">
                                          <p:val>
                                            <p:strVal val="#ppt_x"/>
                                          </p:val>
                                        </p:tav>
                                        <p:tav tm="100000">
                                          <p:val>
                                            <p:strVal val="#ppt_x"/>
                                          </p:val>
                                        </p:tav>
                                      </p:tavLst>
                                    </p:anim>
                                    <p:anim calcmode="lin" valueType="num">
                                      <p:cBhvr>
                                        <p:cTn id="21"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up)">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3" grpId="0" build="p" animBg="1"/>
      <p:bldP spid="44"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DC7F35-74B0-408B-A189-FD744171442B}"/>
              </a:ext>
            </a:extLst>
          </p:cNvPr>
          <p:cNvPicPr>
            <a:picLocks noChangeAspect="1"/>
          </p:cNvPicPr>
          <p:nvPr/>
        </p:nvPicPr>
        <p:blipFill rotWithShape="1">
          <a:blip r:embed="rId3">
            <a:grayscl/>
          </a:blip>
          <a:srcRect l="33255" t="38742" r="8150" b="32837"/>
          <a:stretch/>
        </p:blipFill>
        <p:spPr>
          <a:xfrm>
            <a:off x="449694" y="2956185"/>
            <a:ext cx="10845218" cy="2945555"/>
          </a:xfrm>
          <a:prstGeom prst="rect">
            <a:avLst/>
          </a:prstGeom>
        </p:spPr>
      </p:pic>
      <p:grpSp>
        <p:nvGrpSpPr>
          <p:cNvPr id="10" name="Group 9">
            <a:extLst>
              <a:ext uri="{FF2B5EF4-FFF2-40B4-BE49-F238E27FC236}">
                <a16:creationId xmlns:a16="http://schemas.microsoft.com/office/drawing/2014/main" id="{0544E160-D565-CD65-A829-CF61B9A543F4}"/>
              </a:ext>
            </a:extLst>
          </p:cNvPr>
          <p:cNvGrpSpPr/>
          <p:nvPr/>
        </p:nvGrpSpPr>
        <p:grpSpPr>
          <a:xfrm>
            <a:off x="91933" y="4338313"/>
            <a:ext cx="1506823" cy="1656417"/>
            <a:chOff x="-210144" y="5262725"/>
            <a:chExt cx="1506823" cy="1656417"/>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6965F9-1D27-4BB9-993C-6C92151D2A88}"/>
                    </a:ext>
                  </a:extLst>
                </p:cNvPr>
                <p:cNvSpPr txBox="1"/>
                <p:nvPr/>
              </p:nvSpPr>
              <p:spPr>
                <a:xfrm>
                  <a:off x="-210144" y="6211256"/>
                  <a:ext cx="150682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rgbClr val="0070C0"/>
                            </a:solidFill>
                            <a:latin typeface="Cambria Math" panose="02040503050406030204" pitchFamily="18" charset="0"/>
                          </a:rPr>
                          <m:t>𝑟</m:t>
                        </m:r>
                        <m:r>
                          <a:rPr lang="en-GB" sz="4000" b="0" i="1" smtClean="0">
                            <a:solidFill>
                              <a:schemeClr val="tx1"/>
                            </a:solidFill>
                            <a:latin typeface="Cambria Math" panose="02040503050406030204" pitchFamily="18" charset="0"/>
                          </a:rPr>
                          <m:t>=0</m:t>
                        </m:r>
                      </m:oMath>
                    </m:oMathPara>
                  </a14:m>
                  <a:endParaRPr lang="en-CA" sz="4000" dirty="0">
                    <a:solidFill>
                      <a:srgbClr val="002060"/>
                    </a:solidFill>
                  </a:endParaRPr>
                </a:p>
              </p:txBody>
            </p:sp>
          </mc:Choice>
          <mc:Fallback xmlns="">
            <p:sp>
              <p:nvSpPr>
                <p:cNvPr id="21" name="TextBox 20">
                  <a:extLst>
                    <a:ext uri="{FF2B5EF4-FFF2-40B4-BE49-F238E27FC236}">
                      <a16:creationId xmlns:a16="http://schemas.microsoft.com/office/drawing/2014/main" id="{FC6965F9-1D27-4BB9-993C-6C92151D2A88}"/>
                    </a:ext>
                  </a:extLst>
                </p:cNvPr>
                <p:cNvSpPr txBox="1">
                  <a:spLocks noRot="1" noChangeAspect="1" noMove="1" noResize="1" noEditPoints="1" noAdjustHandles="1" noChangeArrowheads="1" noChangeShapeType="1" noTextEdit="1"/>
                </p:cNvSpPr>
                <p:nvPr/>
              </p:nvSpPr>
              <p:spPr>
                <a:xfrm>
                  <a:off x="-210144" y="6211256"/>
                  <a:ext cx="1506823" cy="707886"/>
                </a:xfrm>
                <a:prstGeom prst="rect">
                  <a:avLst/>
                </a:prstGeom>
                <a:blipFill>
                  <a:blip r:embed="rId4"/>
                  <a:stretch>
                    <a:fillRect/>
                  </a:stretch>
                </a:blipFill>
              </p:spPr>
              <p:txBody>
                <a:bodyPr/>
                <a:lstStyle/>
                <a:p>
                  <a:r>
                    <a:rPr lang="en-CA">
                      <a:noFill/>
                    </a:rPr>
                    <a:t> </a:t>
                  </a:r>
                </a:p>
              </p:txBody>
            </p:sp>
          </mc:Fallback>
        </mc:AlternateContent>
        <p:sp>
          <p:nvSpPr>
            <p:cNvPr id="26" name="Oval 25">
              <a:extLst>
                <a:ext uri="{FF2B5EF4-FFF2-40B4-BE49-F238E27FC236}">
                  <a16:creationId xmlns:a16="http://schemas.microsoft.com/office/drawing/2014/main" id="{170A292D-5EAB-47FC-A62C-E6D0CAB7E806}"/>
                </a:ext>
              </a:extLst>
            </p:cNvPr>
            <p:cNvSpPr/>
            <p:nvPr/>
          </p:nvSpPr>
          <p:spPr>
            <a:xfrm>
              <a:off x="0" y="5262725"/>
              <a:ext cx="1135981" cy="1135981"/>
            </a:xfrm>
            <a:prstGeom prst="ellipse">
              <a:avLst/>
            </a:prstGeom>
            <a:solidFill>
              <a:schemeClr val="accent5">
                <a:lumMod val="60000"/>
                <a:lumOff val="40000"/>
                <a:alpha val="6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600" dirty="0">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66EF2FC-9FD0-4F03-A1C2-6F4A899F3BC2}"/>
                    </a:ext>
                  </a:extLst>
                </p:cNvPr>
                <p:cNvSpPr txBox="1"/>
                <p:nvPr/>
              </p:nvSpPr>
              <p:spPr>
                <a:xfrm>
                  <a:off x="206541" y="5376456"/>
                  <a:ext cx="67831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5400" b="0" i="1" smtClean="0">
                            <a:solidFill>
                              <a:schemeClr val="tx1"/>
                            </a:solidFill>
                            <a:latin typeface="Cambria Math" panose="02040503050406030204" pitchFamily="18" charset="0"/>
                          </a:rPr>
                          <m:t>𝑀</m:t>
                        </m:r>
                      </m:oMath>
                    </m:oMathPara>
                  </a14:m>
                  <a:endParaRPr lang="en-CA" sz="5400" dirty="0">
                    <a:solidFill>
                      <a:srgbClr val="002060"/>
                    </a:solidFill>
                  </a:endParaRPr>
                </a:p>
              </p:txBody>
            </p:sp>
          </mc:Choice>
          <mc:Fallback xmlns="">
            <p:sp>
              <p:nvSpPr>
                <p:cNvPr id="25" name="TextBox 24">
                  <a:extLst>
                    <a:ext uri="{FF2B5EF4-FFF2-40B4-BE49-F238E27FC236}">
                      <a16:creationId xmlns:a16="http://schemas.microsoft.com/office/drawing/2014/main" id="{F66EF2FC-9FD0-4F03-A1C2-6F4A899F3BC2}"/>
                    </a:ext>
                  </a:extLst>
                </p:cNvPr>
                <p:cNvSpPr txBox="1">
                  <a:spLocks noRot="1" noChangeAspect="1" noMove="1" noResize="1" noEditPoints="1" noAdjustHandles="1" noChangeArrowheads="1" noChangeShapeType="1" noTextEdit="1"/>
                </p:cNvSpPr>
                <p:nvPr/>
              </p:nvSpPr>
              <p:spPr>
                <a:xfrm>
                  <a:off x="206541" y="5376456"/>
                  <a:ext cx="678318" cy="923330"/>
                </a:xfrm>
                <a:prstGeom prst="rect">
                  <a:avLst/>
                </a:prstGeom>
                <a:blipFill>
                  <a:blip r:embed="rId5"/>
                  <a:stretch>
                    <a:fillRect/>
                  </a:stretch>
                </a:blipFill>
              </p:spPr>
              <p:txBody>
                <a:bodyPr/>
                <a:lstStyle/>
                <a:p>
                  <a:r>
                    <a:rPr lang="en-CA">
                      <a:noFill/>
                    </a:rPr>
                    <a:t> </a:t>
                  </a:r>
                </a:p>
              </p:txBody>
            </p:sp>
          </mc:Fallback>
        </mc:AlternateContent>
      </p:grpSp>
      <p:cxnSp>
        <p:nvCxnSpPr>
          <p:cNvPr id="52" name="Straight Connector 51">
            <a:extLst>
              <a:ext uri="{FF2B5EF4-FFF2-40B4-BE49-F238E27FC236}">
                <a16:creationId xmlns:a16="http://schemas.microsoft.com/office/drawing/2014/main" id="{4C7D1B0D-651A-4A1E-A38C-E6B4EC832EFB}"/>
              </a:ext>
            </a:extLst>
          </p:cNvPr>
          <p:cNvCxnSpPr>
            <a:cxnSpLocks/>
          </p:cNvCxnSpPr>
          <p:nvPr/>
        </p:nvCxnSpPr>
        <p:spPr>
          <a:xfrm flipV="1">
            <a:off x="2228527" y="3301003"/>
            <a:ext cx="0" cy="3155028"/>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DA30D5B-28BD-4BC5-BCBC-5BC6200C3848}"/>
              </a:ext>
            </a:extLst>
          </p:cNvPr>
          <p:cNvSpPr txBox="1"/>
          <p:nvPr/>
        </p:nvSpPr>
        <p:spPr>
          <a:xfrm>
            <a:off x="2812149" y="1825982"/>
            <a:ext cx="184731" cy="707886"/>
          </a:xfrm>
          <a:prstGeom prst="rect">
            <a:avLst/>
          </a:prstGeom>
          <a:noFill/>
        </p:spPr>
        <p:txBody>
          <a:bodyPr wrap="none" rtlCol="0">
            <a:spAutoFit/>
          </a:bodyPr>
          <a:lstStyle/>
          <a:p>
            <a:endParaRPr lang="en-CA" sz="4000" dirty="0">
              <a:solidFill>
                <a:srgbClr val="002060"/>
              </a:solidFill>
            </a:endParaRPr>
          </a:p>
        </p:txBody>
      </p:sp>
      <p:sp>
        <p:nvSpPr>
          <p:cNvPr id="63" name="TextBox 62">
            <a:extLst>
              <a:ext uri="{FF2B5EF4-FFF2-40B4-BE49-F238E27FC236}">
                <a16:creationId xmlns:a16="http://schemas.microsoft.com/office/drawing/2014/main" id="{8C3F4F5A-5C36-47B6-8E12-CD4DD9EE73CA}"/>
              </a:ext>
            </a:extLst>
          </p:cNvPr>
          <p:cNvSpPr txBox="1"/>
          <p:nvPr/>
        </p:nvSpPr>
        <p:spPr>
          <a:xfrm>
            <a:off x="733556" y="1811928"/>
            <a:ext cx="184731" cy="707886"/>
          </a:xfrm>
          <a:prstGeom prst="rect">
            <a:avLst/>
          </a:prstGeom>
          <a:noFill/>
        </p:spPr>
        <p:txBody>
          <a:bodyPr wrap="none" rtlCol="0">
            <a:spAutoFit/>
          </a:bodyPr>
          <a:lstStyle/>
          <a:p>
            <a:endParaRPr lang="en-CA" sz="4000" dirty="0">
              <a:solidFill>
                <a:srgbClr val="002060"/>
              </a:solidFill>
            </a:endParaRPr>
          </a:p>
        </p:txBody>
      </p:sp>
      <p:grpSp>
        <p:nvGrpSpPr>
          <p:cNvPr id="16" name="Group 15">
            <a:extLst>
              <a:ext uri="{FF2B5EF4-FFF2-40B4-BE49-F238E27FC236}">
                <a16:creationId xmlns:a16="http://schemas.microsoft.com/office/drawing/2014/main" id="{3B0F0EE5-9C94-DCBF-57CC-9EBED84B7BBF}"/>
              </a:ext>
            </a:extLst>
          </p:cNvPr>
          <p:cNvGrpSpPr/>
          <p:nvPr/>
        </p:nvGrpSpPr>
        <p:grpSpPr>
          <a:xfrm>
            <a:off x="0" y="6124923"/>
            <a:ext cx="2029273" cy="783345"/>
            <a:chOff x="0" y="5288642"/>
            <a:chExt cx="2029273" cy="783345"/>
          </a:xfrm>
        </p:grpSpPr>
        <p:cxnSp>
          <p:nvCxnSpPr>
            <p:cNvPr id="70" name="Straight Arrow Connector 69">
              <a:extLst>
                <a:ext uri="{FF2B5EF4-FFF2-40B4-BE49-F238E27FC236}">
                  <a16:creationId xmlns:a16="http://schemas.microsoft.com/office/drawing/2014/main" id="{D95B951C-4AC3-4FB5-A64E-EBB7BD7A00DA}"/>
                </a:ext>
              </a:extLst>
            </p:cNvPr>
            <p:cNvCxnSpPr>
              <a:cxnSpLocks/>
            </p:cNvCxnSpPr>
            <p:nvPr/>
          </p:nvCxnSpPr>
          <p:spPr>
            <a:xfrm flipV="1">
              <a:off x="88989" y="5288642"/>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75A4908-878F-42B5-AFDA-78564A0C9F23}"/>
                    </a:ext>
                  </a:extLst>
                </p:cNvPr>
                <p:cNvSpPr txBox="1"/>
                <p:nvPr/>
              </p:nvSpPr>
              <p:spPr>
                <a:xfrm>
                  <a:off x="0" y="5302546"/>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71" name="TextBox 70">
                  <a:extLst>
                    <a:ext uri="{FF2B5EF4-FFF2-40B4-BE49-F238E27FC236}">
                      <a16:creationId xmlns:a16="http://schemas.microsoft.com/office/drawing/2014/main" id="{F75A4908-878F-42B5-AFDA-78564A0C9F23}"/>
                    </a:ext>
                  </a:extLst>
                </p:cNvPr>
                <p:cNvSpPr txBox="1">
                  <a:spLocks noRot="1" noChangeAspect="1" noMove="1" noResize="1" noEditPoints="1" noAdjustHandles="1" noChangeArrowheads="1" noChangeShapeType="1" noTextEdit="1"/>
                </p:cNvSpPr>
                <p:nvPr/>
              </p:nvSpPr>
              <p:spPr>
                <a:xfrm>
                  <a:off x="0" y="5302546"/>
                  <a:ext cx="2029273" cy="769441"/>
                </a:xfrm>
                <a:prstGeom prst="rect">
                  <a:avLst/>
                </a:prstGeom>
                <a:blipFill>
                  <a:blip r:embed="rId6"/>
                  <a:stretch>
                    <a:fillRect l="-12012" t="-15873" b="-37302"/>
                  </a:stretch>
                </a:blipFill>
              </p:spPr>
              <p:txBody>
                <a:bodyPr/>
                <a:lstStyle/>
                <a:p>
                  <a:r>
                    <a:rPr lang="en-CA">
                      <a:noFill/>
                    </a:rPr>
                    <a:t> </a:t>
                  </a:r>
                </a:p>
              </p:txBody>
            </p:sp>
          </mc:Fallback>
        </mc:AlternateContent>
      </p:grpSp>
      <p:pic>
        <p:nvPicPr>
          <p:cNvPr id="66" name="Picture 8" descr="Rocket, Star, Moon, Space Travel, Space, Research">
            <a:extLst>
              <a:ext uri="{FF2B5EF4-FFF2-40B4-BE49-F238E27FC236}">
                <a16:creationId xmlns:a16="http://schemas.microsoft.com/office/drawing/2014/main" id="{A5923F8B-1331-2AC2-8120-B57D7B72F89A}"/>
              </a:ext>
            </a:extLst>
          </p:cNvPr>
          <p:cNvPicPr>
            <a:picLocks noChangeAspect="1" noChangeArrowheads="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18530" y="3527170"/>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Rocket, Star, Moon, Space Travel, Space, Research">
            <a:extLst>
              <a:ext uri="{FF2B5EF4-FFF2-40B4-BE49-F238E27FC236}">
                <a16:creationId xmlns:a16="http://schemas.microsoft.com/office/drawing/2014/main" id="{C3DDA572-44B7-6C4C-BA8C-E7D1DC7415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800239" y="3527170"/>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Rocket, Star, Moon, Space Travel, Space, Research">
            <a:extLst>
              <a:ext uri="{FF2B5EF4-FFF2-40B4-BE49-F238E27FC236}">
                <a16:creationId xmlns:a16="http://schemas.microsoft.com/office/drawing/2014/main" id="{AA930C34-D81F-632A-D763-104CA9895D90}"/>
              </a:ext>
            </a:extLst>
          </p:cNvPr>
          <p:cNvPicPr>
            <a:picLocks noChangeAspect="1" noChangeArrowheads="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379663" y="3514846"/>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Rocket, Star, Moon, Space Travel, Space, Research">
            <a:extLst>
              <a:ext uri="{FF2B5EF4-FFF2-40B4-BE49-F238E27FC236}">
                <a16:creationId xmlns:a16="http://schemas.microsoft.com/office/drawing/2014/main" id="{BB47DEE6-7FEB-118B-86B4-5B5D4FD87371}"/>
              </a:ext>
            </a:extLst>
          </p:cNvPr>
          <p:cNvPicPr>
            <a:picLocks noChangeAspect="1" noChangeArrowheads="1"/>
          </p:cNvPicPr>
          <p:nvPr/>
        </p:nvPicPr>
        <p:blipFill>
          <a:blip r:embed="rId7">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2196872" y="3514846"/>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descr="Rocket, Star, Moon, Space Travel, Space, Research">
            <a:extLst>
              <a:ext uri="{FF2B5EF4-FFF2-40B4-BE49-F238E27FC236}">
                <a16:creationId xmlns:a16="http://schemas.microsoft.com/office/drawing/2014/main" id="{7334B1E6-5752-E08B-2F09-5FF53094E879}"/>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5799062" y="3527169"/>
            <a:ext cx="707887" cy="12020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8D9DE96-113A-0332-3C67-6502CB6AF9D0}"/>
                  </a:ext>
                </a:extLst>
              </p:cNvPr>
              <p:cNvSpPr txBox="1"/>
              <p:nvPr/>
            </p:nvSpPr>
            <p:spPr>
              <a:xfrm>
                <a:off x="1598756" y="4543965"/>
                <a:ext cx="1424584" cy="646331"/>
              </a:xfrm>
              <a:prstGeom prst="rect">
                <a:avLst/>
              </a:prstGeom>
              <a:solidFill>
                <a:schemeClr val="bg1"/>
              </a:solidFill>
              <a:ln w="38100">
                <a:solidFill>
                  <a:srgbClr val="7030A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𝑟</m:t>
                          </m:r>
                        </m:e>
                        <m:sub>
                          <m:r>
                            <a:rPr lang="en-CA" sz="3600" b="0" i="1" smtClean="0">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58D9DE96-113A-0332-3C67-6502CB6AF9D0}"/>
                  </a:ext>
                </a:extLst>
              </p:cNvPr>
              <p:cNvSpPr txBox="1">
                <a:spLocks noRot="1" noChangeAspect="1" noMove="1" noResize="1" noEditPoints="1" noAdjustHandles="1" noChangeArrowheads="1" noChangeShapeType="1" noTextEdit="1"/>
              </p:cNvSpPr>
              <p:nvPr/>
            </p:nvSpPr>
            <p:spPr>
              <a:xfrm>
                <a:off x="1598756" y="4543965"/>
                <a:ext cx="1424584" cy="646331"/>
              </a:xfrm>
              <a:prstGeom prst="rect">
                <a:avLst/>
              </a:prstGeom>
              <a:blipFill>
                <a:blip r:embed="rId8"/>
                <a:stretch>
                  <a:fillRect/>
                </a:stretch>
              </a:blipFill>
              <a:ln w="38100">
                <a:solidFill>
                  <a:srgbClr val="7030A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C65F01-254E-87B2-577E-A1747945CF3D}"/>
                  </a:ext>
                </a:extLst>
              </p:cNvPr>
              <p:cNvSpPr txBox="1"/>
              <p:nvPr/>
            </p:nvSpPr>
            <p:spPr>
              <a:xfrm>
                <a:off x="3109262" y="4543965"/>
                <a:ext cx="1640878" cy="646331"/>
              </a:xfrm>
              <a:prstGeom prst="rect">
                <a:avLst/>
              </a:prstGeom>
              <a:solidFill>
                <a:schemeClr val="bg1"/>
              </a:solidFill>
              <a:ln w="38100">
                <a:solidFill>
                  <a:srgbClr val="0070C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=2</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E7C65F01-254E-87B2-577E-A1747945CF3D}"/>
                  </a:ext>
                </a:extLst>
              </p:cNvPr>
              <p:cNvSpPr txBox="1">
                <a:spLocks noRot="1" noChangeAspect="1" noMove="1" noResize="1" noEditPoints="1" noAdjustHandles="1" noChangeArrowheads="1" noChangeShapeType="1" noTextEdit="1"/>
              </p:cNvSpPr>
              <p:nvPr/>
            </p:nvSpPr>
            <p:spPr>
              <a:xfrm>
                <a:off x="3109262" y="4543965"/>
                <a:ext cx="1640878" cy="646331"/>
              </a:xfrm>
              <a:prstGeom prst="rect">
                <a:avLst/>
              </a:prstGeom>
              <a:blipFill>
                <a:blip r:embed="rId9"/>
                <a:stretch>
                  <a:fillRect/>
                </a:stretch>
              </a:blipFill>
              <a:ln w="38100">
                <a:solidFill>
                  <a:srgbClr val="0070C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670DAAC-F6CB-0D9B-A417-225D6014A13D}"/>
                  </a:ext>
                </a:extLst>
              </p:cNvPr>
              <p:cNvSpPr txBox="1"/>
              <p:nvPr/>
            </p:nvSpPr>
            <p:spPr>
              <a:xfrm>
                <a:off x="5351041" y="4543965"/>
                <a:ext cx="1640878" cy="646331"/>
              </a:xfrm>
              <a:prstGeom prst="rect">
                <a:avLst/>
              </a:prstGeom>
              <a:solidFill>
                <a:schemeClr val="bg1"/>
              </a:solidFill>
              <a:ln w="38100">
                <a:solidFill>
                  <a:srgbClr val="00B05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m:t>
                      </m:r>
                      <m:r>
                        <a:rPr lang="en-CA" sz="3600" b="0" i="1" smtClean="0">
                          <a:latin typeface="Cambria Math" panose="02040503050406030204" pitchFamily="18" charset="0"/>
                        </a:rPr>
                        <m:t>5</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B670DAAC-F6CB-0D9B-A417-225D6014A13D}"/>
                  </a:ext>
                </a:extLst>
              </p:cNvPr>
              <p:cNvSpPr txBox="1">
                <a:spLocks noRot="1" noChangeAspect="1" noMove="1" noResize="1" noEditPoints="1" noAdjustHandles="1" noChangeArrowheads="1" noChangeShapeType="1" noTextEdit="1"/>
              </p:cNvSpPr>
              <p:nvPr/>
            </p:nvSpPr>
            <p:spPr>
              <a:xfrm>
                <a:off x="5351041" y="4543965"/>
                <a:ext cx="1640878" cy="646331"/>
              </a:xfrm>
              <a:prstGeom prst="rect">
                <a:avLst/>
              </a:prstGeom>
              <a:blipFill>
                <a:blip r:embed="rId10"/>
                <a:stretch>
                  <a:fillRect/>
                </a:stretch>
              </a:blipFill>
              <a:ln w="38100">
                <a:solidFill>
                  <a:srgbClr val="00B05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CA143D-7DE5-B9EB-37D7-EBA20CC228DB}"/>
                  </a:ext>
                </a:extLst>
              </p:cNvPr>
              <p:cNvSpPr txBox="1"/>
              <p:nvPr/>
            </p:nvSpPr>
            <p:spPr>
              <a:xfrm>
                <a:off x="8026741" y="4543964"/>
                <a:ext cx="1936732" cy="646331"/>
              </a:xfrm>
              <a:prstGeom prst="rect">
                <a:avLst/>
              </a:prstGeom>
              <a:solidFill>
                <a:schemeClr val="bg1"/>
              </a:solidFill>
              <a:ln w="38100">
                <a:solidFill>
                  <a:srgbClr val="FFC00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m:t>
                      </m:r>
                      <m:r>
                        <a:rPr lang="en-CA" sz="3600" b="0" i="1" smtClean="0">
                          <a:latin typeface="Cambria Math" panose="02040503050406030204" pitchFamily="18" charset="0"/>
                        </a:rPr>
                        <m:t>10</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44CA143D-7DE5-B9EB-37D7-EBA20CC228DB}"/>
                  </a:ext>
                </a:extLst>
              </p:cNvPr>
              <p:cNvSpPr txBox="1">
                <a:spLocks noRot="1" noChangeAspect="1" noMove="1" noResize="1" noEditPoints="1" noAdjustHandles="1" noChangeArrowheads="1" noChangeShapeType="1" noTextEdit="1"/>
              </p:cNvSpPr>
              <p:nvPr/>
            </p:nvSpPr>
            <p:spPr>
              <a:xfrm>
                <a:off x="8026741" y="4543964"/>
                <a:ext cx="1936732" cy="646331"/>
              </a:xfrm>
              <a:prstGeom prst="rect">
                <a:avLst/>
              </a:prstGeom>
              <a:blipFill>
                <a:blip r:embed="rId11"/>
                <a:stretch>
                  <a:fillRect/>
                </a:stretch>
              </a:blipFill>
              <a:ln w="38100">
                <a:solidFill>
                  <a:srgbClr val="FFC00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F9E724E-11F1-5323-DA6F-F9F17285E5A9}"/>
                  </a:ext>
                </a:extLst>
              </p:cNvPr>
              <p:cNvSpPr txBox="1"/>
              <p:nvPr/>
            </p:nvSpPr>
            <p:spPr>
              <a:xfrm>
                <a:off x="10624553" y="4543964"/>
                <a:ext cx="1469396" cy="646331"/>
              </a:xfrm>
              <a:prstGeom prst="rect">
                <a:avLst/>
              </a:prstGeom>
              <a:solidFill>
                <a:schemeClr val="bg1"/>
              </a:solidFill>
              <a:ln w="38100">
                <a:solidFill>
                  <a:srgbClr val="FF000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r>
                        <a:rPr lang="en-CA" sz="3600" i="1">
                          <a:latin typeface="Cambria Math" panose="02040503050406030204" pitchFamily="18" charset="0"/>
                        </a:rPr>
                        <m:t>∞</m:t>
                      </m:r>
                    </m:oMath>
                  </m:oMathPara>
                </a14:m>
                <a:endParaRPr lang="en-GB" sz="3600" i="1" dirty="0">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DF9E724E-11F1-5323-DA6F-F9F17285E5A9}"/>
                  </a:ext>
                </a:extLst>
              </p:cNvPr>
              <p:cNvSpPr txBox="1">
                <a:spLocks noRot="1" noChangeAspect="1" noMove="1" noResize="1" noEditPoints="1" noAdjustHandles="1" noChangeArrowheads="1" noChangeShapeType="1" noTextEdit="1"/>
              </p:cNvSpPr>
              <p:nvPr/>
            </p:nvSpPr>
            <p:spPr>
              <a:xfrm>
                <a:off x="10624553" y="4543964"/>
                <a:ext cx="1469396" cy="646331"/>
              </a:xfrm>
              <a:prstGeom prst="rect">
                <a:avLst/>
              </a:prstGeom>
              <a:blipFill>
                <a:blip r:embed="rId12"/>
                <a:stretch>
                  <a:fillRect/>
                </a:stretch>
              </a:blipFill>
              <a:ln w="38100">
                <a:solidFill>
                  <a:srgbClr val="FF0000"/>
                </a:solidFill>
              </a:ln>
              <a:effectLst/>
            </p:spPr>
            <p:txBody>
              <a:bodyPr/>
              <a:lstStyle/>
              <a:p>
                <a:r>
                  <a:rPr lang="en-CA">
                    <a:noFill/>
                  </a:rPr>
                  <a:t> </a:t>
                </a:r>
              </a:p>
            </p:txBody>
          </p:sp>
        </mc:Fallback>
      </mc:AlternateContent>
      <p:grpSp>
        <p:nvGrpSpPr>
          <p:cNvPr id="9" name="Group 8">
            <a:extLst>
              <a:ext uri="{FF2B5EF4-FFF2-40B4-BE49-F238E27FC236}">
                <a16:creationId xmlns:a16="http://schemas.microsoft.com/office/drawing/2014/main" id="{DABC2DB8-5FF8-246F-5388-64AF6602627E}"/>
              </a:ext>
            </a:extLst>
          </p:cNvPr>
          <p:cNvGrpSpPr/>
          <p:nvPr/>
        </p:nvGrpSpPr>
        <p:grpSpPr>
          <a:xfrm>
            <a:off x="9334828" y="1162031"/>
            <a:ext cx="2646109" cy="2526752"/>
            <a:chOff x="9334828" y="325750"/>
            <a:chExt cx="2646109" cy="2526752"/>
          </a:xfrm>
        </p:grpSpPr>
        <p:cxnSp>
          <p:nvCxnSpPr>
            <p:cNvPr id="81" name="Straight Arrow Connector 80">
              <a:extLst>
                <a:ext uri="{FF2B5EF4-FFF2-40B4-BE49-F238E27FC236}">
                  <a16:creationId xmlns:a16="http://schemas.microsoft.com/office/drawing/2014/main" id="{B380B557-0D89-840B-9369-B50B24C7D9F1}"/>
                </a:ext>
              </a:extLst>
            </p:cNvPr>
            <p:cNvCxnSpPr>
              <a:cxnSpLocks/>
            </p:cNvCxnSpPr>
            <p:nvPr/>
          </p:nvCxnSpPr>
          <p:spPr>
            <a:xfrm>
              <a:off x="11520518" y="608497"/>
              <a:ext cx="0" cy="22440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BC349E8-E858-76CE-BD83-EA3D3E72D91D}"/>
                    </a:ext>
                  </a:extLst>
                </p:cNvPr>
                <p:cNvSpPr txBox="1"/>
                <p:nvPr/>
              </p:nvSpPr>
              <p:spPr>
                <a:xfrm>
                  <a:off x="9334828" y="325750"/>
                  <a:ext cx="2646109" cy="1074140"/>
                </a:xfrm>
                <a:prstGeom prst="rect">
                  <a:avLst/>
                </a:prstGeom>
                <a:solidFill>
                  <a:schemeClr val="bg1"/>
                </a:solidFill>
                <a:ln w="38100">
                  <a:solidFill>
                    <a:srgbClr val="FF000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47" name="TextBox 46">
                  <a:extLst>
                    <a:ext uri="{FF2B5EF4-FFF2-40B4-BE49-F238E27FC236}">
                      <a16:creationId xmlns:a16="http://schemas.microsoft.com/office/drawing/2014/main" id="{CBC349E8-E858-76CE-BD83-EA3D3E72D91D}"/>
                    </a:ext>
                  </a:extLst>
                </p:cNvPr>
                <p:cNvSpPr txBox="1">
                  <a:spLocks noRot="1" noChangeAspect="1" noMove="1" noResize="1" noEditPoints="1" noAdjustHandles="1" noChangeArrowheads="1" noChangeShapeType="1" noTextEdit="1"/>
                </p:cNvSpPr>
                <p:nvPr/>
              </p:nvSpPr>
              <p:spPr>
                <a:xfrm>
                  <a:off x="9334828" y="325750"/>
                  <a:ext cx="2646109" cy="1074140"/>
                </a:xfrm>
                <a:prstGeom prst="rect">
                  <a:avLst/>
                </a:prstGeom>
                <a:blipFill>
                  <a:blip r:embed="rId13"/>
                  <a:stretch>
                    <a:fillRect/>
                  </a:stretch>
                </a:blipFill>
                <a:ln w="38100">
                  <a:solidFill>
                    <a:srgbClr val="FF0000"/>
                  </a:solidFill>
                </a:ln>
                <a:effectLst/>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B0DFE45D-C7A4-8969-363B-54EC96B224E3}"/>
              </a:ext>
            </a:extLst>
          </p:cNvPr>
          <p:cNvGrpSpPr/>
          <p:nvPr/>
        </p:nvGrpSpPr>
        <p:grpSpPr>
          <a:xfrm>
            <a:off x="883221" y="1177321"/>
            <a:ext cx="2646109" cy="2511462"/>
            <a:chOff x="883221" y="341040"/>
            <a:chExt cx="2646109" cy="2511462"/>
          </a:xfrm>
        </p:grpSpPr>
        <p:cxnSp>
          <p:nvCxnSpPr>
            <p:cNvPr id="12" name="Straight Arrow Connector 11">
              <a:extLst>
                <a:ext uri="{FF2B5EF4-FFF2-40B4-BE49-F238E27FC236}">
                  <a16:creationId xmlns:a16="http://schemas.microsoft.com/office/drawing/2014/main" id="{FCEAB68E-AA01-A308-4E38-3168F39ED638}"/>
                </a:ext>
              </a:extLst>
            </p:cNvPr>
            <p:cNvCxnSpPr>
              <a:cxnSpLocks/>
            </p:cNvCxnSpPr>
            <p:nvPr/>
          </p:nvCxnSpPr>
          <p:spPr>
            <a:xfrm flipH="1">
              <a:off x="2626465" y="625423"/>
              <a:ext cx="0" cy="222707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93BAB55-B8A0-A72F-A5CA-086ABD260387}"/>
                    </a:ext>
                  </a:extLst>
                </p:cNvPr>
                <p:cNvSpPr txBox="1"/>
                <p:nvPr/>
              </p:nvSpPr>
              <p:spPr>
                <a:xfrm>
                  <a:off x="883221" y="341040"/>
                  <a:ext cx="2646109" cy="1074140"/>
                </a:xfrm>
                <a:prstGeom prst="rect">
                  <a:avLst/>
                </a:prstGeom>
                <a:solidFill>
                  <a:schemeClr val="bg1"/>
                </a:solidFill>
                <a:ln w="38100">
                  <a:solidFill>
                    <a:srgbClr val="7030A0"/>
                  </a:solidFill>
                </a:ln>
                <a:effectLst/>
              </p:spPr>
              <p:txBody>
                <a:bodyPr wrap="square">
                  <a:spAutoFit/>
                </a:bodyPr>
                <a:lstStyle/>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oMath>
                  </a14:m>
                  <a:endParaRPr lang="en-GB" sz="4400" i="1" dirty="0">
                    <a:latin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393BAB55-B8A0-A72F-A5CA-086ABD260387}"/>
                    </a:ext>
                  </a:extLst>
                </p:cNvPr>
                <p:cNvSpPr txBox="1">
                  <a:spLocks noRot="1" noChangeAspect="1" noMove="1" noResize="1" noEditPoints="1" noAdjustHandles="1" noChangeArrowheads="1" noChangeShapeType="1" noTextEdit="1"/>
                </p:cNvSpPr>
                <p:nvPr/>
              </p:nvSpPr>
              <p:spPr>
                <a:xfrm>
                  <a:off x="883221" y="341040"/>
                  <a:ext cx="2646109" cy="1074140"/>
                </a:xfrm>
                <a:prstGeom prst="rect">
                  <a:avLst/>
                </a:prstGeom>
                <a:blipFill>
                  <a:blip r:embed="rId14"/>
                  <a:stretch>
                    <a:fillRect/>
                  </a:stretch>
                </a:blipFill>
                <a:ln w="38100">
                  <a:solidFill>
                    <a:srgbClr val="7030A0"/>
                  </a:solidFill>
                </a:ln>
                <a:effectLst/>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9D806190-1618-4AF2-6D41-9199DED3D4B8}"/>
              </a:ext>
            </a:extLst>
          </p:cNvPr>
          <p:cNvGrpSpPr/>
          <p:nvPr/>
        </p:nvGrpSpPr>
        <p:grpSpPr>
          <a:xfrm>
            <a:off x="4965831" y="1177321"/>
            <a:ext cx="3060909" cy="2572604"/>
            <a:chOff x="4965831" y="341040"/>
            <a:chExt cx="3060909" cy="2572604"/>
          </a:xfrm>
        </p:grpSpPr>
        <p:cxnSp>
          <p:nvCxnSpPr>
            <p:cNvPr id="79" name="Straight Arrow Connector 78">
              <a:extLst>
                <a:ext uri="{FF2B5EF4-FFF2-40B4-BE49-F238E27FC236}">
                  <a16:creationId xmlns:a16="http://schemas.microsoft.com/office/drawing/2014/main" id="{2B17F4CB-F56C-83E8-9FDC-2D05ABA0DB49}"/>
                </a:ext>
              </a:extLst>
            </p:cNvPr>
            <p:cNvCxnSpPr>
              <a:cxnSpLocks/>
            </p:cNvCxnSpPr>
            <p:nvPr/>
          </p:nvCxnSpPr>
          <p:spPr>
            <a:xfrm flipH="1">
              <a:off x="6353338" y="608497"/>
              <a:ext cx="0" cy="230514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A893F0E-CE61-328F-6C6B-42B2AB8E73C9}"/>
                    </a:ext>
                  </a:extLst>
                </p:cNvPr>
                <p:cNvSpPr txBox="1"/>
                <p:nvPr/>
              </p:nvSpPr>
              <p:spPr>
                <a:xfrm>
                  <a:off x="4965831" y="341040"/>
                  <a:ext cx="3060909" cy="1074140"/>
                </a:xfrm>
                <a:prstGeom prst="rect">
                  <a:avLst/>
                </a:prstGeom>
                <a:solidFill>
                  <a:schemeClr val="bg1"/>
                </a:solidFill>
                <a:ln w="38100">
                  <a:solidFill>
                    <a:srgbClr val="00B05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=1.12</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57" name="TextBox 56">
                  <a:extLst>
                    <a:ext uri="{FF2B5EF4-FFF2-40B4-BE49-F238E27FC236}">
                      <a16:creationId xmlns:a16="http://schemas.microsoft.com/office/drawing/2014/main" id="{7A893F0E-CE61-328F-6C6B-42B2AB8E73C9}"/>
                    </a:ext>
                  </a:extLst>
                </p:cNvPr>
                <p:cNvSpPr txBox="1">
                  <a:spLocks noRot="1" noChangeAspect="1" noMove="1" noResize="1" noEditPoints="1" noAdjustHandles="1" noChangeArrowheads="1" noChangeShapeType="1" noTextEdit="1"/>
                </p:cNvSpPr>
                <p:nvPr/>
              </p:nvSpPr>
              <p:spPr>
                <a:xfrm>
                  <a:off x="4965831" y="341040"/>
                  <a:ext cx="3060909" cy="1074140"/>
                </a:xfrm>
                <a:prstGeom prst="rect">
                  <a:avLst/>
                </a:prstGeom>
                <a:blipFill>
                  <a:blip r:embed="rId15"/>
                  <a:stretch>
                    <a:fillRect/>
                  </a:stretch>
                </a:blipFill>
                <a:ln w="38100">
                  <a:solidFill>
                    <a:srgbClr val="00B050"/>
                  </a:solidFill>
                </a:ln>
                <a:effectLst/>
              </p:spPr>
              <p:txBody>
                <a:bodyPr/>
                <a:lstStyle/>
                <a:p>
                  <a:r>
                    <a:rPr lang="en-CA">
                      <a:noFill/>
                    </a:rPr>
                    <a:t> </a:t>
                  </a:r>
                </a:p>
              </p:txBody>
            </p:sp>
          </mc:Fallback>
        </mc:AlternateContent>
      </p:grpSp>
      <p:grpSp>
        <p:nvGrpSpPr>
          <p:cNvPr id="40" name="Group 39">
            <a:extLst>
              <a:ext uri="{FF2B5EF4-FFF2-40B4-BE49-F238E27FC236}">
                <a16:creationId xmlns:a16="http://schemas.microsoft.com/office/drawing/2014/main" id="{338998E3-AC07-E92B-2D7A-8B6990787BF4}"/>
              </a:ext>
            </a:extLst>
          </p:cNvPr>
          <p:cNvGrpSpPr/>
          <p:nvPr/>
        </p:nvGrpSpPr>
        <p:grpSpPr>
          <a:xfrm>
            <a:off x="449694" y="6975046"/>
            <a:ext cx="5581591" cy="1063733"/>
            <a:chOff x="6315292" y="4428382"/>
            <a:chExt cx="5581591" cy="1063733"/>
          </a:xfrm>
        </p:grpSpPr>
        <p:sp>
          <p:nvSpPr>
            <p:cNvPr id="41" name="Rectangle 40">
              <a:extLst>
                <a:ext uri="{FF2B5EF4-FFF2-40B4-BE49-F238E27FC236}">
                  <a16:creationId xmlns:a16="http://schemas.microsoft.com/office/drawing/2014/main" id="{FDD2C856-A068-3DD7-6F83-5151FD27F9C8}"/>
                </a:ext>
              </a:extLst>
            </p:cNvPr>
            <p:cNvSpPr/>
            <p:nvPr/>
          </p:nvSpPr>
          <p:spPr>
            <a:xfrm>
              <a:off x="6677459" y="4539912"/>
              <a:ext cx="5079571" cy="952203"/>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 name="Group 41">
              <a:extLst>
                <a:ext uri="{FF2B5EF4-FFF2-40B4-BE49-F238E27FC236}">
                  <a16:creationId xmlns:a16="http://schemas.microsoft.com/office/drawing/2014/main" id="{328EA2C1-9055-6993-BB0A-CB213E178966}"/>
                </a:ext>
              </a:extLst>
            </p:cNvPr>
            <p:cNvGrpSpPr/>
            <p:nvPr/>
          </p:nvGrpSpPr>
          <p:grpSpPr>
            <a:xfrm>
              <a:off x="6315292" y="4428382"/>
              <a:ext cx="5581591" cy="828574"/>
              <a:chOff x="7016467" y="1525370"/>
              <a:chExt cx="5581591" cy="828574"/>
            </a:xfrm>
          </p:grpSpPr>
          <p:pic>
            <p:nvPicPr>
              <p:cNvPr id="43" name="Picture 2">
                <a:extLst>
                  <a:ext uri="{FF2B5EF4-FFF2-40B4-BE49-F238E27FC236}">
                    <a16:creationId xmlns:a16="http://schemas.microsoft.com/office/drawing/2014/main" id="{9BEB518E-F6D8-DD62-E24C-5505C3F6121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37879"/>
              <a:stretch/>
            </p:blipFill>
            <p:spPr bwMode="auto">
              <a:xfrm>
                <a:off x="9204774" y="1720707"/>
                <a:ext cx="3393284" cy="40072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96ABDE4-77AC-07C2-A51B-3CF5E663E047}"/>
                  </a:ext>
                </a:extLst>
              </p:cNvPr>
              <p:cNvSpPr txBox="1"/>
              <p:nvPr/>
            </p:nvSpPr>
            <p:spPr>
              <a:xfrm>
                <a:off x="7016467" y="1525370"/>
                <a:ext cx="2004138" cy="769441"/>
              </a:xfrm>
              <a:prstGeom prst="rect">
                <a:avLst/>
              </a:prstGeom>
              <a:noFill/>
            </p:spPr>
            <p:txBody>
              <a:bodyPr wrap="none" rtlCol="0">
                <a:spAutoFit/>
              </a:bodyPr>
              <a:lstStyle/>
              <a:p>
                <a:r>
                  <a:rPr lang="en-GB" sz="4400" b="1" dirty="0">
                    <a:solidFill>
                      <a:srgbClr val="FF0000"/>
                    </a:solidFill>
                  </a:rPr>
                  <a:t>redshift</a:t>
                </a:r>
                <a:endParaRPr lang="en-CA" sz="4400" b="1" dirty="0">
                  <a:solidFill>
                    <a:srgbClr val="FF0000"/>
                  </a:solidFill>
                </a:endParaRPr>
              </a:p>
            </p:txBody>
          </p:sp>
          <p:cxnSp>
            <p:nvCxnSpPr>
              <p:cNvPr id="46" name="Straight Arrow Connector 45">
                <a:extLst>
                  <a:ext uri="{FF2B5EF4-FFF2-40B4-BE49-F238E27FC236}">
                    <a16:creationId xmlns:a16="http://schemas.microsoft.com/office/drawing/2014/main" id="{38EFD9B6-3463-7196-B903-D5D91B963DE8}"/>
                  </a:ext>
                </a:extLst>
              </p:cNvPr>
              <p:cNvCxnSpPr>
                <a:cxnSpLocks/>
              </p:cNvCxnSpPr>
              <p:nvPr/>
            </p:nvCxnSpPr>
            <p:spPr>
              <a:xfrm flipH="1">
                <a:off x="9954993" y="2353944"/>
                <a:ext cx="1623283"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4" name="Straight Connector 13">
            <a:extLst>
              <a:ext uri="{FF2B5EF4-FFF2-40B4-BE49-F238E27FC236}">
                <a16:creationId xmlns:a16="http://schemas.microsoft.com/office/drawing/2014/main" id="{F26DA1F6-636D-42CF-F7FB-A666BD7EFADF}"/>
              </a:ext>
            </a:extLst>
          </p:cNvPr>
          <p:cNvCxnSpPr>
            <a:cxnSpLocks/>
          </p:cNvCxnSpPr>
          <p:nvPr/>
        </p:nvCxnSpPr>
        <p:spPr>
          <a:xfrm flipH="1">
            <a:off x="2453832" y="6038743"/>
            <a:ext cx="8969577" cy="0"/>
          </a:xfrm>
          <a:prstGeom prst="line">
            <a:avLst/>
          </a:prstGeom>
          <a:ln w="114300">
            <a:solidFill>
              <a:srgbClr val="FFC000"/>
            </a:solidFill>
          </a:ln>
          <a:effectLst>
            <a:glow rad="355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026" name="Picture 2" descr="Free vector graphics of Light">
            <a:extLst>
              <a:ext uri="{FF2B5EF4-FFF2-40B4-BE49-F238E27FC236}">
                <a16:creationId xmlns:a16="http://schemas.microsoft.com/office/drawing/2014/main" id="{CECBFC8A-557C-F9B2-05BF-4527C741EE0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0073639">
            <a:off x="9224421" y="5119715"/>
            <a:ext cx="2592839" cy="165293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9EF796F-95B0-DB11-0CCD-F659149A09E4}"/>
              </a:ext>
            </a:extLst>
          </p:cNvPr>
          <p:cNvSpPr txBox="1"/>
          <p:nvPr/>
        </p:nvSpPr>
        <p:spPr>
          <a:xfrm>
            <a:off x="10684091" y="5190295"/>
            <a:ext cx="1389419" cy="400110"/>
          </a:xfrm>
          <a:prstGeom prst="rect">
            <a:avLst/>
          </a:prstGeom>
          <a:noFill/>
        </p:spPr>
        <p:txBody>
          <a:bodyPr wrap="none" rtlCol="0">
            <a:spAutoFit/>
          </a:bodyPr>
          <a:lstStyle/>
          <a:p>
            <a:r>
              <a:rPr lang="en-CA" sz="2000" dirty="0"/>
              <a:t>(stationary)</a:t>
            </a:r>
          </a:p>
        </p:txBody>
      </p:sp>
      <p:sp>
        <p:nvSpPr>
          <p:cNvPr id="62" name="TextBox 61">
            <a:extLst>
              <a:ext uri="{FF2B5EF4-FFF2-40B4-BE49-F238E27FC236}">
                <a16:creationId xmlns:a16="http://schemas.microsoft.com/office/drawing/2014/main" id="{7A6FB15F-D767-6000-D3A8-A6D4F0BA4557}"/>
              </a:ext>
            </a:extLst>
          </p:cNvPr>
          <p:cNvSpPr txBox="1"/>
          <p:nvPr/>
        </p:nvSpPr>
        <p:spPr>
          <a:xfrm>
            <a:off x="8390642" y="5190295"/>
            <a:ext cx="1389419" cy="400110"/>
          </a:xfrm>
          <a:prstGeom prst="rect">
            <a:avLst/>
          </a:prstGeom>
          <a:noFill/>
        </p:spPr>
        <p:txBody>
          <a:bodyPr wrap="none" rtlCol="0">
            <a:spAutoFit/>
          </a:bodyPr>
          <a:lstStyle/>
          <a:p>
            <a:r>
              <a:rPr lang="en-CA" sz="2000" dirty="0"/>
              <a:t>(stationary)</a:t>
            </a:r>
          </a:p>
        </p:txBody>
      </p:sp>
      <p:sp>
        <p:nvSpPr>
          <p:cNvPr id="64" name="TextBox 63">
            <a:extLst>
              <a:ext uri="{FF2B5EF4-FFF2-40B4-BE49-F238E27FC236}">
                <a16:creationId xmlns:a16="http://schemas.microsoft.com/office/drawing/2014/main" id="{7178440F-614A-DB8A-1C61-820C12DAF1D2}"/>
              </a:ext>
            </a:extLst>
          </p:cNvPr>
          <p:cNvSpPr txBox="1"/>
          <p:nvPr/>
        </p:nvSpPr>
        <p:spPr>
          <a:xfrm>
            <a:off x="5542039" y="5252112"/>
            <a:ext cx="1389419" cy="400110"/>
          </a:xfrm>
          <a:prstGeom prst="rect">
            <a:avLst/>
          </a:prstGeom>
          <a:noFill/>
        </p:spPr>
        <p:txBody>
          <a:bodyPr wrap="square" rtlCol="0">
            <a:spAutoFit/>
          </a:bodyPr>
          <a:lstStyle/>
          <a:p>
            <a:r>
              <a:rPr lang="en-CA" sz="2000" dirty="0"/>
              <a:t>(stationary)</a:t>
            </a:r>
          </a:p>
        </p:txBody>
      </p:sp>
      <p:sp>
        <p:nvSpPr>
          <p:cNvPr id="65" name="TextBox 64">
            <a:extLst>
              <a:ext uri="{FF2B5EF4-FFF2-40B4-BE49-F238E27FC236}">
                <a16:creationId xmlns:a16="http://schemas.microsoft.com/office/drawing/2014/main" id="{230E78D8-DE96-1DB8-84BB-A85609D6D113}"/>
              </a:ext>
            </a:extLst>
          </p:cNvPr>
          <p:cNvSpPr txBox="1"/>
          <p:nvPr/>
        </p:nvSpPr>
        <p:spPr>
          <a:xfrm>
            <a:off x="3275960" y="5252112"/>
            <a:ext cx="1389419" cy="400110"/>
          </a:xfrm>
          <a:prstGeom prst="rect">
            <a:avLst/>
          </a:prstGeom>
          <a:noFill/>
        </p:spPr>
        <p:txBody>
          <a:bodyPr wrap="square" rtlCol="0">
            <a:spAutoFit/>
          </a:bodyPr>
          <a:lstStyle/>
          <a:p>
            <a:r>
              <a:rPr lang="en-CA" sz="2000" dirty="0"/>
              <a:t>(stationary)</a:t>
            </a:r>
          </a:p>
        </p:txBody>
      </p:sp>
      <p:sp>
        <p:nvSpPr>
          <p:cNvPr id="68" name="TextBox 67">
            <a:extLst>
              <a:ext uri="{FF2B5EF4-FFF2-40B4-BE49-F238E27FC236}">
                <a16:creationId xmlns:a16="http://schemas.microsoft.com/office/drawing/2014/main" id="{9CFF59A6-07F8-66BC-983A-8C7AD575B7CA}"/>
              </a:ext>
            </a:extLst>
          </p:cNvPr>
          <p:cNvSpPr txBox="1"/>
          <p:nvPr/>
        </p:nvSpPr>
        <p:spPr>
          <a:xfrm>
            <a:off x="1619580" y="5231372"/>
            <a:ext cx="1389419" cy="400110"/>
          </a:xfrm>
          <a:prstGeom prst="rect">
            <a:avLst/>
          </a:prstGeom>
          <a:solidFill>
            <a:schemeClr val="bg1"/>
          </a:solidFill>
          <a:effectLst>
            <a:softEdge rad="63500"/>
          </a:effectLst>
        </p:spPr>
        <p:txBody>
          <a:bodyPr wrap="square" rtlCol="0">
            <a:spAutoFit/>
          </a:bodyPr>
          <a:lstStyle/>
          <a:p>
            <a:r>
              <a:rPr lang="en-CA" sz="2000" dirty="0"/>
              <a:t>(stationary)</a:t>
            </a:r>
          </a:p>
        </p:txBody>
      </p:sp>
      <p:grpSp>
        <p:nvGrpSpPr>
          <p:cNvPr id="4" name="Group 3">
            <a:extLst>
              <a:ext uri="{FF2B5EF4-FFF2-40B4-BE49-F238E27FC236}">
                <a16:creationId xmlns:a16="http://schemas.microsoft.com/office/drawing/2014/main" id="{5E0DD4C7-AC31-8B10-A3E9-802ED5CC883E}"/>
              </a:ext>
            </a:extLst>
          </p:cNvPr>
          <p:cNvGrpSpPr/>
          <p:nvPr/>
        </p:nvGrpSpPr>
        <p:grpSpPr>
          <a:xfrm>
            <a:off x="3007889" y="2326125"/>
            <a:ext cx="2681380" cy="1473914"/>
            <a:chOff x="3007889" y="1489844"/>
            <a:chExt cx="2681380" cy="1473914"/>
          </a:xfrm>
          <a:solidFill>
            <a:schemeClr val="bg1"/>
          </a:solidFill>
        </p:grpSpPr>
        <p:cxnSp>
          <p:nvCxnSpPr>
            <p:cNvPr id="78" name="Straight Arrow Connector 77">
              <a:extLst>
                <a:ext uri="{FF2B5EF4-FFF2-40B4-BE49-F238E27FC236}">
                  <a16:creationId xmlns:a16="http://schemas.microsoft.com/office/drawing/2014/main" id="{21D97826-84FA-805D-9B92-AED256F92882}"/>
                </a:ext>
              </a:extLst>
            </p:cNvPr>
            <p:cNvCxnSpPr>
              <a:cxnSpLocks/>
            </p:cNvCxnSpPr>
            <p:nvPr/>
          </p:nvCxnSpPr>
          <p:spPr>
            <a:xfrm flipH="1">
              <a:off x="3955328" y="2484335"/>
              <a:ext cx="0" cy="479423"/>
            </a:xfrm>
            <a:prstGeom prst="straightConnector1">
              <a:avLst/>
            </a:prstGeom>
            <a:grpFill/>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E7F884C-618D-C59B-F53F-A7F1316676A8}"/>
                    </a:ext>
                  </a:extLst>
                </p:cNvPr>
                <p:cNvSpPr txBox="1"/>
                <p:nvPr/>
              </p:nvSpPr>
              <p:spPr>
                <a:xfrm>
                  <a:off x="3007889" y="1489844"/>
                  <a:ext cx="2681380" cy="1074140"/>
                </a:xfrm>
                <a:prstGeom prst="rect">
                  <a:avLst/>
                </a:prstGeom>
                <a:grpFill/>
                <a:ln w="38100">
                  <a:solidFill>
                    <a:srgbClr val="0070C0"/>
                  </a:solidFill>
                </a:ln>
                <a:effectLst/>
              </p:spPr>
              <p:txBody>
                <a:bodyPr wrap="square">
                  <a:spAutoFit/>
                </a:bodyPr>
                <a:lstStyle/>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=1.41</m:t>
                      </m:r>
                      <m:r>
                        <a:rPr lang="en-CA" sz="4400" i="1">
                          <a:solidFill>
                            <a:srgbClr val="FF0000"/>
                          </a:solidFill>
                          <a:latin typeface="Cambria Math" panose="02040503050406030204" pitchFamily="18" charset="0"/>
                        </a:rPr>
                        <m:t>𝑎</m:t>
                      </m:r>
                    </m:oMath>
                  </a14:m>
                  <a:endParaRPr lang="en-GB" sz="4400" i="1" dirty="0">
                    <a:latin typeface="Cambria Math" panose="02040503050406030204" pitchFamily="18" charset="0"/>
                  </a:endParaRPr>
                </a:p>
              </p:txBody>
            </p:sp>
          </mc:Choice>
          <mc:Fallback xmlns="">
            <p:sp>
              <p:nvSpPr>
                <p:cNvPr id="54" name="TextBox 53">
                  <a:extLst>
                    <a:ext uri="{FF2B5EF4-FFF2-40B4-BE49-F238E27FC236}">
                      <a16:creationId xmlns:a16="http://schemas.microsoft.com/office/drawing/2014/main" id="{6E7F884C-618D-C59B-F53F-A7F1316676A8}"/>
                    </a:ext>
                  </a:extLst>
                </p:cNvPr>
                <p:cNvSpPr txBox="1">
                  <a:spLocks noRot="1" noChangeAspect="1" noMove="1" noResize="1" noEditPoints="1" noAdjustHandles="1" noChangeArrowheads="1" noChangeShapeType="1" noTextEdit="1"/>
                </p:cNvSpPr>
                <p:nvPr/>
              </p:nvSpPr>
              <p:spPr>
                <a:xfrm>
                  <a:off x="3007889" y="1489844"/>
                  <a:ext cx="2681380" cy="1074140"/>
                </a:xfrm>
                <a:prstGeom prst="rect">
                  <a:avLst/>
                </a:prstGeom>
                <a:blipFill>
                  <a:blip r:embed="rId18"/>
                  <a:stretch>
                    <a:fillRect/>
                  </a:stretch>
                </a:blipFill>
                <a:ln w="38100">
                  <a:solidFill>
                    <a:srgbClr val="0070C0"/>
                  </a:solidFill>
                </a:ln>
                <a:effectLst/>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B2EEABDB-A123-4D65-FB24-1B1A5A31143D}"/>
              </a:ext>
            </a:extLst>
          </p:cNvPr>
          <p:cNvGrpSpPr/>
          <p:nvPr/>
        </p:nvGrpSpPr>
        <p:grpSpPr>
          <a:xfrm>
            <a:off x="7338600" y="2326125"/>
            <a:ext cx="2880600" cy="1473914"/>
            <a:chOff x="7338600" y="1489844"/>
            <a:chExt cx="2880600" cy="1473914"/>
          </a:xfrm>
          <a:solidFill>
            <a:schemeClr val="bg1"/>
          </a:solidFill>
        </p:grpSpPr>
        <p:cxnSp>
          <p:nvCxnSpPr>
            <p:cNvPr id="80" name="Straight Arrow Connector 79">
              <a:extLst>
                <a:ext uri="{FF2B5EF4-FFF2-40B4-BE49-F238E27FC236}">
                  <a16:creationId xmlns:a16="http://schemas.microsoft.com/office/drawing/2014/main" id="{9CBD8D77-C3E4-0B69-886D-B17CA689DBA6}"/>
                </a:ext>
              </a:extLst>
            </p:cNvPr>
            <p:cNvCxnSpPr>
              <a:cxnSpLocks/>
            </p:cNvCxnSpPr>
            <p:nvPr/>
          </p:nvCxnSpPr>
          <p:spPr>
            <a:xfrm>
              <a:off x="9184111" y="2464722"/>
              <a:ext cx="0" cy="499036"/>
            </a:xfrm>
            <a:prstGeom prst="straightConnector1">
              <a:avLst/>
            </a:prstGeom>
            <a:grpFill/>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B22B681-4457-203A-47E7-6B6E0C218B09}"/>
                    </a:ext>
                  </a:extLst>
                </p:cNvPr>
                <p:cNvSpPr txBox="1"/>
                <p:nvPr/>
              </p:nvSpPr>
              <p:spPr>
                <a:xfrm>
                  <a:off x="7338600" y="1489844"/>
                  <a:ext cx="2880600" cy="1074140"/>
                </a:xfrm>
                <a:prstGeom prst="rect">
                  <a:avLst/>
                </a:prstGeom>
                <a:grpFill/>
                <a:ln w="38100">
                  <a:solidFill>
                    <a:srgbClr val="FFC00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=1.05</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61" name="TextBox 60">
                  <a:extLst>
                    <a:ext uri="{FF2B5EF4-FFF2-40B4-BE49-F238E27FC236}">
                      <a16:creationId xmlns:a16="http://schemas.microsoft.com/office/drawing/2014/main" id="{3B22B681-4457-203A-47E7-6B6E0C218B09}"/>
                    </a:ext>
                  </a:extLst>
                </p:cNvPr>
                <p:cNvSpPr txBox="1">
                  <a:spLocks noRot="1" noChangeAspect="1" noMove="1" noResize="1" noEditPoints="1" noAdjustHandles="1" noChangeArrowheads="1" noChangeShapeType="1" noTextEdit="1"/>
                </p:cNvSpPr>
                <p:nvPr/>
              </p:nvSpPr>
              <p:spPr>
                <a:xfrm>
                  <a:off x="7338600" y="1489844"/>
                  <a:ext cx="2880600" cy="1074140"/>
                </a:xfrm>
                <a:prstGeom prst="rect">
                  <a:avLst/>
                </a:prstGeom>
                <a:blipFill>
                  <a:blip r:embed="rId19"/>
                  <a:stretch>
                    <a:fillRect/>
                  </a:stretch>
                </a:blipFill>
                <a:ln w="38100">
                  <a:solidFill>
                    <a:srgbClr val="FFC000"/>
                  </a:solidFill>
                </a:ln>
                <a:effectLst/>
              </p:spPr>
              <p:txBody>
                <a:bodyPr/>
                <a:lstStyle/>
                <a:p>
                  <a:r>
                    <a:rPr lang="en-CA">
                      <a:noFill/>
                    </a:rPr>
                    <a:t> </a:t>
                  </a:r>
                </a:p>
              </p:txBody>
            </p:sp>
          </mc:Fallback>
        </mc:AlternateContent>
      </p:grpSp>
      <p:grpSp>
        <p:nvGrpSpPr>
          <p:cNvPr id="37" name="Group 36">
            <a:extLst>
              <a:ext uri="{FF2B5EF4-FFF2-40B4-BE49-F238E27FC236}">
                <a16:creationId xmlns:a16="http://schemas.microsoft.com/office/drawing/2014/main" id="{2A595C03-39DC-80F6-88C3-0BB668126D14}"/>
              </a:ext>
            </a:extLst>
          </p:cNvPr>
          <p:cNvGrpSpPr/>
          <p:nvPr/>
        </p:nvGrpSpPr>
        <p:grpSpPr>
          <a:xfrm>
            <a:off x="0" y="33514"/>
            <a:ext cx="8390643" cy="1128517"/>
            <a:chOff x="0" y="33514"/>
            <a:chExt cx="8390643" cy="1128517"/>
          </a:xfrm>
        </p:grpSpPr>
        <p:sp>
          <p:nvSpPr>
            <p:cNvPr id="24" name="Right Brace 23">
              <a:extLst>
                <a:ext uri="{FF2B5EF4-FFF2-40B4-BE49-F238E27FC236}">
                  <a16:creationId xmlns:a16="http://schemas.microsoft.com/office/drawing/2014/main" id="{35ECCAF1-8F9D-8DFA-5A34-A7FF99C2374E}"/>
                </a:ext>
              </a:extLst>
            </p:cNvPr>
            <p:cNvSpPr/>
            <p:nvPr/>
          </p:nvSpPr>
          <p:spPr>
            <a:xfrm rot="16200000">
              <a:off x="4052525" y="-2462226"/>
              <a:ext cx="262897" cy="6946624"/>
            </a:xfrm>
            <a:prstGeom prst="rightBrace">
              <a:avLst>
                <a:gd name="adj1" fmla="val 8333"/>
                <a:gd name="adj2" fmla="val 1273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36" name="Group 35">
              <a:extLst>
                <a:ext uri="{FF2B5EF4-FFF2-40B4-BE49-F238E27FC236}">
                  <a16:creationId xmlns:a16="http://schemas.microsoft.com/office/drawing/2014/main" id="{E1DD5956-0793-DD58-E471-2946BC24041E}"/>
                </a:ext>
              </a:extLst>
            </p:cNvPr>
            <p:cNvGrpSpPr/>
            <p:nvPr/>
          </p:nvGrpSpPr>
          <p:grpSpPr>
            <a:xfrm>
              <a:off x="0" y="33514"/>
              <a:ext cx="8390643" cy="1128517"/>
              <a:chOff x="0" y="33514"/>
              <a:chExt cx="8390643" cy="1128517"/>
            </a:xfrm>
          </p:grpSpPr>
          <p:sp>
            <p:nvSpPr>
              <p:cNvPr id="27" name="Rectangle 26">
                <a:extLst>
                  <a:ext uri="{FF2B5EF4-FFF2-40B4-BE49-F238E27FC236}">
                    <a16:creationId xmlns:a16="http://schemas.microsoft.com/office/drawing/2014/main" id="{4C5AA04C-21AA-792B-B890-55B8D669139F}"/>
                  </a:ext>
                </a:extLst>
              </p:cNvPr>
              <p:cNvSpPr/>
              <p:nvPr/>
            </p:nvSpPr>
            <p:spPr>
              <a:xfrm>
                <a:off x="4596377" y="598520"/>
                <a:ext cx="3794266" cy="5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 name="Group 29">
                <a:extLst>
                  <a:ext uri="{FF2B5EF4-FFF2-40B4-BE49-F238E27FC236}">
                    <a16:creationId xmlns:a16="http://schemas.microsoft.com/office/drawing/2014/main" id="{EAA9AC5A-3087-6C35-8560-B8E060131620}"/>
                  </a:ext>
                </a:extLst>
              </p:cNvPr>
              <p:cNvGrpSpPr/>
              <p:nvPr/>
            </p:nvGrpSpPr>
            <p:grpSpPr>
              <a:xfrm>
                <a:off x="0" y="33514"/>
                <a:ext cx="6643129" cy="979528"/>
                <a:chOff x="0" y="33514"/>
                <a:chExt cx="6643129" cy="979528"/>
              </a:xfrm>
            </p:grpSpPr>
            <p:grpSp>
              <p:nvGrpSpPr>
                <p:cNvPr id="49" name="Group 48">
                  <a:extLst>
                    <a:ext uri="{FF2B5EF4-FFF2-40B4-BE49-F238E27FC236}">
                      <a16:creationId xmlns:a16="http://schemas.microsoft.com/office/drawing/2014/main" id="{A52D9BCE-110D-E9DF-56AD-7994AE5BB928}"/>
                    </a:ext>
                  </a:extLst>
                </p:cNvPr>
                <p:cNvGrpSpPr/>
                <p:nvPr/>
              </p:nvGrpSpPr>
              <p:grpSpPr>
                <a:xfrm>
                  <a:off x="0" y="33514"/>
                  <a:ext cx="3439048" cy="979528"/>
                  <a:chOff x="9159010" y="1720707"/>
                  <a:chExt cx="3439048" cy="979528"/>
                </a:xfrm>
              </p:grpSpPr>
              <p:pic>
                <p:nvPicPr>
                  <p:cNvPr id="51" name="Picture 2">
                    <a:extLst>
                      <a:ext uri="{FF2B5EF4-FFF2-40B4-BE49-F238E27FC236}">
                        <a16:creationId xmlns:a16="http://schemas.microsoft.com/office/drawing/2014/main" id="{69D9C63E-11FB-4B40-2BF2-A04CF76FFEE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37879"/>
                  <a:stretch/>
                </p:blipFill>
                <p:spPr bwMode="auto">
                  <a:xfrm>
                    <a:off x="9204774" y="1720707"/>
                    <a:ext cx="3393284" cy="40072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DF4369C-18FE-40CD-A866-C32042BD759F}"/>
                      </a:ext>
                    </a:extLst>
                  </p:cNvPr>
                  <p:cNvSpPr txBox="1"/>
                  <p:nvPr/>
                </p:nvSpPr>
                <p:spPr>
                  <a:xfrm>
                    <a:off x="9159010" y="2053904"/>
                    <a:ext cx="1880643" cy="646331"/>
                  </a:xfrm>
                  <a:prstGeom prst="rect">
                    <a:avLst/>
                  </a:prstGeom>
                  <a:noFill/>
                </p:spPr>
                <p:txBody>
                  <a:bodyPr wrap="none" rtlCol="0">
                    <a:spAutoFit/>
                  </a:bodyPr>
                  <a:lstStyle/>
                  <a:p>
                    <a:r>
                      <a:rPr lang="en-GB" sz="3600" b="1" dirty="0">
                        <a:solidFill>
                          <a:srgbClr val="0070C0"/>
                        </a:solidFill>
                      </a:rPr>
                      <a:t>blueshift</a:t>
                    </a:r>
                    <a:endParaRPr lang="en-CA" sz="3600" b="1" dirty="0">
                      <a:solidFill>
                        <a:srgbClr val="0070C0"/>
                      </a:solidFill>
                    </a:endParaRPr>
                  </a:p>
                </p:txBody>
              </p:sp>
              <p:cxnSp>
                <p:nvCxnSpPr>
                  <p:cNvPr id="56" name="Straight Arrow Connector 55">
                    <a:extLst>
                      <a:ext uri="{FF2B5EF4-FFF2-40B4-BE49-F238E27FC236}">
                        <a16:creationId xmlns:a16="http://schemas.microsoft.com/office/drawing/2014/main" id="{906EABAC-6CEF-3851-8AD9-79E2B2538A0A}"/>
                      </a:ext>
                    </a:extLst>
                  </p:cNvPr>
                  <p:cNvCxnSpPr>
                    <a:cxnSpLocks/>
                  </p:cNvCxnSpPr>
                  <p:nvPr/>
                </p:nvCxnSpPr>
                <p:spPr>
                  <a:xfrm>
                    <a:off x="11115885" y="2329742"/>
                    <a:ext cx="1425955" cy="0"/>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0CE9EA62-FD20-12DD-8915-7D439F664121}"/>
                    </a:ext>
                  </a:extLst>
                </p:cNvPr>
                <p:cNvCxnSpPr/>
                <p:nvPr/>
              </p:nvCxnSpPr>
              <p:spPr>
                <a:xfrm>
                  <a:off x="4440949" y="1013042"/>
                  <a:ext cx="220218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33408983"/>
      </p:ext>
    </p:extLst>
  </p:cSld>
  <p:clrMapOvr>
    <a:masterClrMapping/>
  </p:clrMapOvr>
  <mc:AlternateContent xmlns:mc="http://schemas.openxmlformats.org/markup-compatibility/2006" xmlns:p14="http://schemas.microsoft.com/office/powerpoint/2010/main">
    <mc:Choice Requires="p14">
      <p:transition spd="med" p14:dur="700" advTm="29241">
        <p:fade/>
      </p:transition>
    </mc:Choice>
    <mc:Fallback xmlns="">
      <p:transition spd="med" advTm="292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1000"/>
                                        <p:tgtEl>
                                          <p:spTgt spid="66"/>
                                        </p:tgtEl>
                                      </p:cBhvr>
                                    </p:animEffect>
                                    <p:anim calcmode="lin" valueType="num">
                                      <p:cBhvr>
                                        <p:cTn id="17" dur="1000" fill="hold"/>
                                        <p:tgtEl>
                                          <p:spTgt spid="66"/>
                                        </p:tgtEl>
                                        <p:attrNameLst>
                                          <p:attrName>ppt_x</p:attrName>
                                        </p:attrNameLst>
                                      </p:cBhvr>
                                      <p:tavLst>
                                        <p:tav tm="0">
                                          <p:val>
                                            <p:strVal val="#ppt_x"/>
                                          </p:val>
                                        </p:tav>
                                        <p:tav tm="100000">
                                          <p:val>
                                            <p:strVal val="#ppt_x"/>
                                          </p:val>
                                        </p:tav>
                                      </p:tavLst>
                                    </p:anim>
                                    <p:anim calcmode="lin" valueType="num">
                                      <p:cBhvr>
                                        <p:cTn id="18" dur="1000" fill="hold"/>
                                        <p:tgtEl>
                                          <p:spTgt spid="66"/>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1000"/>
                                        <p:tgtEl>
                                          <p:spTgt spid="67"/>
                                        </p:tgtEl>
                                      </p:cBhvr>
                                    </p:animEffect>
                                    <p:anim calcmode="lin" valueType="num">
                                      <p:cBhvr>
                                        <p:cTn id="29" dur="1000" fill="hold"/>
                                        <p:tgtEl>
                                          <p:spTgt spid="67"/>
                                        </p:tgtEl>
                                        <p:attrNameLst>
                                          <p:attrName>ppt_x</p:attrName>
                                        </p:attrNameLst>
                                      </p:cBhvr>
                                      <p:tavLst>
                                        <p:tav tm="0">
                                          <p:val>
                                            <p:strVal val="#ppt_x"/>
                                          </p:val>
                                        </p:tav>
                                        <p:tav tm="100000">
                                          <p:val>
                                            <p:strVal val="#ppt_x"/>
                                          </p:val>
                                        </p:tav>
                                      </p:tavLst>
                                    </p:anim>
                                    <p:anim calcmode="lin" valueType="num">
                                      <p:cBhvr>
                                        <p:cTn id="30" dur="1000" fill="hold"/>
                                        <p:tgtEl>
                                          <p:spTgt spid="67"/>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1000"/>
                                        <p:tgtEl>
                                          <p:spTgt spid="77"/>
                                        </p:tgtEl>
                                      </p:cBhvr>
                                    </p:animEffect>
                                    <p:anim calcmode="lin" valueType="num">
                                      <p:cBhvr>
                                        <p:cTn id="41" dur="1000" fill="hold"/>
                                        <p:tgtEl>
                                          <p:spTgt spid="77"/>
                                        </p:tgtEl>
                                        <p:attrNameLst>
                                          <p:attrName>ppt_x</p:attrName>
                                        </p:attrNameLst>
                                      </p:cBhvr>
                                      <p:tavLst>
                                        <p:tav tm="0">
                                          <p:val>
                                            <p:strVal val="#ppt_x"/>
                                          </p:val>
                                        </p:tav>
                                        <p:tav tm="100000">
                                          <p:val>
                                            <p:strVal val="#ppt_x"/>
                                          </p:val>
                                        </p:tav>
                                      </p:tavLst>
                                    </p:anim>
                                    <p:anim calcmode="lin" valueType="num">
                                      <p:cBhvr>
                                        <p:cTn id="42" dur="1000" fill="hold"/>
                                        <p:tgtEl>
                                          <p:spTgt spid="77"/>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1000"/>
                                        <p:tgtEl>
                                          <p:spTgt spid="69"/>
                                        </p:tgtEl>
                                      </p:cBhvr>
                                    </p:animEffect>
                                    <p:anim calcmode="lin" valueType="num">
                                      <p:cBhvr>
                                        <p:cTn id="53" dur="1000" fill="hold"/>
                                        <p:tgtEl>
                                          <p:spTgt spid="69"/>
                                        </p:tgtEl>
                                        <p:attrNameLst>
                                          <p:attrName>ppt_x</p:attrName>
                                        </p:attrNameLst>
                                      </p:cBhvr>
                                      <p:tavLst>
                                        <p:tav tm="0">
                                          <p:val>
                                            <p:strVal val="#ppt_x"/>
                                          </p:val>
                                        </p:tav>
                                        <p:tav tm="100000">
                                          <p:val>
                                            <p:strVal val="#ppt_x"/>
                                          </p:val>
                                        </p:tav>
                                      </p:tavLst>
                                    </p:anim>
                                    <p:anim calcmode="lin" valueType="num">
                                      <p:cBhvr>
                                        <p:cTn id="54" dur="1000" fill="hold"/>
                                        <p:tgtEl>
                                          <p:spTgt spid="69"/>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1000"/>
                                        <p:tgtEl>
                                          <p:spTgt spid="72"/>
                                        </p:tgtEl>
                                      </p:cBhvr>
                                    </p:animEffect>
                                    <p:anim calcmode="lin" valueType="num">
                                      <p:cBhvr>
                                        <p:cTn id="65" dur="1000" fill="hold"/>
                                        <p:tgtEl>
                                          <p:spTgt spid="72"/>
                                        </p:tgtEl>
                                        <p:attrNameLst>
                                          <p:attrName>ppt_x</p:attrName>
                                        </p:attrNameLst>
                                      </p:cBhvr>
                                      <p:tavLst>
                                        <p:tav tm="0">
                                          <p:val>
                                            <p:strVal val="#ppt_x"/>
                                          </p:val>
                                        </p:tav>
                                        <p:tav tm="100000">
                                          <p:val>
                                            <p:strVal val="#ppt_x"/>
                                          </p:val>
                                        </p:tav>
                                      </p:tavLst>
                                    </p:anim>
                                    <p:anim calcmode="lin" valueType="num">
                                      <p:cBhvr>
                                        <p:cTn id="66" dur="1000" fill="hold"/>
                                        <p:tgtEl>
                                          <p:spTgt spid="72"/>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3"/>
                                        </p:tgtEl>
                                        <p:attrNameLst>
                                          <p:attrName>style.visibility</p:attrName>
                                        </p:attrNameLst>
                                      </p:cBhvr>
                                      <p:to>
                                        <p:strVal val="visible"/>
                                      </p:to>
                                    </p:set>
                                  </p:childTnLst>
                                </p:cTn>
                              </p:par>
                            </p:childTnLst>
                          </p:cTn>
                        </p:par>
                        <p:par>
                          <p:cTn id="92" fill="hold">
                            <p:stCondLst>
                              <p:cond delay="0"/>
                            </p:stCondLst>
                            <p:childTnLst>
                              <p:par>
                                <p:cTn id="93" presetID="22" presetClass="entr" presetSubtype="8" fill="hold"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left)">
                                      <p:cBhvr>
                                        <p:cTn id="95"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22" grpId="0"/>
      <p:bldP spid="62" grpId="0"/>
      <p:bldP spid="64" grpId="0"/>
      <p:bldP spid="65" grpId="0"/>
      <p:bldP spid="6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DC7F35-74B0-408B-A189-FD744171442B}"/>
              </a:ext>
            </a:extLst>
          </p:cNvPr>
          <p:cNvPicPr>
            <a:picLocks noChangeAspect="1"/>
          </p:cNvPicPr>
          <p:nvPr/>
        </p:nvPicPr>
        <p:blipFill rotWithShape="1">
          <a:blip r:embed="rId3">
            <a:grayscl/>
          </a:blip>
          <a:srcRect l="33255" t="38742" r="8150" b="32837"/>
          <a:stretch/>
        </p:blipFill>
        <p:spPr>
          <a:xfrm>
            <a:off x="449694" y="2956185"/>
            <a:ext cx="10845218" cy="2945555"/>
          </a:xfrm>
          <a:prstGeom prst="rect">
            <a:avLst/>
          </a:prstGeom>
        </p:spPr>
      </p:pic>
      <p:grpSp>
        <p:nvGrpSpPr>
          <p:cNvPr id="10" name="Group 9">
            <a:extLst>
              <a:ext uri="{FF2B5EF4-FFF2-40B4-BE49-F238E27FC236}">
                <a16:creationId xmlns:a16="http://schemas.microsoft.com/office/drawing/2014/main" id="{0544E160-D565-CD65-A829-CF61B9A543F4}"/>
              </a:ext>
            </a:extLst>
          </p:cNvPr>
          <p:cNvGrpSpPr/>
          <p:nvPr/>
        </p:nvGrpSpPr>
        <p:grpSpPr>
          <a:xfrm>
            <a:off x="91933" y="4338313"/>
            <a:ext cx="1506823" cy="1656417"/>
            <a:chOff x="-210144" y="5262725"/>
            <a:chExt cx="1506823" cy="1656417"/>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6965F9-1D27-4BB9-993C-6C92151D2A88}"/>
                    </a:ext>
                  </a:extLst>
                </p:cNvPr>
                <p:cNvSpPr txBox="1"/>
                <p:nvPr/>
              </p:nvSpPr>
              <p:spPr>
                <a:xfrm>
                  <a:off x="-210144" y="6211256"/>
                  <a:ext cx="150682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rgbClr val="0070C0"/>
                            </a:solidFill>
                            <a:latin typeface="Cambria Math" panose="02040503050406030204" pitchFamily="18" charset="0"/>
                          </a:rPr>
                          <m:t>𝑟</m:t>
                        </m:r>
                        <m:r>
                          <a:rPr lang="en-GB" sz="4000" b="0" i="1" smtClean="0">
                            <a:solidFill>
                              <a:schemeClr val="tx1"/>
                            </a:solidFill>
                            <a:latin typeface="Cambria Math" panose="02040503050406030204" pitchFamily="18" charset="0"/>
                          </a:rPr>
                          <m:t>=0</m:t>
                        </m:r>
                      </m:oMath>
                    </m:oMathPara>
                  </a14:m>
                  <a:endParaRPr lang="en-CA" sz="4000" dirty="0">
                    <a:solidFill>
                      <a:srgbClr val="002060"/>
                    </a:solidFill>
                  </a:endParaRPr>
                </a:p>
              </p:txBody>
            </p:sp>
          </mc:Choice>
          <mc:Fallback xmlns="">
            <p:sp>
              <p:nvSpPr>
                <p:cNvPr id="21" name="TextBox 20">
                  <a:extLst>
                    <a:ext uri="{FF2B5EF4-FFF2-40B4-BE49-F238E27FC236}">
                      <a16:creationId xmlns:a16="http://schemas.microsoft.com/office/drawing/2014/main" id="{FC6965F9-1D27-4BB9-993C-6C92151D2A88}"/>
                    </a:ext>
                  </a:extLst>
                </p:cNvPr>
                <p:cNvSpPr txBox="1">
                  <a:spLocks noRot="1" noChangeAspect="1" noMove="1" noResize="1" noEditPoints="1" noAdjustHandles="1" noChangeArrowheads="1" noChangeShapeType="1" noTextEdit="1"/>
                </p:cNvSpPr>
                <p:nvPr/>
              </p:nvSpPr>
              <p:spPr>
                <a:xfrm>
                  <a:off x="-210144" y="6211256"/>
                  <a:ext cx="1506823" cy="707886"/>
                </a:xfrm>
                <a:prstGeom prst="rect">
                  <a:avLst/>
                </a:prstGeom>
                <a:blipFill>
                  <a:blip r:embed="rId4"/>
                  <a:stretch>
                    <a:fillRect/>
                  </a:stretch>
                </a:blipFill>
              </p:spPr>
              <p:txBody>
                <a:bodyPr/>
                <a:lstStyle/>
                <a:p>
                  <a:r>
                    <a:rPr lang="en-CA">
                      <a:noFill/>
                    </a:rPr>
                    <a:t> </a:t>
                  </a:r>
                </a:p>
              </p:txBody>
            </p:sp>
          </mc:Fallback>
        </mc:AlternateContent>
        <p:sp>
          <p:nvSpPr>
            <p:cNvPr id="26" name="Oval 25">
              <a:extLst>
                <a:ext uri="{FF2B5EF4-FFF2-40B4-BE49-F238E27FC236}">
                  <a16:creationId xmlns:a16="http://schemas.microsoft.com/office/drawing/2014/main" id="{170A292D-5EAB-47FC-A62C-E6D0CAB7E806}"/>
                </a:ext>
              </a:extLst>
            </p:cNvPr>
            <p:cNvSpPr/>
            <p:nvPr/>
          </p:nvSpPr>
          <p:spPr>
            <a:xfrm>
              <a:off x="0" y="5262725"/>
              <a:ext cx="1135981" cy="1135981"/>
            </a:xfrm>
            <a:prstGeom prst="ellipse">
              <a:avLst/>
            </a:prstGeom>
            <a:solidFill>
              <a:schemeClr val="accent5">
                <a:lumMod val="60000"/>
                <a:lumOff val="40000"/>
                <a:alpha val="6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600" dirty="0">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66EF2FC-9FD0-4F03-A1C2-6F4A899F3BC2}"/>
                    </a:ext>
                  </a:extLst>
                </p:cNvPr>
                <p:cNvSpPr txBox="1"/>
                <p:nvPr/>
              </p:nvSpPr>
              <p:spPr>
                <a:xfrm>
                  <a:off x="206541" y="5376456"/>
                  <a:ext cx="67831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5400" b="0" i="1" smtClean="0">
                            <a:solidFill>
                              <a:schemeClr val="tx1"/>
                            </a:solidFill>
                            <a:latin typeface="Cambria Math" panose="02040503050406030204" pitchFamily="18" charset="0"/>
                          </a:rPr>
                          <m:t>𝑀</m:t>
                        </m:r>
                      </m:oMath>
                    </m:oMathPara>
                  </a14:m>
                  <a:endParaRPr lang="en-CA" sz="5400" dirty="0">
                    <a:solidFill>
                      <a:srgbClr val="002060"/>
                    </a:solidFill>
                  </a:endParaRPr>
                </a:p>
              </p:txBody>
            </p:sp>
          </mc:Choice>
          <mc:Fallback xmlns="">
            <p:sp>
              <p:nvSpPr>
                <p:cNvPr id="25" name="TextBox 24">
                  <a:extLst>
                    <a:ext uri="{FF2B5EF4-FFF2-40B4-BE49-F238E27FC236}">
                      <a16:creationId xmlns:a16="http://schemas.microsoft.com/office/drawing/2014/main" id="{F66EF2FC-9FD0-4F03-A1C2-6F4A899F3BC2}"/>
                    </a:ext>
                  </a:extLst>
                </p:cNvPr>
                <p:cNvSpPr txBox="1">
                  <a:spLocks noRot="1" noChangeAspect="1" noMove="1" noResize="1" noEditPoints="1" noAdjustHandles="1" noChangeArrowheads="1" noChangeShapeType="1" noTextEdit="1"/>
                </p:cNvSpPr>
                <p:nvPr/>
              </p:nvSpPr>
              <p:spPr>
                <a:xfrm>
                  <a:off x="206541" y="5376456"/>
                  <a:ext cx="678318" cy="923330"/>
                </a:xfrm>
                <a:prstGeom prst="rect">
                  <a:avLst/>
                </a:prstGeom>
                <a:blipFill>
                  <a:blip r:embed="rId5"/>
                  <a:stretch>
                    <a:fillRect/>
                  </a:stretch>
                </a:blipFill>
              </p:spPr>
              <p:txBody>
                <a:bodyPr/>
                <a:lstStyle/>
                <a:p>
                  <a:r>
                    <a:rPr lang="en-CA">
                      <a:noFill/>
                    </a:rPr>
                    <a:t> </a:t>
                  </a:r>
                </a:p>
              </p:txBody>
            </p:sp>
          </mc:Fallback>
        </mc:AlternateContent>
      </p:grpSp>
      <p:cxnSp>
        <p:nvCxnSpPr>
          <p:cNvPr id="52" name="Straight Connector 51">
            <a:extLst>
              <a:ext uri="{FF2B5EF4-FFF2-40B4-BE49-F238E27FC236}">
                <a16:creationId xmlns:a16="http://schemas.microsoft.com/office/drawing/2014/main" id="{4C7D1B0D-651A-4A1E-A38C-E6B4EC832EFB}"/>
              </a:ext>
            </a:extLst>
          </p:cNvPr>
          <p:cNvCxnSpPr>
            <a:cxnSpLocks/>
          </p:cNvCxnSpPr>
          <p:nvPr/>
        </p:nvCxnSpPr>
        <p:spPr>
          <a:xfrm flipV="1">
            <a:off x="2228527" y="3301003"/>
            <a:ext cx="0" cy="3155028"/>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DA30D5B-28BD-4BC5-BCBC-5BC6200C3848}"/>
              </a:ext>
            </a:extLst>
          </p:cNvPr>
          <p:cNvSpPr txBox="1"/>
          <p:nvPr/>
        </p:nvSpPr>
        <p:spPr>
          <a:xfrm>
            <a:off x="2812149" y="1825982"/>
            <a:ext cx="184731" cy="707886"/>
          </a:xfrm>
          <a:prstGeom prst="rect">
            <a:avLst/>
          </a:prstGeom>
          <a:noFill/>
        </p:spPr>
        <p:txBody>
          <a:bodyPr wrap="none" rtlCol="0">
            <a:spAutoFit/>
          </a:bodyPr>
          <a:lstStyle/>
          <a:p>
            <a:endParaRPr lang="en-CA" sz="4000" dirty="0">
              <a:solidFill>
                <a:srgbClr val="002060"/>
              </a:solidFill>
            </a:endParaRPr>
          </a:p>
        </p:txBody>
      </p:sp>
      <p:sp>
        <p:nvSpPr>
          <p:cNvPr id="63" name="TextBox 62">
            <a:extLst>
              <a:ext uri="{FF2B5EF4-FFF2-40B4-BE49-F238E27FC236}">
                <a16:creationId xmlns:a16="http://schemas.microsoft.com/office/drawing/2014/main" id="{8C3F4F5A-5C36-47B6-8E12-CD4DD9EE73CA}"/>
              </a:ext>
            </a:extLst>
          </p:cNvPr>
          <p:cNvSpPr txBox="1"/>
          <p:nvPr/>
        </p:nvSpPr>
        <p:spPr>
          <a:xfrm>
            <a:off x="733556" y="1811928"/>
            <a:ext cx="184731" cy="707886"/>
          </a:xfrm>
          <a:prstGeom prst="rect">
            <a:avLst/>
          </a:prstGeom>
          <a:noFill/>
        </p:spPr>
        <p:txBody>
          <a:bodyPr wrap="none" rtlCol="0">
            <a:spAutoFit/>
          </a:bodyPr>
          <a:lstStyle/>
          <a:p>
            <a:endParaRPr lang="en-CA" sz="4000" dirty="0">
              <a:solidFill>
                <a:srgbClr val="002060"/>
              </a:solidFill>
            </a:endParaRPr>
          </a:p>
        </p:txBody>
      </p:sp>
      <p:grpSp>
        <p:nvGrpSpPr>
          <p:cNvPr id="16" name="Group 15">
            <a:extLst>
              <a:ext uri="{FF2B5EF4-FFF2-40B4-BE49-F238E27FC236}">
                <a16:creationId xmlns:a16="http://schemas.microsoft.com/office/drawing/2014/main" id="{3B0F0EE5-9C94-DCBF-57CC-9EBED84B7BBF}"/>
              </a:ext>
            </a:extLst>
          </p:cNvPr>
          <p:cNvGrpSpPr/>
          <p:nvPr/>
        </p:nvGrpSpPr>
        <p:grpSpPr>
          <a:xfrm>
            <a:off x="0" y="6124923"/>
            <a:ext cx="2029273" cy="783345"/>
            <a:chOff x="0" y="5288642"/>
            <a:chExt cx="2029273" cy="783345"/>
          </a:xfrm>
        </p:grpSpPr>
        <p:cxnSp>
          <p:nvCxnSpPr>
            <p:cNvPr id="70" name="Straight Arrow Connector 69">
              <a:extLst>
                <a:ext uri="{FF2B5EF4-FFF2-40B4-BE49-F238E27FC236}">
                  <a16:creationId xmlns:a16="http://schemas.microsoft.com/office/drawing/2014/main" id="{D95B951C-4AC3-4FB5-A64E-EBB7BD7A00DA}"/>
                </a:ext>
              </a:extLst>
            </p:cNvPr>
            <p:cNvCxnSpPr>
              <a:cxnSpLocks/>
            </p:cNvCxnSpPr>
            <p:nvPr/>
          </p:nvCxnSpPr>
          <p:spPr>
            <a:xfrm flipV="1">
              <a:off x="88989" y="5288642"/>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75A4908-878F-42B5-AFDA-78564A0C9F23}"/>
                    </a:ext>
                  </a:extLst>
                </p:cNvPr>
                <p:cNvSpPr txBox="1"/>
                <p:nvPr/>
              </p:nvSpPr>
              <p:spPr>
                <a:xfrm>
                  <a:off x="0" y="5302546"/>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71" name="TextBox 70">
                  <a:extLst>
                    <a:ext uri="{FF2B5EF4-FFF2-40B4-BE49-F238E27FC236}">
                      <a16:creationId xmlns:a16="http://schemas.microsoft.com/office/drawing/2014/main" id="{F75A4908-878F-42B5-AFDA-78564A0C9F23}"/>
                    </a:ext>
                  </a:extLst>
                </p:cNvPr>
                <p:cNvSpPr txBox="1">
                  <a:spLocks noRot="1" noChangeAspect="1" noMove="1" noResize="1" noEditPoints="1" noAdjustHandles="1" noChangeArrowheads="1" noChangeShapeType="1" noTextEdit="1"/>
                </p:cNvSpPr>
                <p:nvPr/>
              </p:nvSpPr>
              <p:spPr>
                <a:xfrm>
                  <a:off x="0" y="5302546"/>
                  <a:ext cx="2029273" cy="769441"/>
                </a:xfrm>
                <a:prstGeom prst="rect">
                  <a:avLst/>
                </a:prstGeom>
                <a:blipFill>
                  <a:blip r:embed="rId6"/>
                  <a:stretch>
                    <a:fillRect l="-12012" t="-15873" b="-37302"/>
                  </a:stretch>
                </a:blipFill>
              </p:spPr>
              <p:txBody>
                <a:bodyPr/>
                <a:lstStyle/>
                <a:p>
                  <a:r>
                    <a:rPr lang="en-CA">
                      <a:noFill/>
                    </a:rPr>
                    <a:t> </a:t>
                  </a:r>
                </a:p>
              </p:txBody>
            </p:sp>
          </mc:Fallback>
        </mc:AlternateContent>
      </p:grpSp>
      <p:pic>
        <p:nvPicPr>
          <p:cNvPr id="66" name="Picture 8" descr="Rocket, Star, Moon, Space Travel, Space, Research">
            <a:extLst>
              <a:ext uri="{FF2B5EF4-FFF2-40B4-BE49-F238E27FC236}">
                <a16:creationId xmlns:a16="http://schemas.microsoft.com/office/drawing/2014/main" id="{A5923F8B-1331-2AC2-8120-B57D7B72F89A}"/>
              </a:ext>
            </a:extLst>
          </p:cNvPr>
          <p:cNvPicPr>
            <a:picLocks noChangeAspect="1" noChangeArrowheads="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18530" y="3527170"/>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Rocket, Star, Moon, Space Travel, Space, Research">
            <a:extLst>
              <a:ext uri="{FF2B5EF4-FFF2-40B4-BE49-F238E27FC236}">
                <a16:creationId xmlns:a16="http://schemas.microsoft.com/office/drawing/2014/main" id="{C3DDA572-44B7-6C4C-BA8C-E7D1DC7415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800239" y="3527170"/>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Rocket, Star, Moon, Space Travel, Space, Research">
            <a:extLst>
              <a:ext uri="{FF2B5EF4-FFF2-40B4-BE49-F238E27FC236}">
                <a16:creationId xmlns:a16="http://schemas.microsoft.com/office/drawing/2014/main" id="{AA930C34-D81F-632A-D763-104CA9895D90}"/>
              </a:ext>
            </a:extLst>
          </p:cNvPr>
          <p:cNvPicPr>
            <a:picLocks noChangeAspect="1" noChangeArrowheads="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379663" y="3514846"/>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Rocket, Star, Moon, Space Travel, Space, Research">
            <a:extLst>
              <a:ext uri="{FF2B5EF4-FFF2-40B4-BE49-F238E27FC236}">
                <a16:creationId xmlns:a16="http://schemas.microsoft.com/office/drawing/2014/main" id="{BB47DEE6-7FEB-118B-86B4-5B5D4FD87371}"/>
              </a:ext>
            </a:extLst>
          </p:cNvPr>
          <p:cNvPicPr>
            <a:picLocks noChangeAspect="1" noChangeArrowheads="1"/>
          </p:cNvPicPr>
          <p:nvPr/>
        </p:nvPicPr>
        <p:blipFill>
          <a:blip r:embed="rId7">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2196872" y="3514846"/>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descr="Rocket, Star, Moon, Space Travel, Space, Research">
            <a:extLst>
              <a:ext uri="{FF2B5EF4-FFF2-40B4-BE49-F238E27FC236}">
                <a16:creationId xmlns:a16="http://schemas.microsoft.com/office/drawing/2014/main" id="{7334B1E6-5752-E08B-2F09-5FF53094E879}"/>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5799062" y="3527169"/>
            <a:ext cx="707887" cy="12020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8D9DE96-113A-0332-3C67-6502CB6AF9D0}"/>
                  </a:ext>
                </a:extLst>
              </p:cNvPr>
              <p:cNvSpPr txBox="1"/>
              <p:nvPr/>
            </p:nvSpPr>
            <p:spPr>
              <a:xfrm>
                <a:off x="1598756" y="4543965"/>
                <a:ext cx="1424584" cy="646331"/>
              </a:xfrm>
              <a:prstGeom prst="rect">
                <a:avLst/>
              </a:prstGeom>
              <a:solidFill>
                <a:schemeClr val="bg1"/>
              </a:solidFill>
              <a:ln w="38100">
                <a:solidFill>
                  <a:srgbClr val="7030A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𝑟</m:t>
                          </m:r>
                        </m:e>
                        <m:sub>
                          <m:r>
                            <a:rPr lang="en-CA" sz="3600" b="0" i="1" smtClean="0">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58D9DE96-113A-0332-3C67-6502CB6AF9D0}"/>
                  </a:ext>
                </a:extLst>
              </p:cNvPr>
              <p:cNvSpPr txBox="1">
                <a:spLocks noRot="1" noChangeAspect="1" noMove="1" noResize="1" noEditPoints="1" noAdjustHandles="1" noChangeArrowheads="1" noChangeShapeType="1" noTextEdit="1"/>
              </p:cNvSpPr>
              <p:nvPr/>
            </p:nvSpPr>
            <p:spPr>
              <a:xfrm>
                <a:off x="1598756" y="4543965"/>
                <a:ext cx="1424584" cy="646331"/>
              </a:xfrm>
              <a:prstGeom prst="rect">
                <a:avLst/>
              </a:prstGeom>
              <a:blipFill>
                <a:blip r:embed="rId8"/>
                <a:stretch>
                  <a:fillRect/>
                </a:stretch>
              </a:blipFill>
              <a:ln w="38100">
                <a:solidFill>
                  <a:srgbClr val="7030A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C65F01-254E-87B2-577E-A1747945CF3D}"/>
                  </a:ext>
                </a:extLst>
              </p:cNvPr>
              <p:cNvSpPr txBox="1"/>
              <p:nvPr/>
            </p:nvSpPr>
            <p:spPr>
              <a:xfrm>
                <a:off x="3109262" y="4543965"/>
                <a:ext cx="1640878" cy="646331"/>
              </a:xfrm>
              <a:prstGeom prst="rect">
                <a:avLst/>
              </a:prstGeom>
              <a:solidFill>
                <a:schemeClr val="bg1"/>
              </a:solidFill>
              <a:ln w="38100">
                <a:solidFill>
                  <a:srgbClr val="0070C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=2</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E7C65F01-254E-87B2-577E-A1747945CF3D}"/>
                  </a:ext>
                </a:extLst>
              </p:cNvPr>
              <p:cNvSpPr txBox="1">
                <a:spLocks noRot="1" noChangeAspect="1" noMove="1" noResize="1" noEditPoints="1" noAdjustHandles="1" noChangeArrowheads="1" noChangeShapeType="1" noTextEdit="1"/>
              </p:cNvSpPr>
              <p:nvPr/>
            </p:nvSpPr>
            <p:spPr>
              <a:xfrm>
                <a:off x="3109262" y="4543965"/>
                <a:ext cx="1640878" cy="646331"/>
              </a:xfrm>
              <a:prstGeom prst="rect">
                <a:avLst/>
              </a:prstGeom>
              <a:blipFill>
                <a:blip r:embed="rId9"/>
                <a:stretch>
                  <a:fillRect/>
                </a:stretch>
              </a:blipFill>
              <a:ln w="38100">
                <a:solidFill>
                  <a:srgbClr val="0070C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670DAAC-F6CB-0D9B-A417-225D6014A13D}"/>
                  </a:ext>
                </a:extLst>
              </p:cNvPr>
              <p:cNvSpPr txBox="1"/>
              <p:nvPr/>
            </p:nvSpPr>
            <p:spPr>
              <a:xfrm>
                <a:off x="5351041" y="4543965"/>
                <a:ext cx="1640878" cy="646331"/>
              </a:xfrm>
              <a:prstGeom prst="rect">
                <a:avLst/>
              </a:prstGeom>
              <a:solidFill>
                <a:schemeClr val="bg1"/>
              </a:solidFill>
              <a:ln w="38100">
                <a:solidFill>
                  <a:srgbClr val="00B05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m:t>
                      </m:r>
                      <m:r>
                        <a:rPr lang="en-CA" sz="3600" b="0" i="1" smtClean="0">
                          <a:latin typeface="Cambria Math" panose="02040503050406030204" pitchFamily="18" charset="0"/>
                        </a:rPr>
                        <m:t>5</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B670DAAC-F6CB-0D9B-A417-225D6014A13D}"/>
                  </a:ext>
                </a:extLst>
              </p:cNvPr>
              <p:cNvSpPr txBox="1">
                <a:spLocks noRot="1" noChangeAspect="1" noMove="1" noResize="1" noEditPoints="1" noAdjustHandles="1" noChangeArrowheads="1" noChangeShapeType="1" noTextEdit="1"/>
              </p:cNvSpPr>
              <p:nvPr/>
            </p:nvSpPr>
            <p:spPr>
              <a:xfrm>
                <a:off x="5351041" y="4543965"/>
                <a:ext cx="1640878" cy="646331"/>
              </a:xfrm>
              <a:prstGeom prst="rect">
                <a:avLst/>
              </a:prstGeom>
              <a:blipFill>
                <a:blip r:embed="rId10"/>
                <a:stretch>
                  <a:fillRect/>
                </a:stretch>
              </a:blipFill>
              <a:ln w="38100">
                <a:solidFill>
                  <a:srgbClr val="00B05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CA143D-7DE5-B9EB-37D7-EBA20CC228DB}"/>
                  </a:ext>
                </a:extLst>
              </p:cNvPr>
              <p:cNvSpPr txBox="1"/>
              <p:nvPr/>
            </p:nvSpPr>
            <p:spPr>
              <a:xfrm>
                <a:off x="8026741" y="4543964"/>
                <a:ext cx="1936732" cy="646331"/>
              </a:xfrm>
              <a:prstGeom prst="rect">
                <a:avLst/>
              </a:prstGeom>
              <a:solidFill>
                <a:schemeClr val="bg1"/>
              </a:solidFill>
              <a:ln w="38100">
                <a:solidFill>
                  <a:srgbClr val="FFC00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m:t>
                      </m:r>
                      <m:r>
                        <a:rPr lang="en-CA" sz="3600" b="0" i="1" smtClean="0">
                          <a:latin typeface="Cambria Math" panose="02040503050406030204" pitchFamily="18" charset="0"/>
                        </a:rPr>
                        <m:t>10</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44CA143D-7DE5-B9EB-37D7-EBA20CC228DB}"/>
                  </a:ext>
                </a:extLst>
              </p:cNvPr>
              <p:cNvSpPr txBox="1">
                <a:spLocks noRot="1" noChangeAspect="1" noMove="1" noResize="1" noEditPoints="1" noAdjustHandles="1" noChangeArrowheads="1" noChangeShapeType="1" noTextEdit="1"/>
              </p:cNvSpPr>
              <p:nvPr/>
            </p:nvSpPr>
            <p:spPr>
              <a:xfrm>
                <a:off x="8026741" y="4543964"/>
                <a:ext cx="1936732" cy="646331"/>
              </a:xfrm>
              <a:prstGeom prst="rect">
                <a:avLst/>
              </a:prstGeom>
              <a:blipFill>
                <a:blip r:embed="rId11"/>
                <a:stretch>
                  <a:fillRect/>
                </a:stretch>
              </a:blipFill>
              <a:ln w="38100">
                <a:solidFill>
                  <a:srgbClr val="FFC00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F9E724E-11F1-5323-DA6F-F9F17285E5A9}"/>
                  </a:ext>
                </a:extLst>
              </p:cNvPr>
              <p:cNvSpPr txBox="1"/>
              <p:nvPr/>
            </p:nvSpPr>
            <p:spPr>
              <a:xfrm>
                <a:off x="10624553" y="4543964"/>
                <a:ext cx="1469396" cy="646331"/>
              </a:xfrm>
              <a:prstGeom prst="rect">
                <a:avLst/>
              </a:prstGeom>
              <a:solidFill>
                <a:schemeClr val="bg1"/>
              </a:solidFill>
              <a:ln w="38100">
                <a:solidFill>
                  <a:srgbClr val="FF000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r>
                        <a:rPr lang="en-CA" sz="3600" i="1">
                          <a:latin typeface="Cambria Math" panose="02040503050406030204" pitchFamily="18" charset="0"/>
                        </a:rPr>
                        <m:t>∞</m:t>
                      </m:r>
                    </m:oMath>
                  </m:oMathPara>
                </a14:m>
                <a:endParaRPr lang="en-GB" sz="3600" i="1" dirty="0">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DF9E724E-11F1-5323-DA6F-F9F17285E5A9}"/>
                  </a:ext>
                </a:extLst>
              </p:cNvPr>
              <p:cNvSpPr txBox="1">
                <a:spLocks noRot="1" noChangeAspect="1" noMove="1" noResize="1" noEditPoints="1" noAdjustHandles="1" noChangeArrowheads="1" noChangeShapeType="1" noTextEdit="1"/>
              </p:cNvSpPr>
              <p:nvPr/>
            </p:nvSpPr>
            <p:spPr>
              <a:xfrm>
                <a:off x="10624553" y="4543964"/>
                <a:ext cx="1469396" cy="646331"/>
              </a:xfrm>
              <a:prstGeom prst="rect">
                <a:avLst/>
              </a:prstGeom>
              <a:blipFill>
                <a:blip r:embed="rId12"/>
                <a:stretch>
                  <a:fillRect/>
                </a:stretch>
              </a:blipFill>
              <a:ln w="38100">
                <a:solidFill>
                  <a:srgbClr val="FF0000"/>
                </a:solidFill>
              </a:ln>
              <a:effectLst/>
            </p:spPr>
            <p:txBody>
              <a:bodyPr/>
              <a:lstStyle/>
              <a:p>
                <a:r>
                  <a:rPr lang="en-CA">
                    <a:noFill/>
                  </a:rPr>
                  <a:t> </a:t>
                </a:r>
              </a:p>
            </p:txBody>
          </p:sp>
        </mc:Fallback>
      </mc:AlternateContent>
      <p:grpSp>
        <p:nvGrpSpPr>
          <p:cNvPr id="9" name="Group 8">
            <a:extLst>
              <a:ext uri="{FF2B5EF4-FFF2-40B4-BE49-F238E27FC236}">
                <a16:creationId xmlns:a16="http://schemas.microsoft.com/office/drawing/2014/main" id="{DABC2DB8-5FF8-246F-5388-64AF6602627E}"/>
              </a:ext>
            </a:extLst>
          </p:cNvPr>
          <p:cNvGrpSpPr/>
          <p:nvPr/>
        </p:nvGrpSpPr>
        <p:grpSpPr>
          <a:xfrm>
            <a:off x="9334828" y="1162031"/>
            <a:ext cx="2646109" cy="2526752"/>
            <a:chOff x="9334828" y="325750"/>
            <a:chExt cx="2646109" cy="2526752"/>
          </a:xfrm>
        </p:grpSpPr>
        <p:cxnSp>
          <p:nvCxnSpPr>
            <p:cNvPr id="81" name="Straight Arrow Connector 80">
              <a:extLst>
                <a:ext uri="{FF2B5EF4-FFF2-40B4-BE49-F238E27FC236}">
                  <a16:creationId xmlns:a16="http://schemas.microsoft.com/office/drawing/2014/main" id="{B380B557-0D89-840B-9369-B50B24C7D9F1}"/>
                </a:ext>
              </a:extLst>
            </p:cNvPr>
            <p:cNvCxnSpPr>
              <a:cxnSpLocks/>
            </p:cNvCxnSpPr>
            <p:nvPr/>
          </p:nvCxnSpPr>
          <p:spPr>
            <a:xfrm>
              <a:off x="11520518" y="608497"/>
              <a:ext cx="0" cy="22440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BC349E8-E858-76CE-BD83-EA3D3E72D91D}"/>
                    </a:ext>
                  </a:extLst>
                </p:cNvPr>
                <p:cNvSpPr txBox="1"/>
                <p:nvPr/>
              </p:nvSpPr>
              <p:spPr>
                <a:xfrm>
                  <a:off x="9334828" y="325750"/>
                  <a:ext cx="2646109" cy="1074140"/>
                </a:xfrm>
                <a:prstGeom prst="rect">
                  <a:avLst/>
                </a:prstGeom>
                <a:solidFill>
                  <a:schemeClr val="bg1"/>
                </a:solidFill>
                <a:ln w="38100">
                  <a:solidFill>
                    <a:srgbClr val="FF000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47" name="TextBox 46">
                  <a:extLst>
                    <a:ext uri="{FF2B5EF4-FFF2-40B4-BE49-F238E27FC236}">
                      <a16:creationId xmlns:a16="http://schemas.microsoft.com/office/drawing/2014/main" id="{CBC349E8-E858-76CE-BD83-EA3D3E72D91D}"/>
                    </a:ext>
                  </a:extLst>
                </p:cNvPr>
                <p:cNvSpPr txBox="1">
                  <a:spLocks noRot="1" noChangeAspect="1" noMove="1" noResize="1" noEditPoints="1" noAdjustHandles="1" noChangeArrowheads="1" noChangeShapeType="1" noTextEdit="1"/>
                </p:cNvSpPr>
                <p:nvPr/>
              </p:nvSpPr>
              <p:spPr>
                <a:xfrm>
                  <a:off x="9334828" y="325750"/>
                  <a:ext cx="2646109" cy="1074140"/>
                </a:xfrm>
                <a:prstGeom prst="rect">
                  <a:avLst/>
                </a:prstGeom>
                <a:blipFill>
                  <a:blip r:embed="rId13"/>
                  <a:stretch>
                    <a:fillRect/>
                  </a:stretch>
                </a:blipFill>
                <a:ln w="38100">
                  <a:solidFill>
                    <a:srgbClr val="FF0000"/>
                  </a:solidFill>
                </a:ln>
                <a:effectLst/>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B0DFE45D-C7A4-8969-363B-54EC96B224E3}"/>
              </a:ext>
            </a:extLst>
          </p:cNvPr>
          <p:cNvGrpSpPr/>
          <p:nvPr/>
        </p:nvGrpSpPr>
        <p:grpSpPr>
          <a:xfrm>
            <a:off x="883221" y="1177321"/>
            <a:ext cx="2646109" cy="2511462"/>
            <a:chOff x="883221" y="341040"/>
            <a:chExt cx="2646109" cy="2511462"/>
          </a:xfrm>
        </p:grpSpPr>
        <p:cxnSp>
          <p:nvCxnSpPr>
            <p:cNvPr id="12" name="Straight Arrow Connector 11">
              <a:extLst>
                <a:ext uri="{FF2B5EF4-FFF2-40B4-BE49-F238E27FC236}">
                  <a16:creationId xmlns:a16="http://schemas.microsoft.com/office/drawing/2014/main" id="{FCEAB68E-AA01-A308-4E38-3168F39ED638}"/>
                </a:ext>
              </a:extLst>
            </p:cNvPr>
            <p:cNvCxnSpPr>
              <a:cxnSpLocks/>
            </p:cNvCxnSpPr>
            <p:nvPr/>
          </p:nvCxnSpPr>
          <p:spPr>
            <a:xfrm flipH="1">
              <a:off x="2626465" y="625423"/>
              <a:ext cx="0" cy="222707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93BAB55-B8A0-A72F-A5CA-086ABD260387}"/>
                    </a:ext>
                  </a:extLst>
                </p:cNvPr>
                <p:cNvSpPr txBox="1"/>
                <p:nvPr/>
              </p:nvSpPr>
              <p:spPr>
                <a:xfrm>
                  <a:off x="883221" y="341040"/>
                  <a:ext cx="2646109" cy="1074140"/>
                </a:xfrm>
                <a:prstGeom prst="rect">
                  <a:avLst/>
                </a:prstGeom>
                <a:solidFill>
                  <a:schemeClr val="bg1"/>
                </a:solidFill>
                <a:ln w="38100">
                  <a:solidFill>
                    <a:srgbClr val="7030A0"/>
                  </a:solidFill>
                </a:ln>
                <a:effectLst/>
              </p:spPr>
              <p:txBody>
                <a:bodyPr wrap="square">
                  <a:spAutoFit/>
                </a:bodyPr>
                <a:lstStyle/>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oMath>
                  </a14:m>
                  <a:endParaRPr lang="en-GB" sz="4400" i="1" dirty="0">
                    <a:latin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393BAB55-B8A0-A72F-A5CA-086ABD260387}"/>
                    </a:ext>
                  </a:extLst>
                </p:cNvPr>
                <p:cNvSpPr txBox="1">
                  <a:spLocks noRot="1" noChangeAspect="1" noMove="1" noResize="1" noEditPoints="1" noAdjustHandles="1" noChangeArrowheads="1" noChangeShapeType="1" noTextEdit="1"/>
                </p:cNvSpPr>
                <p:nvPr/>
              </p:nvSpPr>
              <p:spPr>
                <a:xfrm>
                  <a:off x="883221" y="341040"/>
                  <a:ext cx="2646109" cy="1074140"/>
                </a:xfrm>
                <a:prstGeom prst="rect">
                  <a:avLst/>
                </a:prstGeom>
                <a:blipFill>
                  <a:blip r:embed="rId14"/>
                  <a:stretch>
                    <a:fillRect/>
                  </a:stretch>
                </a:blipFill>
                <a:ln w="38100">
                  <a:solidFill>
                    <a:srgbClr val="7030A0"/>
                  </a:solidFill>
                </a:ln>
                <a:effectLst/>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9D806190-1618-4AF2-6D41-9199DED3D4B8}"/>
              </a:ext>
            </a:extLst>
          </p:cNvPr>
          <p:cNvGrpSpPr/>
          <p:nvPr/>
        </p:nvGrpSpPr>
        <p:grpSpPr>
          <a:xfrm>
            <a:off x="4965831" y="1177321"/>
            <a:ext cx="3060909" cy="2572604"/>
            <a:chOff x="4965831" y="341040"/>
            <a:chExt cx="3060909" cy="2572604"/>
          </a:xfrm>
        </p:grpSpPr>
        <p:cxnSp>
          <p:nvCxnSpPr>
            <p:cNvPr id="79" name="Straight Arrow Connector 78">
              <a:extLst>
                <a:ext uri="{FF2B5EF4-FFF2-40B4-BE49-F238E27FC236}">
                  <a16:creationId xmlns:a16="http://schemas.microsoft.com/office/drawing/2014/main" id="{2B17F4CB-F56C-83E8-9FDC-2D05ABA0DB49}"/>
                </a:ext>
              </a:extLst>
            </p:cNvPr>
            <p:cNvCxnSpPr>
              <a:cxnSpLocks/>
            </p:cNvCxnSpPr>
            <p:nvPr/>
          </p:nvCxnSpPr>
          <p:spPr>
            <a:xfrm flipH="1">
              <a:off x="6353338" y="608497"/>
              <a:ext cx="0" cy="230514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A893F0E-CE61-328F-6C6B-42B2AB8E73C9}"/>
                    </a:ext>
                  </a:extLst>
                </p:cNvPr>
                <p:cNvSpPr txBox="1"/>
                <p:nvPr/>
              </p:nvSpPr>
              <p:spPr>
                <a:xfrm>
                  <a:off x="4965831" y="341040"/>
                  <a:ext cx="3060909" cy="1074140"/>
                </a:xfrm>
                <a:prstGeom prst="rect">
                  <a:avLst/>
                </a:prstGeom>
                <a:solidFill>
                  <a:schemeClr val="bg1"/>
                </a:solidFill>
                <a:ln w="38100">
                  <a:solidFill>
                    <a:srgbClr val="00B05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=1.12</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57" name="TextBox 56">
                  <a:extLst>
                    <a:ext uri="{FF2B5EF4-FFF2-40B4-BE49-F238E27FC236}">
                      <a16:creationId xmlns:a16="http://schemas.microsoft.com/office/drawing/2014/main" id="{7A893F0E-CE61-328F-6C6B-42B2AB8E73C9}"/>
                    </a:ext>
                  </a:extLst>
                </p:cNvPr>
                <p:cNvSpPr txBox="1">
                  <a:spLocks noRot="1" noChangeAspect="1" noMove="1" noResize="1" noEditPoints="1" noAdjustHandles="1" noChangeArrowheads="1" noChangeShapeType="1" noTextEdit="1"/>
                </p:cNvSpPr>
                <p:nvPr/>
              </p:nvSpPr>
              <p:spPr>
                <a:xfrm>
                  <a:off x="4965831" y="341040"/>
                  <a:ext cx="3060909" cy="1074140"/>
                </a:xfrm>
                <a:prstGeom prst="rect">
                  <a:avLst/>
                </a:prstGeom>
                <a:blipFill>
                  <a:blip r:embed="rId15"/>
                  <a:stretch>
                    <a:fillRect/>
                  </a:stretch>
                </a:blipFill>
                <a:ln w="38100">
                  <a:solidFill>
                    <a:srgbClr val="00B050"/>
                  </a:solidFill>
                </a:ln>
                <a:effectLst/>
              </p:spPr>
              <p:txBody>
                <a:bodyPr/>
                <a:lstStyle/>
                <a:p>
                  <a:r>
                    <a:rPr lang="en-CA">
                      <a:noFill/>
                    </a:rPr>
                    <a:t> </a:t>
                  </a:r>
                </a:p>
              </p:txBody>
            </p:sp>
          </mc:Fallback>
        </mc:AlternateContent>
      </p:grpSp>
      <p:cxnSp>
        <p:nvCxnSpPr>
          <p:cNvPr id="14" name="Straight Connector 13">
            <a:extLst>
              <a:ext uri="{FF2B5EF4-FFF2-40B4-BE49-F238E27FC236}">
                <a16:creationId xmlns:a16="http://schemas.microsoft.com/office/drawing/2014/main" id="{F26DA1F6-636D-42CF-F7FB-A666BD7EFADF}"/>
              </a:ext>
            </a:extLst>
          </p:cNvPr>
          <p:cNvCxnSpPr>
            <a:cxnSpLocks/>
          </p:cNvCxnSpPr>
          <p:nvPr/>
        </p:nvCxnSpPr>
        <p:spPr>
          <a:xfrm flipH="1">
            <a:off x="2904514" y="6038743"/>
            <a:ext cx="8969577" cy="0"/>
          </a:xfrm>
          <a:prstGeom prst="line">
            <a:avLst/>
          </a:prstGeom>
          <a:ln w="114300">
            <a:solidFill>
              <a:srgbClr val="FFC000"/>
            </a:solidFill>
          </a:ln>
          <a:effectLst>
            <a:glow rad="355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026" name="Picture 2" descr="Free vector graphics of Light">
            <a:extLst>
              <a:ext uri="{FF2B5EF4-FFF2-40B4-BE49-F238E27FC236}">
                <a16:creationId xmlns:a16="http://schemas.microsoft.com/office/drawing/2014/main" id="{CECBFC8A-557C-F9B2-05BF-4527C741EE0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526361" flipH="1">
            <a:off x="2442171" y="5119715"/>
            <a:ext cx="2592839" cy="165293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9EF796F-95B0-DB11-0CCD-F659149A09E4}"/>
              </a:ext>
            </a:extLst>
          </p:cNvPr>
          <p:cNvSpPr txBox="1"/>
          <p:nvPr/>
        </p:nvSpPr>
        <p:spPr>
          <a:xfrm>
            <a:off x="10684091" y="5190295"/>
            <a:ext cx="1389419" cy="400110"/>
          </a:xfrm>
          <a:prstGeom prst="rect">
            <a:avLst/>
          </a:prstGeom>
          <a:noFill/>
        </p:spPr>
        <p:txBody>
          <a:bodyPr wrap="none" rtlCol="0">
            <a:spAutoFit/>
          </a:bodyPr>
          <a:lstStyle/>
          <a:p>
            <a:r>
              <a:rPr lang="en-CA" sz="2000" dirty="0"/>
              <a:t>(stationary)</a:t>
            </a:r>
          </a:p>
        </p:txBody>
      </p:sp>
      <p:sp>
        <p:nvSpPr>
          <p:cNvPr id="62" name="TextBox 61">
            <a:extLst>
              <a:ext uri="{FF2B5EF4-FFF2-40B4-BE49-F238E27FC236}">
                <a16:creationId xmlns:a16="http://schemas.microsoft.com/office/drawing/2014/main" id="{7A6FB15F-D767-6000-D3A8-A6D4F0BA4557}"/>
              </a:ext>
            </a:extLst>
          </p:cNvPr>
          <p:cNvSpPr txBox="1"/>
          <p:nvPr/>
        </p:nvSpPr>
        <p:spPr>
          <a:xfrm>
            <a:off x="8390642" y="5190295"/>
            <a:ext cx="1389419" cy="400110"/>
          </a:xfrm>
          <a:prstGeom prst="rect">
            <a:avLst/>
          </a:prstGeom>
          <a:noFill/>
        </p:spPr>
        <p:txBody>
          <a:bodyPr wrap="none" rtlCol="0">
            <a:spAutoFit/>
          </a:bodyPr>
          <a:lstStyle/>
          <a:p>
            <a:r>
              <a:rPr lang="en-CA" sz="2000" dirty="0"/>
              <a:t>(stationary)</a:t>
            </a:r>
          </a:p>
        </p:txBody>
      </p:sp>
      <p:sp>
        <p:nvSpPr>
          <p:cNvPr id="64" name="TextBox 63">
            <a:extLst>
              <a:ext uri="{FF2B5EF4-FFF2-40B4-BE49-F238E27FC236}">
                <a16:creationId xmlns:a16="http://schemas.microsoft.com/office/drawing/2014/main" id="{7178440F-614A-DB8A-1C61-820C12DAF1D2}"/>
              </a:ext>
            </a:extLst>
          </p:cNvPr>
          <p:cNvSpPr txBox="1"/>
          <p:nvPr/>
        </p:nvSpPr>
        <p:spPr>
          <a:xfrm>
            <a:off x="5542039" y="5252112"/>
            <a:ext cx="1389419" cy="400110"/>
          </a:xfrm>
          <a:prstGeom prst="rect">
            <a:avLst/>
          </a:prstGeom>
          <a:noFill/>
        </p:spPr>
        <p:txBody>
          <a:bodyPr wrap="square" rtlCol="0">
            <a:spAutoFit/>
          </a:bodyPr>
          <a:lstStyle/>
          <a:p>
            <a:r>
              <a:rPr lang="en-CA" sz="2000" dirty="0"/>
              <a:t>(stationary)</a:t>
            </a:r>
          </a:p>
        </p:txBody>
      </p:sp>
      <p:sp>
        <p:nvSpPr>
          <p:cNvPr id="65" name="TextBox 64">
            <a:extLst>
              <a:ext uri="{FF2B5EF4-FFF2-40B4-BE49-F238E27FC236}">
                <a16:creationId xmlns:a16="http://schemas.microsoft.com/office/drawing/2014/main" id="{230E78D8-DE96-1DB8-84BB-A85609D6D113}"/>
              </a:ext>
            </a:extLst>
          </p:cNvPr>
          <p:cNvSpPr txBox="1"/>
          <p:nvPr/>
        </p:nvSpPr>
        <p:spPr>
          <a:xfrm>
            <a:off x="3275960" y="5252112"/>
            <a:ext cx="1389419" cy="400110"/>
          </a:xfrm>
          <a:prstGeom prst="rect">
            <a:avLst/>
          </a:prstGeom>
          <a:noFill/>
        </p:spPr>
        <p:txBody>
          <a:bodyPr wrap="square" rtlCol="0">
            <a:spAutoFit/>
          </a:bodyPr>
          <a:lstStyle/>
          <a:p>
            <a:r>
              <a:rPr lang="en-CA" sz="2000" dirty="0"/>
              <a:t>(stationary)</a:t>
            </a:r>
          </a:p>
        </p:txBody>
      </p:sp>
      <p:sp>
        <p:nvSpPr>
          <p:cNvPr id="68" name="TextBox 67">
            <a:extLst>
              <a:ext uri="{FF2B5EF4-FFF2-40B4-BE49-F238E27FC236}">
                <a16:creationId xmlns:a16="http://schemas.microsoft.com/office/drawing/2014/main" id="{9CFF59A6-07F8-66BC-983A-8C7AD575B7CA}"/>
              </a:ext>
            </a:extLst>
          </p:cNvPr>
          <p:cNvSpPr txBox="1"/>
          <p:nvPr/>
        </p:nvSpPr>
        <p:spPr>
          <a:xfrm>
            <a:off x="1619580" y="5231372"/>
            <a:ext cx="1389419" cy="400110"/>
          </a:xfrm>
          <a:prstGeom prst="rect">
            <a:avLst/>
          </a:prstGeom>
          <a:solidFill>
            <a:schemeClr val="bg1"/>
          </a:solidFill>
          <a:effectLst>
            <a:softEdge rad="63500"/>
          </a:effectLst>
        </p:spPr>
        <p:txBody>
          <a:bodyPr wrap="square" rtlCol="0">
            <a:spAutoFit/>
          </a:bodyPr>
          <a:lstStyle/>
          <a:p>
            <a:r>
              <a:rPr lang="en-CA" sz="2000" dirty="0"/>
              <a:t>(stationary)</a:t>
            </a:r>
          </a:p>
        </p:txBody>
      </p:sp>
      <p:grpSp>
        <p:nvGrpSpPr>
          <p:cNvPr id="4" name="Group 3">
            <a:extLst>
              <a:ext uri="{FF2B5EF4-FFF2-40B4-BE49-F238E27FC236}">
                <a16:creationId xmlns:a16="http://schemas.microsoft.com/office/drawing/2014/main" id="{5E0DD4C7-AC31-8B10-A3E9-802ED5CC883E}"/>
              </a:ext>
            </a:extLst>
          </p:cNvPr>
          <p:cNvGrpSpPr/>
          <p:nvPr/>
        </p:nvGrpSpPr>
        <p:grpSpPr>
          <a:xfrm>
            <a:off x="3007889" y="2326125"/>
            <a:ext cx="2681380" cy="1473914"/>
            <a:chOff x="3007889" y="1489844"/>
            <a:chExt cx="2681380" cy="1473914"/>
          </a:xfrm>
          <a:solidFill>
            <a:schemeClr val="bg1"/>
          </a:solidFill>
        </p:grpSpPr>
        <p:cxnSp>
          <p:nvCxnSpPr>
            <p:cNvPr id="78" name="Straight Arrow Connector 77">
              <a:extLst>
                <a:ext uri="{FF2B5EF4-FFF2-40B4-BE49-F238E27FC236}">
                  <a16:creationId xmlns:a16="http://schemas.microsoft.com/office/drawing/2014/main" id="{21D97826-84FA-805D-9B92-AED256F92882}"/>
                </a:ext>
              </a:extLst>
            </p:cNvPr>
            <p:cNvCxnSpPr>
              <a:cxnSpLocks/>
            </p:cNvCxnSpPr>
            <p:nvPr/>
          </p:nvCxnSpPr>
          <p:spPr>
            <a:xfrm flipH="1">
              <a:off x="3955328" y="2484335"/>
              <a:ext cx="0" cy="479423"/>
            </a:xfrm>
            <a:prstGeom prst="straightConnector1">
              <a:avLst/>
            </a:prstGeom>
            <a:grpFill/>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E7F884C-618D-C59B-F53F-A7F1316676A8}"/>
                    </a:ext>
                  </a:extLst>
                </p:cNvPr>
                <p:cNvSpPr txBox="1"/>
                <p:nvPr/>
              </p:nvSpPr>
              <p:spPr>
                <a:xfrm>
                  <a:off x="3007889" y="1489844"/>
                  <a:ext cx="2681380" cy="1074140"/>
                </a:xfrm>
                <a:prstGeom prst="rect">
                  <a:avLst/>
                </a:prstGeom>
                <a:grpFill/>
                <a:ln w="38100">
                  <a:solidFill>
                    <a:srgbClr val="0070C0"/>
                  </a:solidFill>
                </a:ln>
                <a:effectLst/>
              </p:spPr>
              <p:txBody>
                <a:bodyPr wrap="square">
                  <a:spAutoFit/>
                </a:bodyPr>
                <a:lstStyle/>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=1.41</m:t>
                      </m:r>
                      <m:r>
                        <a:rPr lang="en-CA" sz="4400" i="1">
                          <a:solidFill>
                            <a:srgbClr val="FF0000"/>
                          </a:solidFill>
                          <a:latin typeface="Cambria Math" panose="02040503050406030204" pitchFamily="18" charset="0"/>
                        </a:rPr>
                        <m:t>𝑎</m:t>
                      </m:r>
                    </m:oMath>
                  </a14:m>
                  <a:endParaRPr lang="en-GB" sz="4400" i="1" dirty="0">
                    <a:latin typeface="Cambria Math" panose="02040503050406030204" pitchFamily="18" charset="0"/>
                  </a:endParaRPr>
                </a:p>
              </p:txBody>
            </p:sp>
          </mc:Choice>
          <mc:Fallback xmlns="">
            <p:sp>
              <p:nvSpPr>
                <p:cNvPr id="54" name="TextBox 53">
                  <a:extLst>
                    <a:ext uri="{FF2B5EF4-FFF2-40B4-BE49-F238E27FC236}">
                      <a16:creationId xmlns:a16="http://schemas.microsoft.com/office/drawing/2014/main" id="{6E7F884C-618D-C59B-F53F-A7F1316676A8}"/>
                    </a:ext>
                  </a:extLst>
                </p:cNvPr>
                <p:cNvSpPr txBox="1">
                  <a:spLocks noRot="1" noChangeAspect="1" noMove="1" noResize="1" noEditPoints="1" noAdjustHandles="1" noChangeArrowheads="1" noChangeShapeType="1" noTextEdit="1"/>
                </p:cNvSpPr>
                <p:nvPr/>
              </p:nvSpPr>
              <p:spPr>
                <a:xfrm>
                  <a:off x="3007889" y="1489844"/>
                  <a:ext cx="2681380" cy="1074140"/>
                </a:xfrm>
                <a:prstGeom prst="rect">
                  <a:avLst/>
                </a:prstGeom>
                <a:blipFill>
                  <a:blip r:embed="rId17"/>
                  <a:stretch>
                    <a:fillRect/>
                  </a:stretch>
                </a:blipFill>
                <a:ln w="38100">
                  <a:solidFill>
                    <a:srgbClr val="0070C0"/>
                  </a:solidFill>
                </a:ln>
                <a:effectLst/>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B2EEABDB-A123-4D65-FB24-1B1A5A31143D}"/>
              </a:ext>
            </a:extLst>
          </p:cNvPr>
          <p:cNvGrpSpPr/>
          <p:nvPr/>
        </p:nvGrpSpPr>
        <p:grpSpPr>
          <a:xfrm>
            <a:off x="7338600" y="2326125"/>
            <a:ext cx="2880600" cy="1473914"/>
            <a:chOff x="7338600" y="1489844"/>
            <a:chExt cx="2880600" cy="1473914"/>
          </a:xfrm>
          <a:solidFill>
            <a:schemeClr val="bg1"/>
          </a:solidFill>
        </p:grpSpPr>
        <p:cxnSp>
          <p:nvCxnSpPr>
            <p:cNvPr id="80" name="Straight Arrow Connector 79">
              <a:extLst>
                <a:ext uri="{FF2B5EF4-FFF2-40B4-BE49-F238E27FC236}">
                  <a16:creationId xmlns:a16="http://schemas.microsoft.com/office/drawing/2014/main" id="{9CBD8D77-C3E4-0B69-886D-B17CA689DBA6}"/>
                </a:ext>
              </a:extLst>
            </p:cNvPr>
            <p:cNvCxnSpPr>
              <a:cxnSpLocks/>
            </p:cNvCxnSpPr>
            <p:nvPr/>
          </p:nvCxnSpPr>
          <p:spPr>
            <a:xfrm>
              <a:off x="9184111" y="2464722"/>
              <a:ext cx="0" cy="499036"/>
            </a:xfrm>
            <a:prstGeom prst="straightConnector1">
              <a:avLst/>
            </a:prstGeom>
            <a:grpFill/>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B22B681-4457-203A-47E7-6B6E0C218B09}"/>
                    </a:ext>
                  </a:extLst>
                </p:cNvPr>
                <p:cNvSpPr txBox="1"/>
                <p:nvPr/>
              </p:nvSpPr>
              <p:spPr>
                <a:xfrm>
                  <a:off x="7338600" y="1489844"/>
                  <a:ext cx="2880600" cy="1074140"/>
                </a:xfrm>
                <a:prstGeom prst="rect">
                  <a:avLst/>
                </a:prstGeom>
                <a:grpFill/>
                <a:ln w="38100">
                  <a:solidFill>
                    <a:srgbClr val="FFC00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=1.05</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61" name="TextBox 60">
                  <a:extLst>
                    <a:ext uri="{FF2B5EF4-FFF2-40B4-BE49-F238E27FC236}">
                      <a16:creationId xmlns:a16="http://schemas.microsoft.com/office/drawing/2014/main" id="{3B22B681-4457-203A-47E7-6B6E0C218B09}"/>
                    </a:ext>
                  </a:extLst>
                </p:cNvPr>
                <p:cNvSpPr txBox="1">
                  <a:spLocks noRot="1" noChangeAspect="1" noMove="1" noResize="1" noEditPoints="1" noAdjustHandles="1" noChangeArrowheads="1" noChangeShapeType="1" noTextEdit="1"/>
                </p:cNvSpPr>
                <p:nvPr/>
              </p:nvSpPr>
              <p:spPr>
                <a:xfrm>
                  <a:off x="7338600" y="1489844"/>
                  <a:ext cx="2880600" cy="1074140"/>
                </a:xfrm>
                <a:prstGeom prst="rect">
                  <a:avLst/>
                </a:prstGeom>
                <a:blipFill>
                  <a:blip r:embed="rId18"/>
                  <a:stretch>
                    <a:fillRect/>
                  </a:stretch>
                </a:blipFill>
                <a:ln w="38100">
                  <a:solidFill>
                    <a:srgbClr val="FFC000"/>
                  </a:solidFill>
                </a:ln>
                <a:effectLst/>
              </p:spPr>
              <p:txBody>
                <a:bodyPr/>
                <a:lstStyle/>
                <a:p>
                  <a:r>
                    <a:rPr lang="en-CA">
                      <a:noFill/>
                    </a:rPr>
                    <a:t> </a:t>
                  </a:r>
                </a:p>
              </p:txBody>
            </p:sp>
          </mc:Fallback>
        </mc:AlternateContent>
      </p:grpSp>
      <p:grpSp>
        <p:nvGrpSpPr>
          <p:cNvPr id="60" name="Group 59">
            <a:extLst>
              <a:ext uri="{FF2B5EF4-FFF2-40B4-BE49-F238E27FC236}">
                <a16:creationId xmlns:a16="http://schemas.microsoft.com/office/drawing/2014/main" id="{16C132EA-6520-1D08-67CE-0A49E2DCCDC4}"/>
              </a:ext>
            </a:extLst>
          </p:cNvPr>
          <p:cNvGrpSpPr/>
          <p:nvPr/>
        </p:nvGrpSpPr>
        <p:grpSpPr>
          <a:xfrm flipH="1">
            <a:off x="3801358" y="33514"/>
            <a:ext cx="8390642" cy="1119469"/>
            <a:chOff x="0" y="33514"/>
            <a:chExt cx="8390642" cy="1119469"/>
          </a:xfrm>
        </p:grpSpPr>
        <p:sp>
          <p:nvSpPr>
            <p:cNvPr id="73" name="Right Brace 72">
              <a:extLst>
                <a:ext uri="{FF2B5EF4-FFF2-40B4-BE49-F238E27FC236}">
                  <a16:creationId xmlns:a16="http://schemas.microsoft.com/office/drawing/2014/main" id="{72856C06-81B2-7099-51EB-8A2AF4DCEC25}"/>
                </a:ext>
              </a:extLst>
            </p:cNvPr>
            <p:cNvSpPr/>
            <p:nvPr/>
          </p:nvSpPr>
          <p:spPr>
            <a:xfrm rot="16200000">
              <a:off x="3439914" y="-2462227"/>
              <a:ext cx="262897" cy="6946624"/>
            </a:xfrm>
            <a:prstGeom prst="rightBrace">
              <a:avLst>
                <a:gd name="adj1" fmla="val 8333"/>
                <a:gd name="adj2" fmla="val 1273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74" name="Group 73">
              <a:extLst>
                <a:ext uri="{FF2B5EF4-FFF2-40B4-BE49-F238E27FC236}">
                  <a16:creationId xmlns:a16="http://schemas.microsoft.com/office/drawing/2014/main" id="{F2690291-AE37-D80E-AA8E-82EA6F3F294C}"/>
                </a:ext>
              </a:extLst>
            </p:cNvPr>
            <p:cNvGrpSpPr/>
            <p:nvPr/>
          </p:nvGrpSpPr>
          <p:grpSpPr>
            <a:xfrm>
              <a:off x="0" y="33514"/>
              <a:ext cx="8390642" cy="1119469"/>
              <a:chOff x="0" y="33514"/>
              <a:chExt cx="8390642" cy="1119469"/>
            </a:xfrm>
          </p:grpSpPr>
          <p:sp>
            <p:nvSpPr>
              <p:cNvPr id="75" name="Rectangle 74">
                <a:extLst>
                  <a:ext uri="{FF2B5EF4-FFF2-40B4-BE49-F238E27FC236}">
                    <a16:creationId xmlns:a16="http://schemas.microsoft.com/office/drawing/2014/main" id="{9BDAC041-FCF4-DF18-88E6-07AFB537B7DB}"/>
                  </a:ext>
                </a:extLst>
              </p:cNvPr>
              <p:cNvSpPr/>
              <p:nvPr/>
            </p:nvSpPr>
            <p:spPr>
              <a:xfrm>
                <a:off x="4596377" y="598520"/>
                <a:ext cx="3794265" cy="55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6" name="Group 75">
                <a:extLst>
                  <a:ext uri="{FF2B5EF4-FFF2-40B4-BE49-F238E27FC236}">
                    <a16:creationId xmlns:a16="http://schemas.microsoft.com/office/drawing/2014/main" id="{15371C5B-0033-1D28-9FB4-EE69856D5B7A}"/>
                  </a:ext>
                </a:extLst>
              </p:cNvPr>
              <p:cNvGrpSpPr/>
              <p:nvPr/>
            </p:nvGrpSpPr>
            <p:grpSpPr>
              <a:xfrm>
                <a:off x="0" y="33514"/>
                <a:ext cx="6643129" cy="979528"/>
                <a:chOff x="0" y="33514"/>
                <a:chExt cx="6643129" cy="979528"/>
              </a:xfrm>
            </p:grpSpPr>
            <p:grpSp>
              <p:nvGrpSpPr>
                <p:cNvPr id="82" name="Group 81">
                  <a:extLst>
                    <a:ext uri="{FF2B5EF4-FFF2-40B4-BE49-F238E27FC236}">
                      <a16:creationId xmlns:a16="http://schemas.microsoft.com/office/drawing/2014/main" id="{93627F13-8E18-24F4-D2EC-9E159C0427FE}"/>
                    </a:ext>
                  </a:extLst>
                </p:cNvPr>
                <p:cNvGrpSpPr/>
                <p:nvPr/>
              </p:nvGrpSpPr>
              <p:grpSpPr>
                <a:xfrm>
                  <a:off x="0" y="33514"/>
                  <a:ext cx="3439048" cy="979528"/>
                  <a:chOff x="9159010" y="1720707"/>
                  <a:chExt cx="3439048" cy="979528"/>
                </a:xfrm>
              </p:grpSpPr>
              <p:pic>
                <p:nvPicPr>
                  <p:cNvPr id="84" name="Picture 2">
                    <a:extLst>
                      <a:ext uri="{FF2B5EF4-FFF2-40B4-BE49-F238E27FC236}">
                        <a16:creationId xmlns:a16="http://schemas.microsoft.com/office/drawing/2014/main" id="{2557EB4F-BFE6-92A4-D5E2-0ED4E9D273A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37879"/>
                  <a:stretch/>
                </p:blipFill>
                <p:spPr bwMode="auto">
                  <a:xfrm flipH="1">
                    <a:off x="9204774" y="1720707"/>
                    <a:ext cx="3393284" cy="400727"/>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AF2CCC85-BF37-B839-32EF-CA145EC5EB7B}"/>
                      </a:ext>
                    </a:extLst>
                  </p:cNvPr>
                  <p:cNvSpPr txBox="1"/>
                  <p:nvPr/>
                </p:nvSpPr>
                <p:spPr>
                  <a:xfrm>
                    <a:off x="9159010" y="2053904"/>
                    <a:ext cx="1676677" cy="646331"/>
                  </a:xfrm>
                  <a:prstGeom prst="rect">
                    <a:avLst/>
                  </a:prstGeom>
                  <a:noFill/>
                </p:spPr>
                <p:txBody>
                  <a:bodyPr wrap="none" rtlCol="0">
                    <a:spAutoFit/>
                  </a:bodyPr>
                  <a:lstStyle/>
                  <a:p>
                    <a:r>
                      <a:rPr lang="en-GB" sz="3600" b="1" dirty="0">
                        <a:solidFill>
                          <a:srgbClr val="FF0000"/>
                        </a:solidFill>
                      </a:rPr>
                      <a:t>redshift</a:t>
                    </a:r>
                    <a:endParaRPr lang="en-CA" sz="3600" b="1" dirty="0">
                      <a:solidFill>
                        <a:srgbClr val="FF0000"/>
                      </a:solidFill>
                    </a:endParaRPr>
                  </a:p>
                </p:txBody>
              </p:sp>
              <p:cxnSp>
                <p:nvCxnSpPr>
                  <p:cNvPr id="86" name="Straight Arrow Connector 85">
                    <a:extLst>
                      <a:ext uri="{FF2B5EF4-FFF2-40B4-BE49-F238E27FC236}">
                        <a16:creationId xmlns:a16="http://schemas.microsoft.com/office/drawing/2014/main" id="{B759E677-B9CD-1C12-92A3-8A18EFE855AD}"/>
                      </a:ext>
                    </a:extLst>
                  </p:cNvPr>
                  <p:cNvCxnSpPr>
                    <a:cxnSpLocks/>
                  </p:cNvCxnSpPr>
                  <p:nvPr/>
                </p:nvCxnSpPr>
                <p:spPr>
                  <a:xfrm>
                    <a:off x="10929948" y="2415169"/>
                    <a:ext cx="1425955"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659982E6-0046-2209-B761-B4E9F56B731A}"/>
                    </a:ext>
                  </a:extLst>
                </p:cNvPr>
                <p:cNvCxnSpPr/>
                <p:nvPr/>
              </p:nvCxnSpPr>
              <p:spPr>
                <a:xfrm>
                  <a:off x="4440949" y="1013042"/>
                  <a:ext cx="220218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2572512106"/>
      </p:ext>
    </p:extLst>
  </p:cSld>
  <p:clrMapOvr>
    <a:masterClrMapping/>
  </p:clrMapOvr>
  <mc:AlternateContent xmlns:mc="http://schemas.openxmlformats.org/markup-compatibility/2006" xmlns:p14="http://schemas.microsoft.com/office/powerpoint/2010/main">
    <mc:Choice Requires="p14">
      <p:transition spd="med" p14:dur="700" advTm="15868">
        <p:fade/>
      </p:transition>
    </mc:Choice>
    <mc:Fallback xmlns="">
      <p:transition spd="med" advTm="158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right)">
                                      <p:cBhvr>
                                        <p:cTn id="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DC7F35-74B0-408B-A189-FD744171442B}"/>
              </a:ext>
            </a:extLst>
          </p:cNvPr>
          <p:cNvPicPr>
            <a:picLocks noChangeAspect="1"/>
          </p:cNvPicPr>
          <p:nvPr/>
        </p:nvPicPr>
        <p:blipFill rotWithShape="1">
          <a:blip r:embed="rId3">
            <a:grayscl/>
          </a:blip>
          <a:srcRect l="33255" t="38742" r="8150" b="32837"/>
          <a:stretch/>
        </p:blipFill>
        <p:spPr>
          <a:xfrm>
            <a:off x="449694" y="2956185"/>
            <a:ext cx="10845218" cy="2945555"/>
          </a:xfrm>
          <a:prstGeom prst="rect">
            <a:avLst/>
          </a:prstGeom>
        </p:spPr>
      </p:pic>
      <p:grpSp>
        <p:nvGrpSpPr>
          <p:cNvPr id="10" name="Group 9">
            <a:extLst>
              <a:ext uri="{FF2B5EF4-FFF2-40B4-BE49-F238E27FC236}">
                <a16:creationId xmlns:a16="http://schemas.microsoft.com/office/drawing/2014/main" id="{0544E160-D565-CD65-A829-CF61B9A543F4}"/>
              </a:ext>
            </a:extLst>
          </p:cNvPr>
          <p:cNvGrpSpPr/>
          <p:nvPr/>
        </p:nvGrpSpPr>
        <p:grpSpPr>
          <a:xfrm>
            <a:off x="91933" y="4338313"/>
            <a:ext cx="1506823" cy="1656417"/>
            <a:chOff x="-210144" y="5262725"/>
            <a:chExt cx="1506823" cy="1656417"/>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6965F9-1D27-4BB9-993C-6C92151D2A88}"/>
                    </a:ext>
                  </a:extLst>
                </p:cNvPr>
                <p:cNvSpPr txBox="1"/>
                <p:nvPr/>
              </p:nvSpPr>
              <p:spPr>
                <a:xfrm>
                  <a:off x="-210144" y="6211256"/>
                  <a:ext cx="150682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rgbClr val="0070C0"/>
                            </a:solidFill>
                            <a:latin typeface="Cambria Math" panose="02040503050406030204" pitchFamily="18" charset="0"/>
                          </a:rPr>
                          <m:t>𝑟</m:t>
                        </m:r>
                        <m:r>
                          <a:rPr lang="en-GB" sz="4000" b="0" i="1" smtClean="0">
                            <a:solidFill>
                              <a:schemeClr val="tx1"/>
                            </a:solidFill>
                            <a:latin typeface="Cambria Math" panose="02040503050406030204" pitchFamily="18" charset="0"/>
                          </a:rPr>
                          <m:t>=0</m:t>
                        </m:r>
                      </m:oMath>
                    </m:oMathPara>
                  </a14:m>
                  <a:endParaRPr lang="en-CA" sz="4000" dirty="0">
                    <a:solidFill>
                      <a:srgbClr val="002060"/>
                    </a:solidFill>
                  </a:endParaRPr>
                </a:p>
              </p:txBody>
            </p:sp>
          </mc:Choice>
          <mc:Fallback xmlns="">
            <p:sp>
              <p:nvSpPr>
                <p:cNvPr id="21" name="TextBox 20">
                  <a:extLst>
                    <a:ext uri="{FF2B5EF4-FFF2-40B4-BE49-F238E27FC236}">
                      <a16:creationId xmlns:a16="http://schemas.microsoft.com/office/drawing/2014/main" id="{FC6965F9-1D27-4BB9-993C-6C92151D2A88}"/>
                    </a:ext>
                  </a:extLst>
                </p:cNvPr>
                <p:cNvSpPr txBox="1">
                  <a:spLocks noRot="1" noChangeAspect="1" noMove="1" noResize="1" noEditPoints="1" noAdjustHandles="1" noChangeArrowheads="1" noChangeShapeType="1" noTextEdit="1"/>
                </p:cNvSpPr>
                <p:nvPr/>
              </p:nvSpPr>
              <p:spPr>
                <a:xfrm>
                  <a:off x="-210144" y="6211256"/>
                  <a:ext cx="1506823" cy="707886"/>
                </a:xfrm>
                <a:prstGeom prst="rect">
                  <a:avLst/>
                </a:prstGeom>
                <a:blipFill>
                  <a:blip r:embed="rId4"/>
                  <a:stretch>
                    <a:fillRect/>
                  </a:stretch>
                </a:blipFill>
              </p:spPr>
              <p:txBody>
                <a:bodyPr/>
                <a:lstStyle/>
                <a:p>
                  <a:r>
                    <a:rPr lang="en-CA">
                      <a:noFill/>
                    </a:rPr>
                    <a:t> </a:t>
                  </a:r>
                </a:p>
              </p:txBody>
            </p:sp>
          </mc:Fallback>
        </mc:AlternateContent>
        <p:sp>
          <p:nvSpPr>
            <p:cNvPr id="26" name="Oval 25">
              <a:extLst>
                <a:ext uri="{FF2B5EF4-FFF2-40B4-BE49-F238E27FC236}">
                  <a16:creationId xmlns:a16="http://schemas.microsoft.com/office/drawing/2014/main" id="{170A292D-5EAB-47FC-A62C-E6D0CAB7E806}"/>
                </a:ext>
              </a:extLst>
            </p:cNvPr>
            <p:cNvSpPr/>
            <p:nvPr/>
          </p:nvSpPr>
          <p:spPr>
            <a:xfrm>
              <a:off x="0" y="5262725"/>
              <a:ext cx="1135981" cy="1135981"/>
            </a:xfrm>
            <a:prstGeom prst="ellipse">
              <a:avLst/>
            </a:prstGeom>
            <a:solidFill>
              <a:schemeClr val="accent5">
                <a:lumMod val="60000"/>
                <a:lumOff val="40000"/>
                <a:alpha val="6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600" dirty="0">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66EF2FC-9FD0-4F03-A1C2-6F4A899F3BC2}"/>
                    </a:ext>
                  </a:extLst>
                </p:cNvPr>
                <p:cNvSpPr txBox="1"/>
                <p:nvPr/>
              </p:nvSpPr>
              <p:spPr>
                <a:xfrm>
                  <a:off x="206541" y="5376456"/>
                  <a:ext cx="67831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5400" b="0" i="1" smtClean="0">
                            <a:solidFill>
                              <a:schemeClr val="tx1"/>
                            </a:solidFill>
                            <a:latin typeface="Cambria Math" panose="02040503050406030204" pitchFamily="18" charset="0"/>
                          </a:rPr>
                          <m:t>𝑀</m:t>
                        </m:r>
                      </m:oMath>
                    </m:oMathPara>
                  </a14:m>
                  <a:endParaRPr lang="en-CA" sz="5400" dirty="0">
                    <a:solidFill>
                      <a:srgbClr val="002060"/>
                    </a:solidFill>
                  </a:endParaRPr>
                </a:p>
              </p:txBody>
            </p:sp>
          </mc:Choice>
          <mc:Fallback xmlns="">
            <p:sp>
              <p:nvSpPr>
                <p:cNvPr id="25" name="TextBox 24">
                  <a:extLst>
                    <a:ext uri="{FF2B5EF4-FFF2-40B4-BE49-F238E27FC236}">
                      <a16:creationId xmlns:a16="http://schemas.microsoft.com/office/drawing/2014/main" id="{F66EF2FC-9FD0-4F03-A1C2-6F4A899F3BC2}"/>
                    </a:ext>
                  </a:extLst>
                </p:cNvPr>
                <p:cNvSpPr txBox="1">
                  <a:spLocks noRot="1" noChangeAspect="1" noMove="1" noResize="1" noEditPoints="1" noAdjustHandles="1" noChangeArrowheads="1" noChangeShapeType="1" noTextEdit="1"/>
                </p:cNvSpPr>
                <p:nvPr/>
              </p:nvSpPr>
              <p:spPr>
                <a:xfrm>
                  <a:off x="206541" y="5376456"/>
                  <a:ext cx="678318" cy="923330"/>
                </a:xfrm>
                <a:prstGeom prst="rect">
                  <a:avLst/>
                </a:prstGeom>
                <a:blipFill>
                  <a:blip r:embed="rId5"/>
                  <a:stretch>
                    <a:fillRect/>
                  </a:stretch>
                </a:blipFill>
              </p:spPr>
              <p:txBody>
                <a:bodyPr/>
                <a:lstStyle/>
                <a:p>
                  <a:r>
                    <a:rPr lang="en-CA">
                      <a:noFill/>
                    </a:rPr>
                    <a:t> </a:t>
                  </a:r>
                </a:p>
              </p:txBody>
            </p:sp>
          </mc:Fallback>
        </mc:AlternateContent>
      </p:grpSp>
      <p:cxnSp>
        <p:nvCxnSpPr>
          <p:cNvPr id="52" name="Straight Connector 51">
            <a:extLst>
              <a:ext uri="{FF2B5EF4-FFF2-40B4-BE49-F238E27FC236}">
                <a16:creationId xmlns:a16="http://schemas.microsoft.com/office/drawing/2014/main" id="{4C7D1B0D-651A-4A1E-A38C-E6B4EC832EFB}"/>
              </a:ext>
            </a:extLst>
          </p:cNvPr>
          <p:cNvCxnSpPr>
            <a:cxnSpLocks/>
          </p:cNvCxnSpPr>
          <p:nvPr/>
        </p:nvCxnSpPr>
        <p:spPr>
          <a:xfrm flipV="1">
            <a:off x="2228527" y="3301003"/>
            <a:ext cx="0" cy="3155028"/>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DA30D5B-28BD-4BC5-BCBC-5BC6200C3848}"/>
              </a:ext>
            </a:extLst>
          </p:cNvPr>
          <p:cNvSpPr txBox="1"/>
          <p:nvPr/>
        </p:nvSpPr>
        <p:spPr>
          <a:xfrm>
            <a:off x="2812149" y="1825982"/>
            <a:ext cx="184731" cy="707886"/>
          </a:xfrm>
          <a:prstGeom prst="rect">
            <a:avLst/>
          </a:prstGeom>
          <a:noFill/>
        </p:spPr>
        <p:txBody>
          <a:bodyPr wrap="none" rtlCol="0">
            <a:spAutoFit/>
          </a:bodyPr>
          <a:lstStyle/>
          <a:p>
            <a:endParaRPr lang="en-CA" sz="4000" dirty="0">
              <a:solidFill>
                <a:srgbClr val="002060"/>
              </a:solidFill>
            </a:endParaRPr>
          </a:p>
        </p:txBody>
      </p:sp>
      <p:sp>
        <p:nvSpPr>
          <p:cNvPr id="63" name="TextBox 62">
            <a:extLst>
              <a:ext uri="{FF2B5EF4-FFF2-40B4-BE49-F238E27FC236}">
                <a16:creationId xmlns:a16="http://schemas.microsoft.com/office/drawing/2014/main" id="{8C3F4F5A-5C36-47B6-8E12-CD4DD9EE73CA}"/>
              </a:ext>
            </a:extLst>
          </p:cNvPr>
          <p:cNvSpPr txBox="1"/>
          <p:nvPr/>
        </p:nvSpPr>
        <p:spPr>
          <a:xfrm>
            <a:off x="733556" y="1811928"/>
            <a:ext cx="184731" cy="707886"/>
          </a:xfrm>
          <a:prstGeom prst="rect">
            <a:avLst/>
          </a:prstGeom>
          <a:noFill/>
        </p:spPr>
        <p:txBody>
          <a:bodyPr wrap="none" rtlCol="0">
            <a:spAutoFit/>
          </a:bodyPr>
          <a:lstStyle/>
          <a:p>
            <a:endParaRPr lang="en-CA" sz="4000" dirty="0">
              <a:solidFill>
                <a:srgbClr val="002060"/>
              </a:solidFill>
            </a:endParaRPr>
          </a:p>
        </p:txBody>
      </p:sp>
      <p:grpSp>
        <p:nvGrpSpPr>
          <p:cNvPr id="16" name="Group 15">
            <a:extLst>
              <a:ext uri="{FF2B5EF4-FFF2-40B4-BE49-F238E27FC236}">
                <a16:creationId xmlns:a16="http://schemas.microsoft.com/office/drawing/2014/main" id="{3B0F0EE5-9C94-DCBF-57CC-9EBED84B7BBF}"/>
              </a:ext>
            </a:extLst>
          </p:cNvPr>
          <p:cNvGrpSpPr/>
          <p:nvPr/>
        </p:nvGrpSpPr>
        <p:grpSpPr>
          <a:xfrm>
            <a:off x="0" y="6124923"/>
            <a:ext cx="2029273" cy="783345"/>
            <a:chOff x="0" y="5288642"/>
            <a:chExt cx="2029273" cy="783345"/>
          </a:xfrm>
        </p:grpSpPr>
        <p:cxnSp>
          <p:nvCxnSpPr>
            <p:cNvPr id="70" name="Straight Arrow Connector 69">
              <a:extLst>
                <a:ext uri="{FF2B5EF4-FFF2-40B4-BE49-F238E27FC236}">
                  <a16:creationId xmlns:a16="http://schemas.microsoft.com/office/drawing/2014/main" id="{D95B951C-4AC3-4FB5-A64E-EBB7BD7A00DA}"/>
                </a:ext>
              </a:extLst>
            </p:cNvPr>
            <p:cNvCxnSpPr>
              <a:cxnSpLocks/>
            </p:cNvCxnSpPr>
            <p:nvPr/>
          </p:nvCxnSpPr>
          <p:spPr>
            <a:xfrm flipV="1">
              <a:off x="88989" y="5288642"/>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75A4908-878F-42B5-AFDA-78564A0C9F23}"/>
                    </a:ext>
                  </a:extLst>
                </p:cNvPr>
                <p:cNvSpPr txBox="1"/>
                <p:nvPr/>
              </p:nvSpPr>
              <p:spPr>
                <a:xfrm>
                  <a:off x="0" y="5302546"/>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71" name="TextBox 70">
                  <a:extLst>
                    <a:ext uri="{FF2B5EF4-FFF2-40B4-BE49-F238E27FC236}">
                      <a16:creationId xmlns:a16="http://schemas.microsoft.com/office/drawing/2014/main" id="{F75A4908-878F-42B5-AFDA-78564A0C9F23}"/>
                    </a:ext>
                  </a:extLst>
                </p:cNvPr>
                <p:cNvSpPr txBox="1">
                  <a:spLocks noRot="1" noChangeAspect="1" noMove="1" noResize="1" noEditPoints="1" noAdjustHandles="1" noChangeArrowheads="1" noChangeShapeType="1" noTextEdit="1"/>
                </p:cNvSpPr>
                <p:nvPr/>
              </p:nvSpPr>
              <p:spPr>
                <a:xfrm>
                  <a:off x="0" y="5302546"/>
                  <a:ext cx="2029273" cy="769441"/>
                </a:xfrm>
                <a:prstGeom prst="rect">
                  <a:avLst/>
                </a:prstGeom>
                <a:blipFill>
                  <a:blip r:embed="rId6"/>
                  <a:stretch>
                    <a:fillRect l="-12012" t="-15873" b="-37302"/>
                  </a:stretch>
                </a:blipFill>
              </p:spPr>
              <p:txBody>
                <a:bodyPr/>
                <a:lstStyle/>
                <a:p>
                  <a:r>
                    <a:rPr lang="en-CA">
                      <a:noFill/>
                    </a:rPr>
                    <a:t> </a:t>
                  </a:r>
                </a:p>
              </p:txBody>
            </p:sp>
          </mc:Fallback>
        </mc:AlternateContent>
      </p:grpSp>
      <p:pic>
        <p:nvPicPr>
          <p:cNvPr id="66" name="Picture 8" descr="Rocket, Star, Moon, Space Travel, Space, Research">
            <a:extLst>
              <a:ext uri="{FF2B5EF4-FFF2-40B4-BE49-F238E27FC236}">
                <a16:creationId xmlns:a16="http://schemas.microsoft.com/office/drawing/2014/main" id="{A5923F8B-1331-2AC2-8120-B57D7B72F89A}"/>
              </a:ext>
            </a:extLst>
          </p:cNvPr>
          <p:cNvPicPr>
            <a:picLocks noChangeAspect="1" noChangeArrowheads="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18530" y="3527170"/>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Rocket, Star, Moon, Space Travel, Space, Research">
            <a:extLst>
              <a:ext uri="{FF2B5EF4-FFF2-40B4-BE49-F238E27FC236}">
                <a16:creationId xmlns:a16="http://schemas.microsoft.com/office/drawing/2014/main" id="{C3DDA572-44B7-6C4C-BA8C-E7D1DC7415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800239" y="3527170"/>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Rocket, Star, Moon, Space Travel, Space, Research">
            <a:extLst>
              <a:ext uri="{FF2B5EF4-FFF2-40B4-BE49-F238E27FC236}">
                <a16:creationId xmlns:a16="http://schemas.microsoft.com/office/drawing/2014/main" id="{AA930C34-D81F-632A-D763-104CA9895D90}"/>
              </a:ext>
            </a:extLst>
          </p:cNvPr>
          <p:cNvPicPr>
            <a:picLocks noChangeAspect="1" noChangeArrowheads="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379663" y="3514846"/>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Rocket, Star, Moon, Space Travel, Space, Research">
            <a:extLst>
              <a:ext uri="{FF2B5EF4-FFF2-40B4-BE49-F238E27FC236}">
                <a16:creationId xmlns:a16="http://schemas.microsoft.com/office/drawing/2014/main" id="{BB47DEE6-7FEB-118B-86B4-5B5D4FD87371}"/>
              </a:ext>
            </a:extLst>
          </p:cNvPr>
          <p:cNvPicPr>
            <a:picLocks noChangeAspect="1" noChangeArrowheads="1"/>
          </p:cNvPicPr>
          <p:nvPr/>
        </p:nvPicPr>
        <p:blipFill>
          <a:blip r:embed="rId7">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2196872" y="3514846"/>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descr="Rocket, Star, Moon, Space Travel, Space, Research">
            <a:extLst>
              <a:ext uri="{FF2B5EF4-FFF2-40B4-BE49-F238E27FC236}">
                <a16:creationId xmlns:a16="http://schemas.microsoft.com/office/drawing/2014/main" id="{7334B1E6-5752-E08B-2F09-5FF53094E879}"/>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5799062" y="3527169"/>
            <a:ext cx="707887" cy="12020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8D9DE96-113A-0332-3C67-6502CB6AF9D0}"/>
                  </a:ext>
                </a:extLst>
              </p:cNvPr>
              <p:cNvSpPr txBox="1"/>
              <p:nvPr/>
            </p:nvSpPr>
            <p:spPr>
              <a:xfrm>
                <a:off x="1598756" y="4543965"/>
                <a:ext cx="1424584" cy="646331"/>
              </a:xfrm>
              <a:prstGeom prst="rect">
                <a:avLst/>
              </a:prstGeom>
              <a:solidFill>
                <a:schemeClr val="bg1"/>
              </a:solidFill>
              <a:ln w="38100">
                <a:solidFill>
                  <a:srgbClr val="7030A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𝑟</m:t>
                          </m:r>
                        </m:e>
                        <m:sub>
                          <m:r>
                            <a:rPr lang="en-CA" sz="3600" b="0" i="1" smtClean="0">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58D9DE96-113A-0332-3C67-6502CB6AF9D0}"/>
                  </a:ext>
                </a:extLst>
              </p:cNvPr>
              <p:cNvSpPr txBox="1">
                <a:spLocks noRot="1" noChangeAspect="1" noMove="1" noResize="1" noEditPoints="1" noAdjustHandles="1" noChangeArrowheads="1" noChangeShapeType="1" noTextEdit="1"/>
              </p:cNvSpPr>
              <p:nvPr/>
            </p:nvSpPr>
            <p:spPr>
              <a:xfrm>
                <a:off x="1598756" y="4543965"/>
                <a:ext cx="1424584" cy="646331"/>
              </a:xfrm>
              <a:prstGeom prst="rect">
                <a:avLst/>
              </a:prstGeom>
              <a:blipFill>
                <a:blip r:embed="rId8"/>
                <a:stretch>
                  <a:fillRect/>
                </a:stretch>
              </a:blipFill>
              <a:ln w="38100">
                <a:solidFill>
                  <a:srgbClr val="7030A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C65F01-254E-87B2-577E-A1747945CF3D}"/>
                  </a:ext>
                </a:extLst>
              </p:cNvPr>
              <p:cNvSpPr txBox="1"/>
              <p:nvPr/>
            </p:nvSpPr>
            <p:spPr>
              <a:xfrm>
                <a:off x="3109262" y="4543965"/>
                <a:ext cx="1640878" cy="646331"/>
              </a:xfrm>
              <a:prstGeom prst="rect">
                <a:avLst/>
              </a:prstGeom>
              <a:solidFill>
                <a:schemeClr val="bg1"/>
              </a:solidFill>
              <a:ln w="38100">
                <a:solidFill>
                  <a:srgbClr val="0070C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=2</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E7C65F01-254E-87B2-577E-A1747945CF3D}"/>
                  </a:ext>
                </a:extLst>
              </p:cNvPr>
              <p:cNvSpPr txBox="1">
                <a:spLocks noRot="1" noChangeAspect="1" noMove="1" noResize="1" noEditPoints="1" noAdjustHandles="1" noChangeArrowheads="1" noChangeShapeType="1" noTextEdit="1"/>
              </p:cNvSpPr>
              <p:nvPr/>
            </p:nvSpPr>
            <p:spPr>
              <a:xfrm>
                <a:off x="3109262" y="4543965"/>
                <a:ext cx="1640878" cy="646331"/>
              </a:xfrm>
              <a:prstGeom prst="rect">
                <a:avLst/>
              </a:prstGeom>
              <a:blipFill>
                <a:blip r:embed="rId9"/>
                <a:stretch>
                  <a:fillRect/>
                </a:stretch>
              </a:blipFill>
              <a:ln w="38100">
                <a:solidFill>
                  <a:srgbClr val="0070C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670DAAC-F6CB-0D9B-A417-225D6014A13D}"/>
                  </a:ext>
                </a:extLst>
              </p:cNvPr>
              <p:cNvSpPr txBox="1"/>
              <p:nvPr/>
            </p:nvSpPr>
            <p:spPr>
              <a:xfrm>
                <a:off x="5351041" y="4543965"/>
                <a:ext cx="1640878" cy="646331"/>
              </a:xfrm>
              <a:prstGeom prst="rect">
                <a:avLst/>
              </a:prstGeom>
              <a:solidFill>
                <a:schemeClr val="bg1"/>
              </a:solidFill>
              <a:ln w="38100">
                <a:solidFill>
                  <a:srgbClr val="00B05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m:t>
                      </m:r>
                      <m:r>
                        <a:rPr lang="en-CA" sz="3600" b="0" i="1" smtClean="0">
                          <a:latin typeface="Cambria Math" panose="02040503050406030204" pitchFamily="18" charset="0"/>
                        </a:rPr>
                        <m:t>5</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B670DAAC-F6CB-0D9B-A417-225D6014A13D}"/>
                  </a:ext>
                </a:extLst>
              </p:cNvPr>
              <p:cNvSpPr txBox="1">
                <a:spLocks noRot="1" noChangeAspect="1" noMove="1" noResize="1" noEditPoints="1" noAdjustHandles="1" noChangeArrowheads="1" noChangeShapeType="1" noTextEdit="1"/>
              </p:cNvSpPr>
              <p:nvPr/>
            </p:nvSpPr>
            <p:spPr>
              <a:xfrm>
                <a:off x="5351041" y="4543965"/>
                <a:ext cx="1640878" cy="646331"/>
              </a:xfrm>
              <a:prstGeom prst="rect">
                <a:avLst/>
              </a:prstGeom>
              <a:blipFill>
                <a:blip r:embed="rId10"/>
                <a:stretch>
                  <a:fillRect/>
                </a:stretch>
              </a:blipFill>
              <a:ln w="38100">
                <a:solidFill>
                  <a:srgbClr val="00B05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CA143D-7DE5-B9EB-37D7-EBA20CC228DB}"/>
                  </a:ext>
                </a:extLst>
              </p:cNvPr>
              <p:cNvSpPr txBox="1"/>
              <p:nvPr/>
            </p:nvSpPr>
            <p:spPr>
              <a:xfrm>
                <a:off x="8026741" y="4543964"/>
                <a:ext cx="1936732" cy="646331"/>
              </a:xfrm>
              <a:prstGeom prst="rect">
                <a:avLst/>
              </a:prstGeom>
              <a:solidFill>
                <a:schemeClr val="bg1"/>
              </a:solidFill>
              <a:ln w="38100">
                <a:solidFill>
                  <a:srgbClr val="FFC00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m:t>
                      </m:r>
                      <m:r>
                        <a:rPr lang="en-CA" sz="3600" b="0" i="1" smtClean="0">
                          <a:latin typeface="Cambria Math" panose="02040503050406030204" pitchFamily="18" charset="0"/>
                        </a:rPr>
                        <m:t>10</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44CA143D-7DE5-B9EB-37D7-EBA20CC228DB}"/>
                  </a:ext>
                </a:extLst>
              </p:cNvPr>
              <p:cNvSpPr txBox="1">
                <a:spLocks noRot="1" noChangeAspect="1" noMove="1" noResize="1" noEditPoints="1" noAdjustHandles="1" noChangeArrowheads="1" noChangeShapeType="1" noTextEdit="1"/>
              </p:cNvSpPr>
              <p:nvPr/>
            </p:nvSpPr>
            <p:spPr>
              <a:xfrm>
                <a:off x="8026741" y="4543964"/>
                <a:ext cx="1936732" cy="646331"/>
              </a:xfrm>
              <a:prstGeom prst="rect">
                <a:avLst/>
              </a:prstGeom>
              <a:blipFill>
                <a:blip r:embed="rId11"/>
                <a:stretch>
                  <a:fillRect/>
                </a:stretch>
              </a:blipFill>
              <a:ln w="38100">
                <a:solidFill>
                  <a:srgbClr val="FFC00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F9E724E-11F1-5323-DA6F-F9F17285E5A9}"/>
                  </a:ext>
                </a:extLst>
              </p:cNvPr>
              <p:cNvSpPr txBox="1"/>
              <p:nvPr/>
            </p:nvSpPr>
            <p:spPr>
              <a:xfrm>
                <a:off x="10624553" y="4543964"/>
                <a:ext cx="1469396" cy="646331"/>
              </a:xfrm>
              <a:prstGeom prst="rect">
                <a:avLst/>
              </a:prstGeom>
              <a:solidFill>
                <a:schemeClr val="bg1"/>
              </a:solidFill>
              <a:ln w="38100">
                <a:solidFill>
                  <a:srgbClr val="FF000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r>
                        <a:rPr lang="en-CA" sz="3600" i="1">
                          <a:latin typeface="Cambria Math" panose="02040503050406030204" pitchFamily="18" charset="0"/>
                        </a:rPr>
                        <m:t>∞</m:t>
                      </m:r>
                    </m:oMath>
                  </m:oMathPara>
                </a14:m>
                <a:endParaRPr lang="en-GB" sz="3600" i="1" dirty="0">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DF9E724E-11F1-5323-DA6F-F9F17285E5A9}"/>
                  </a:ext>
                </a:extLst>
              </p:cNvPr>
              <p:cNvSpPr txBox="1">
                <a:spLocks noRot="1" noChangeAspect="1" noMove="1" noResize="1" noEditPoints="1" noAdjustHandles="1" noChangeArrowheads="1" noChangeShapeType="1" noTextEdit="1"/>
              </p:cNvSpPr>
              <p:nvPr/>
            </p:nvSpPr>
            <p:spPr>
              <a:xfrm>
                <a:off x="10624553" y="4543964"/>
                <a:ext cx="1469396" cy="646331"/>
              </a:xfrm>
              <a:prstGeom prst="rect">
                <a:avLst/>
              </a:prstGeom>
              <a:blipFill>
                <a:blip r:embed="rId12"/>
                <a:stretch>
                  <a:fillRect/>
                </a:stretch>
              </a:blipFill>
              <a:ln w="38100">
                <a:solidFill>
                  <a:srgbClr val="FF0000"/>
                </a:solidFill>
              </a:ln>
              <a:effectLst/>
            </p:spPr>
            <p:txBody>
              <a:bodyPr/>
              <a:lstStyle/>
              <a:p>
                <a:r>
                  <a:rPr lang="en-CA">
                    <a:noFill/>
                  </a:rPr>
                  <a:t> </a:t>
                </a:r>
              </a:p>
            </p:txBody>
          </p:sp>
        </mc:Fallback>
      </mc:AlternateContent>
      <p:grpSp>
        <p:nvGrpSpPr>
          <p:cNvPr id="9" name="Group 8">
            <a:extLst>
              <a:ext uri="{FF2B5EF4-FFF2-40B4-BE49-F238E27FC236}">
                <a16:creationId xmlns:a16="http://schemas.microsoft.com/office/drawing/2014/main" id="{DABC2DB8-5FF8-246F-5388-64AF6602627E}"/>
              </a:ext>
            </a:extLst>
          </p:cNvPr>
          <p:cNvGrpSpPr/>
          <p:nvPr/>
        </p:nvGrpSpPr>
        <p:grpSpPr>
          <a:xfrm>
            <a:off x="9334828" y="1162031"/>
            <a:ext cx="2646109" cy="2526752"/>
            <a:chOff x="9334828" y="325750"/>
            <a:chExt cx="2646109" cy="2526752"/>
          </a:xfrm>
        </p:grpSpPr>
        <p:cxnSp>
          <p:nvCxnSpPr>
            <p:cNvPr id="81" name="Straight Arrow Connector 80">
              <a:extLst>
                <a:ext uri="{FF2B5EF4-FFF2-40B4-BE49-F238E27FC236}">
                  <a16:creationId xmlns:a16="http://schemas.microsoft.com/office/drawing/2014/main" id="{B380B557-0D89-840B-9369-B50B24C7D9F1}"/>
                </a:ext>
              </a:extLst>
            </p:cNvPr>
            <p:cNvCxnSpPr>
              <a:cxnSpLocks/>
            </p:cNvCxnSpPr>
            <p:nvPr/>
          </p:nvCxnSpPr>
          <p:spPr>
            <a:xfrm>
              <a:off x="11520518" y="608497"/>
              <a:ext cx="0" cy="22440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BC349E8-E858-76CE-BD83-EA3D3E72D91D}"/>
                    </a:ext>
                  </a:extLst>
                </p:cNvPr>
                <p:cNvSpPr txBox="1"/>
                <p:nvPr/>
              </p:nvSpPr>
              <p:spPr>
                <a:xfrm>
                  <a:off x="9334828" y="325750"/>
                  <a:ext cx="2646109" cy="1074140"/>
                </a:xfrm>
                <a:prstGeom prst="rect">
                  <a:avLst/>
                </a:prstGeom>
                <a:solidFill>
                  <a:schemeClr val="bg1"/>
                </a:solidFill>
                <a:ln w="38100">
                  <a:solidFill>
                    <a:srgbClr val="FF000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47" name="TextBox 46">
                  <a:extLst>
                    <a:ext uri="{FF2B5EF4-FFF2-40B4-BE49-F238E27FC236}">
                      <a16:creationId xmlns:a16="http://schemas.microsoft.com/office/drawing/2014/main" id="{CBC349E8-E858-76CE-BD83-EA3D3E72D91D}"/>
                    </a:ext>
                  </a:extLst>
                </p:cNvPr>
                <p:cNvSpPr txBox="1">
                  <a:spLocks noRot="1" noChangeAspect="1" noMove="1" noResize="1" noEditPoints="1" noAdjustHandles="1" noChangeArrowheads="1" noChangeShapeType="1" noTextEdit="1"/>
                </p:cNvSpPr>
                <p:nvPr/>
              </p:nvSpPr>
              <p:spPr>
                <a:xfrm>
                  <a:off x="9334828" y="325750"/>
                  <a:ext cx="2646109" cy="1074140"/>
                </a:xfrm>
                <a:prstGeom prst="rect">
                  <a:avLst/>
                </a:prstGeom>
                <a:blipFill>
                  <a:blip r:embed="rId13"/>
                  <a:stretch>
                    <a:fillRect/>
                  </a:stretch>
                </a:blipFill>
                <a:ln w="38100">
                  <a:solidFill>
                    <a:srgbClr val="FF0000"/>
                  </a:solidFill>
                </a:ln>
                <a:effectLst/>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B0DFE45D-C7A4-8969-363B-54EC96B224E3}"/>
              </a:ext>
            </a:extLst>
          </p:cNvPr>
          <p:cNvGrpSpPr/>
          <p:nvPr/>
        </p:nvGrpSpPr>
        <p:grpSpPr>
          <a:xfrm>
            <a:off x="883221" y="1177321"/>
            <a:ext cx="2646109" cy="2511462"/>
            <a:chOff x="883221" y="341040"/>
            <a:chExt cx="2646109" cy="2511462"/>
          </a:xfrm>
        </p:grpSpPr>
        <p:cxnSp>
          <p:nvCxnSpPr>
            <p:cNvPr id="12" name="Straight Arrow Connector 11">
              <a:extLst>
                <a:ext uri="{FF2B5EF4-FFF2-40B4-BE49-F238E27FC236}">
                  <a16:creationId xmlns:a16="http://schemas.microsoft.com/office/drawing/2014/main" id="{FCEAB68E-AA01-A308-4E38-3168F39ED638}"/>
                </a:ext>
              </a:extLst>
            </p:cNvPr>
            <p:cNvCxnSpPr>
              <a:cxnSpLocks/>
            </p:cNvCxnSpPr>
            <p:nvPr/>
          </p:nvCxnSpPr>
          <p:spPr>
            <a:xfrm flipH="1">
              <a:off x="2626465" y="625423"/>
              <a:ext cx="0" cy="222707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93BAB55-B8A0-A72F-A5CA-086ABD260387}"/>
                    </a:ext>
                  </a:extLst>
                </p:cNvPr>
                <p:cNvSpPr txBox="1"/>
                <p:nvPr/>
              </p:nvSpPr>
              <p:spPr>
                <a:xfrm>
                  <a:off x="883221" y="341040"/>
                  <a:ext cx="2646109" cy="1074140"/>
                </a:xfrm>
                <a:prstGeom prst="rect">
                  <a:avLst/>
                </a:prstGeom>
                <a:solidFill>
                  <a:schemeClr val="bg1"/>
                </a:solidFill>
                <a:ln w="38100">
                  <a:solidFill>
                    <a:srgbClr val="7030A0"/>
                  </a:solidFill>
                </a:ln>
                <a:effectLst/>
              </p:spPr>
              <p:txBody>
                <a:bodyPr wrap="square">
                  <a:spAutoFit/>
                </a:bodyPr>
                <a:lstStyle/>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oMath>
                  </a14:m>
                  <a:endParaRPr lang="en-GB" sz="4400" i="1" dirty="0">
                    <a:latin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393BAB55-B8A0-A72F-A5CA-086ABD260387}"/>
                    </a:ext>
                  </a:extLst>
                </p:cNvPr>
                <p:cNvSpPr txBox="1">
                  <a:spLocks noRot="1" noChangeAspect="1" noMove="1" noResize="1" noEditPoints="1" noAdjustHandles="1" noChangeArrowheads="1" noChangeShapeType="1" noTextEdit="1"/>
                </p:cNvSpPr>
                <p:nvPr/>
              </p:nvSpPr>
              <p:spPr>
                <a:xfrm>
                  <a:off x="883221" y="341040"/>
                  <a:ext cx="2646109" cy="1074140"/>
                </a:xfrm>
                <a:prstGeom prst="rect">
                  <a:avLst/>
                </a:prstGeom>
                <a:blipFill>
                  <a:blip r:embed="rId14"/>
                  <a:stretch>
                    <a:fillRect/>
                  </a:stretch>
                </a:blipFill>
                <a:ln w="38100">
                  <a:solidFill>
                    <a:srgbClr val="7030A0"/>
                  </a:solidFill>
                </a:ln>
                <a:effectLst/>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9D806190-1618-4AF2-6D41-9199DED3D4B8}"/>
              </a:ext>
            </a:extLst>
          </p:cNvPr>
          <p:cNvGrpSpPr/>
          <p:nvPr/>
        </p:nvGrpSpPr>
        <p:grpSpPr>
          <a:xfrm>
            <a:off x="4965831" y="1177321"/>
            <a:ext cx="3060909" cy="2572604"/>
            <a:chOff x="4965831" y="341040"/>
            <a:chExt cx="3060909" cy="2572604"/>
          </a:xfrm>
        </p:grpSpPr>
        <p:cxnSp>
          <p:nvCxnSpPr>
            <p:cNvPr id="79" name="Straight Arrow Connector 78">
              <a:extLst>
                <a:ext uri="{FF2B5EF4-FFF2-40B4-BE49-F238E27FC236}">
                  <a16:creationId xmlns:a16="http://schemas.microsoft.com/office/drawing/2014/main" id="{2B17F4CB-F56C-83E8-9FDC-2D05ABA0DB49}"/>
                </a:ext>
              </a:extLst>
            </p:cNvPr>
            <p:cNvCxnSpPr>
              <a:cxnSpLocks/>
            </p:cNvCxnSpPr>
            <p:nvPr/>
          </p:nvCxnSpPr>
          <p:spPr>
            <a:xfrm flipH="1">
              <a:off x="6353338" y="608497"/>
              <a:ext cx="0" cy="230514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A893F0E-CE61-328F-6C6B-42B2AB8E73C9}"/>
                    </a:ext>
                  </a:extLst>
                </p:cNvPr>
                <p:cNvSpPr txBox="1"/>
                <p:nvPr/>
              </p:nvSpPr>
              <p:spPr>
                <a:xfrm>
                  <a:off x="4965831" y="341040"/>
                  <a:ext cx="3060909" cy="1074140"/>
                </a:xfrm>
                <a:prstGeom prst="rect">
                  <a:avLst/>
                </a:prstGeom>
                <a:solidFill>
                  <a:schemeClr val="bg1"/>
                </a:solidFill>
                <a:ln w="38100">
                  <a:solidFill>
                    <a:srgbClr val="00B05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=1.12</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57" name="TextBox 56">
                  <a:extLst>
                    <a:ext uri="{FF2B5EF4-FFF2-40B4-BE49-F238E27FC236}">
                      <a16:creationId xmlns:a16="http://schemas.microsoft.com/office/drawing/2014/main" id="{7A893F0E-CE61-328F-6C6B-42B2AB8E73C9}"/>
                    </a:ext>
                  </a:extLst>
                </p:cNvPr>
                <p:cNvSpPr txBox="1">
                  <a:spLocks noRot="1" noChangeAspect="1" noMove="1" noResize="1" noEditPoints="1" noAdjustHandles="1" noChangeArrowheads="1" noChangeShapeType="1" noTextEdit="1"/>
                </p:cNvSpPr>
                <p:nvPr/>
              </p:nvSpPr>
              <p:spPr>
                <a:xfrm>
                  <a:off x="4965831" y="341040"/>
                  <a:ext cx="3060909" cy="1074140"/>
                </a:xfrm>
                <a:prstGeom prst="rect">
                  <a:avLst/>
                </a:prstGeom>
                <a:blipFill>
                  <a:blip r:embed="rId15"/>
                  <a:stretch>
                    <a:fillRect/>
                  </a:stretch>
                </a:blipFill>
                <a:ln w="38100">
                  <a:solidFill>
                    <a:srgbClr val="00B050"/>
                  </a:solidFill>
                </a:ln>
                <a:effectLst/>
              </p:spPr>
              <p:txBody>
                <a:bodyPr/>
                <a:lstStyle/>
                <a:p>
                  <a:r>
                    <a:rPr lang="en-CA">
                      <a:noFill/>
                    </a:rPr>
                    <a:t> </a:t>
                  </a:r>
                </a:p>
              </p:txBody>
            </p:sp>
          </mc:Fallback>
        </mc:AlternateContent>
      </p:grpSp>
      <p:grpSp>
        <p:nvGrpSpPr>
          <p:cNvPr id="40" name="Group 39">
            <a:extLst>
              <a:ext uri="{FF2B5EF4-FFF2-40B4-BE49-F238E27FC236}">
                <a16:creationId xmlns:a16="http://schemas.microsoft.com/office/drawing/2014/main" id="{338998E3-AC07-E92B-2D7A-8B6990787BF4}"/>
              </a:ext>
            </a:extLst>
          </p:cNvPr>
          <p:cNvGrpSpPr/>
          <p:nvPr/>
        </p:nvGrpSpPr>
        <p:grpSpPr>
          <a:xfrm>
            <a:off x="449694" y="6975046"/>
            <a:ext cx="5581591" cy="1063733"/>
            <a:chOff x="6315292" y="4428382"/>
            <a:chExt cx="5581591" cy="1063733"/>
          </a:xfrm>
        </p:grpSpPr>
        <p:sp>
          <p:nvSpPr>
            <p:cNvPr id="41" name="Rectangle 40">
              <a:extLst>
                <a:ext uri="{FF2B5EF4-FFF2-40B4-BE49-F238E27FC236}">
                  <a16:creationId xmlns:a16="http://schemas.microsoft.com/office/drawing/2014/main" id="{FDD2C856-A068-3DD7-6F83-5151FD27F9C8}"/>
                </a:ext>
              </a:extLst>
            </p:cNvPr>
            <p:cNvSpPr/>
            <p:nvPr/>
          </p:nvSpPr>
          <p:spPr>
            <a:xfrm>
              <a:off x="6677459" y="4539912"/>
              <a:ext cx="5079571" cy="952203"/>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 name="Group 41">
              <a:extLst>
                <a:ext uri="{FF2B5EF4-FFF2-40B4-BE49-F238E27FC236}">
                  <a16:creationId xmlns:a16="http://schemas.microsoft.com/office/drawing/2014/main" id="{328EA2C1-9055-6993-BB0A-CB213E178966}"/>
                </a:ext>
              </a:extLst>
            </p:cNvPr>
            <p:cNvGrpSpPr/>
            <p:nvPr/>
          </p:nvGrpSpPr>
          <p:grpSpPr>
            <a:xfrm>
              <a:off x="6315292" y="4428382"/>
              <a:ext cx="5581591" cy="828574"/>
              <a:chOff x="7016467" y="1525370"/>
              <a:chExt cx="5581591" cy="828574"/>
            </a:xfrm>
          </p:grpSpPr>
          <p:pic>
            <p:nvPicPr>
              <p:cNvPr id="43" name="Picture 2">
                <a:extLst>
                  <a:ext uri="{FF2B5EF4-FFF2-40B4-BE49-F238E27FC236}">
                    <a16:creationId xmlns:a16="http://schemas.microsoft.com/office/drawing/2014/main" id="{9BEB518E-F6D8-DD62-E24C-5505C3F6121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37879"/>
              <a:stretch/>
            </p:blipFill>
            <p:spPr bwMode="auto">
              <a:xfrm>
                <a:off x="9204774" y="1720707"/>
                <a:ext cx="3393284" cy="40072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96ABDE4-77AC-07C2-A51B-3CF5E663E047}"/>
                  </a:ext>
                </a:extLst>
              </p:cNvPr>
              <p:cNvSpPr txBox="1"/>
              <p:nvPr/>
            </p:nvSpPr>
            <p:spPr>
              <a:xfrm>
                <a:off x="7016467" y="1525370"/>
                <a:ext cx="2004138" cy="769441"/>
              </a:xfrm>
              <a:prstGeom prst="rect">
                <a:avLst/>
              </a:prstGeom>
              <a:noFill/>
            </p:spPr>
            <p:txBody>
              <a:bodyPr wrap="none" rtlCol="0">
                <a:spAutoFit/>
              </a:bodyPr>
              <a:lstStyle/>
              <a:p>
                <a:r>
                  <a:rPr lang="en-GB" sz="4400" b="1" dirty="0">
                    <a:solidFill>
                      <a:srgbClr val="FF0000"/>
                    </a:solidFill>
                  </a:rPr>
                  <a:t>redshift</a:t>
                </a:r>
                <a:endParaRPr lang="en-CA" sz="4400" b="1" dirty="0">
                  <a:solidFill>
                    <a:srgbClr val="FF0000"/>
                  </a:solidFill>
                </a:endParaRPr>
              </a:p>
            </p:txBody>
          </p:sp>
          <p:cxnSp>
            <p:nvCxnSpPr>
              <p:cNvPr id="46" name="Straight Arrow Connector 45">
                <a:extLst>
                  <a:ext uri="{FF2B5EF4-FFF2-40B4-BE49-F238E27FC236}">
                    <a16:creationId xmlns:a16="http://schemas.microsoft.com/office/drawing/2014/main" id="{38EFD9B6-3463-7196-B903-D5D91B963DE8}"/>
                  </a:ext>
                </a:extLst>
              </p:cNvPr>
              <p:cNvCxnSpPr>
                <a:cxnSpLocks/>
              </p:cNvCxnSpPr>
              <p:nvPr/>
            </p:nvCxnSpPr>
            <p:spPr>
              <a:xfrm flipH="1">
                <a:off x="9954993" y="2353944"/>
                <a:ext cx="1623283"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4" name="Straight Connector 13">
            <a:extLst>
              <a:ext uri="{FF2B5EF4-FFF2-40B4-BE49-F238E27FC236}">
                <a16:creationId xmlns:a16="http://schemas.microsoft.com/office/drawing/2014/main" id="{F26DA1F6-636D-42CF-F7FB-A666BD7EFADF}"/>
              </a:ext>
            </a:extLst>
          </p:cNvPr>
          <p:cNvCxnSpPr>
            <a:cxnSpLocks/>
          </p:cNvCxnSpPr>
          <p:nvPr/>
        </p:nvCxnSpPr>
        <p:spPr>
          <a:xfrm flipH="1">
            <a:off x="2453832" y="6038743"/>
            <a:ext cx="8969577" cy="0"/>
          </a:xfrm>
          <a:prstGeom prst="line">
            <a:avLst/>
          </a:prstGeom>
          <a:ln w="114300">
            <a:solidFill>
              <a:srgbClr val="FFC000"/>
            </a:solidFill>
          </a:ln>
          <a:effectLst>
            <a:glow rad="355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026" name="Picture 2" descr="Free vector graphics of Light">
            <a:extLst>
              <a:ext uri="{FF2B5EF4-FFF2-40B4-BE49-F238E27FC236}">
                <a16:creationId xmlns:a16="http://schemas.microsoft.com/office/drawing/2014/main" id="{CECBFC8A-557C-F9B2-05BF-4527C741EE0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0073639">
            <a:off x="9224421" y="5119715"/>
            <a:ext cx="2592839" cy="165293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9EF796F-95B0-DB11-0CCD-F659149A09E4}"/>
              </a:ext>
            </a:extLst>
          </p:cNvPr>
          <p:cNvSpPr txBox="1"/>
          <p:nvPr/>
        </p:nvSpPr>
        <p:spPr>
          <a:xfrm>
            <a:off x="10684091" y="5190295"/>
            <a:ext cx="1389419" cy="400110"/>
          </a:xfrm>
          <a:prstGeom prst="rect">
            <a:avLst/>
          </a:prstGeom>
          <a:noFill/>
        </p:spPr>
        <p:txBody>
          <a:bodyPr wrap="none" rtlCol="0">
            <a:spAutoFit/>
          </a:bodyPr>
          <a:lstStyle/>
          <a:p>
            <a:r>
              <a:rPr lang="en-CA" sz="2000" dirty="0"/>
              <a:t>(stationary)</a:t>
            </a:r>
          </a:p>
        </p:txBody>
      </p:sp>
      <p:sp>
        <p:nvSpPr>
          <p:cNvPr id="62" name="TextBox 61">
            <a:extLst>
              <a:ext uri="{FF2B5EF4-FFF2-40B4-BE49-F238E27FC236}">
                <a16:creationId xmlns:a16="http://schemas.microsoft.com/office/drawing/2014/main" id="{7A6FB15F-D767-6000-D3A8-A6D4F0BA4557}"/>
              </a:ext>
            </a:extLst>
          </p:cNvPr>
          <p:cNvSpPr txBox="1"/>
          <p:nvPr/>
        </p:nvSpPr>
        <p:spPr>
          <a:xfrm>
            <a:off x="8390642" y="5190295"/>
            <a:ext cx="1389419" cy="400110"/>
          </a:xfrm>
          <a:prstGeom prst="rect">
            <a:avLst/>
          </a:prstGeom>
          <a:noFill/>
        </p:spPr>
        <p:txBody>
          <a:bodyPr wrap="none" rtlCol="0">
            <a:spAutoFit/>
          </a:bodyPr>
          <a:lstStyle/>
          <a:p>
            <a:r>
              <a:rPr lang="en-CA" sz="2000" dirty="0"/>
              <a:t>(stationary)</a:t>
            </a:r>
          </a:p>
        </p:txBody>
      </p:sp>
      <p:sp>
        <p:nvSpPr>
          <p:cNvPr id="64" name="TextBox 63">
            <a:extLst>
              <a:ext uri="{FF2B5EF4-FFF2-40B4-BE49-F238E27FC236}">
                <a16:creationId xmlns:a16="http://schemas.microsoft.com/office/drawing/2014/main" id="{7178440F-614A-DB8A-1C61-820C12DAF1D2}"/>
              </a:ext>
            </a:extLst>
          </p:cNvPr>
          <p:cNvSpPr txBox="1"/>
          <p:nvPr/>
        </p:nvSpPr>
        <p:spPr>
          <a:xfrm>
            <a:off x="5542039" y="5252112"/>
            <a:ext cx="1389419" cy="400110"/>
          </a:xfrm>
          <a:prstGeom prst="rect">
            <a:avLst/>
          </a:prstGeom>
          <a:noFill/>
        </p:spPr>
        <p:txBody>
          <a:bodyPr wrap="square" rtlCol="0">
            <a:spAutoFit/>
          </a:bodyPr>
          <a:lstStyle/>
          <a:p>
            <a:r>
              <a:rPr lang="en-CA" sz="2000" dirty="0"/>
              <a:t>(stationary)</a:t>
            </a:r>
          </a:p>
        </p:txBody>
      </p:sp>
      <p:sp>
        <p:nvSpPr>
          <p:cNvPr id="65" name="TextBox 64">
            <a:extLst>
              <a:ext uri="{FF2B5EF4-FFF2-40B4-BE49-F238E27FC236}">
                <a16:creationId xmlns:a16="http://schemas.microsoft.com/office/drawing/2014/main" id="{230E78D8-DE96-1DB8-84BB-A85609D6D113}"/>
              </a:ext>
            </a:extLst>
          </p:cNvPr>
          <p:cNvSpPr txBox="1"/>
          <p:nvPr/>
        </p:nvSpPr>
        <p:spPr>
          <a:xfrm>
            <a:off x="3275960" y="5252112"/>
            <a:ext cx="1389419" cy="400110"/>
          </a:xfrm>
          <a:prstGeom prst="rect">
            <a:avLst/>
          </a:prstGeom>
          <a:noFill/>
        </p:spPr>
        <p:txBody>
          <a:bodyPr wrap="square" rtlCol="0">
            <a:spAutoFit/>
          </a:bodyPr>
          <a:lstStyle/>
          <a:p>
            <a:r>
              <a:rPr lang="en-CA" sz="2000" dirty="0"/>
              <a:t>(stationary)</a:t>
            </a:r>
          </a:p>
        </p:txBody>
      </p:sp>
      <p:sp>
        <p:nvSpPr>
          <p:cNvPr id="68" name="TextBox 67">
            <a:extLst>
              <a:ext uri="{FF2B5EF4-FFF2-40B4-BE49-F238E27FC236}">
                <a16:creationId xmlns:a16="http://schemas.microsoft.com/office/drawing/2014/main" id="{9CFF59A6-07F8-66BC-983A-8C7AD575B7CA}"/>
              </a:ext>
            </a:extLst>
          </p:cNvPr>
          <p:cNvSpPr txBox="1"/>
          <p:nvPr/>
        </p:nvSpPr>
        <p:spPr>
          <a:xfrm>
            <a:off x="1619580" y="5231372"/>
            <a:ext cx="1389419" cy="400110"/>
          </a:xfrm>
          <a:prstGeom prst="rect">
            <a:avLst/>
          </a:prstGeom>
          <a:solidFill>
            <a:schemeClr val="bg1"/>
          </a:solidFill>
          <a:effectLst>
            <a:softEdge rad="63500"/>
          </a:effectLst>
        </p:spPr>
        <p:txBody>
          <a:bodyPr wrap="square" rtlCol="0">
            <a:spAutoFit/>
          </a:bodyPr>
          <a:lstStyle/>
          <a:p>
            <a:r>
              <a:rPr lang="en-CA" sz="2000" dirty="0"/>
              <a:t>(stationary)</a:t>
            </a:r>
          </a:p>
        </p:txBody>
      </p:sp>
      <p:grpSp>
        <p:nvGrpSpPr>
          <p:cNvPr id="4" name="Group 3">
            <a:extLst>
              <a:ext uri="{FF2B5EF4-FFF2-40B4-BE49-F238E27FC236}">
                <a16:creationId xmlns:a16="http://schemas.microsoft.com/office/drawing/2014/main" id="{5E0DD4C7-AC31-8B10-A3E9-802ED5CC883E}"/>
              </a:ext>
            </a:extLst>
          </p:cNvPr>
          <p:cNvGrpSpPr/>
          <p:nvPr/>
        </p:nvGrpSpPr>
        <p:grpSpPr>
          <a:xfrm>
            <a:off x="3007889" y="2326125"/>
            <a:ext cx="2681380" cy="1473914"/>
            <a:chOff x="3007889" y="1489844"/>
            <a:chExt cx="2681380" cy="1473914"/>
          </a:xfrm>
          <a:solidFill>
            <a:schemeClr val="bg1"/>
          </a:solidFill>
        </p:grpSpPr>
        <p:cxnSp>
          <p:nvCxnSpPr>
            <p:cNvPr id="78" name="Straight Arrow Connector 77">
              <a:extLst>
                <a:ext uri="{FF2B5EF4-FFF2-40B4-BE49-F238E27FC236}">
                  <a16:creationId xmlns:a16="http://schemas.microsoft.com/office/drawing/2014/main" id="{21D97826-84FA-805D-9B92-AED256F92882}"/>
                </a:ext>
              </a:extLst>
            </p:cNvPr>
            <p:cNvCxnSpPr>
              <a:cxnSpLocks/>
            </p:cNvCxnSpPr>
            <p:nvPr/>
          </p:nvCxnSpPr>
          <p:spPr>
            <a:xfrm flipH="1">
              <a:off x="3955328" y="2484335"/>
              <a:ext cx="0" cy="479423"/>
            </a:xfrm>
            <a:prstGeom prst="straightConnector1">
              <a:avLst/>
            </a:prstGeom>
            <a:grpFill/>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E7F884C-618D-C59B-F53F-A7F1316676A8}"/>
                    </a:ext>
                  </a:extLst>
                </p:cNvPr>
                <p:cNvSpPr txBox="1"/>
                <p:nvPr/>
              </p:nvSpPr>
              <p:spPr>
                <a:xfrm>
                  <a:off x="3007889" y="1489844"/>
                  <a:ext cx="2681380" cy="1074140"/>
                </a:xfrm>
                <a:prstGeom prst="rect">
                  <a:avLst/>
                </a:prstGeom>
                <a:grpFill/>
                <a:ln w="38100">
                  <a:solidFill>
                    <a:srgbClr val="0070C0"/>
                  </a:solidFill>
                </a:ln>
                <a:effectLst/>
              </p:spPr>
              <p:txBody>
                <a:bodyPr wrap="square">
                  <a:spAutoFit/>
                </a:bodyPr>
                <a:lstStyle/>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=1.41</m:t>
                      </m:r>
                      <m:r>
                        <a:rPr lang="en-CA" sz="4400" i="1">
                          <a:solidFill>
                            <a:srgbClr val="FF0000"/>
                          </a:solidFill>
                          <a:latin typeface="Cambria Math" panose="02040503050406030204" pitchFamily="18" charset="0"/>
                        </a:rPr>
                        <m:t>𝑎</m:t>
                      </m:r>
                    </m:oMath>
                  </a14:m>
                  <a:endParaRPr lang="en-GB" sz="4400" i="1" dirty="0">
                    <a:latin typeface="Cambria Math" panose="02040503050406030204" pitchFamily="18" charset="0"/>
                  </a:endParaRPr>
                </a:p>
              </p:txBody>
            </p:sp>
          </mc:Choice>
          <mc:Fallback xmlns="">
            <p:sp>
              <p:nvSpPr>
                <p:cNvPr id="54" name="TextBox 53">
                  <a:extLst>
                    <a:ext uri="{FF2B5EF4-FFF2-40B4-BE49-F238E27FC236}">
                      <a16:creationId xmlns:a16="http://schemas.microsoft.com/office/drawing/2014/main" id="{6E7F884C-618D-C59B-F53F-A7F1316676A8}"/>
                    </a:ext>
                  </a:extLst>
                </p:cNvPr>
                <p:cNvSpPr txBox="1">
                  <a:spLocks noRot="1" noChangeAspect="1" noMove="1" noResize="1" noEditPoints="1" noAdjustHandles="1" noChangeArrowheads="1" noChangeShapeType="1" noTextEdit="1"/>
                </p:cNvSpPr>
                <p:nvPr/>
              </p:nvSpPr>
              <p:spPr>
                <a:xfrm>
                  <a:off x="3007889" y="1489844"/>
                  <a:ext cx="2681380" cy="1074140"/>
                </a:xfrm>
                <a:prstGeom prst="rect">
                  <a:avLst/>
                </a:prstGeom>
                <a:blipFill>
                  <a:blip r:embed="rId18"/>
                  <a:stretch>
                    <a:fillRect/>
                  </a:stretch>
                </a:blipFill>
                <a:ln w="38100">
                  <a:solidFill>
                    <a:srgbClr val="0070C0"/>
                  </a:solidFill>
                </a:ln>
                <a:effectLst/>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B2EEABDB-A123-4D65-FB24-1B1A5A31143D}"/>
              </a:ext>
            </a:extLst>
          </p:cNvPr>
          <p:cNvGrpSpPr/>
          <p:nvPr/>
        </p:nvGrpSpPr>
        <p:grpSpPr>
          <a:xfrm>
            <a:off x="7338600" y="2326125"/>
            <a:ext cx="2880600" cy="1473914"/>
            <a:chOff x="7338600" y="1489844"/>
            <a:chExt cx="2880600" cy="1473914"/>
          </a:xfrm>
          <a:solidFill>
            <a:schemeClr val="bg1"/>
          </a:solidFill>
        </p:grpSpPr>
        <p:cxnSp>
          <p:nvCxnSpPr>
            <p:cNvPr id="80" name="Straight Arrow Connector 79">
              <a:extLst>
                <a:ext uri="{FF2B5EF4-FFF2-40B4-BE49-F238E27FC236}">
                  <a16:creationId xmlns:a16="http://schemas.microsoft.com/office/drawing/2014/main" id="{9CBD8D77-C3E4-0B69-886D-B17CA689DBA6}"/>
                </a:ext>
              </a:extLst>
            </p:cNvPr>
            <p:cNvCxnSpPr>
              <a:cxnSpLocks/>
            </p:cNvCxnSpPr>
            <p:nvPr/>
          </p:nvCxnSpPr>
          <p:spPr>
            <a:xfrm>
              <a:off x="9184111" y="2464722"/>
              <a:ext cx="0" cy="499036"/>
            </a:xfrm>
            <a:prstGeom prst="straightConnector1">
              <a:avLst/>
            </a:prstGeom>
            <a:grpFill/>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B22B681-4457-203A-47E7-6B6E0C218B09}"/>
                    </a:ext>
                  </a:extLst>
                </p:cNvPr>
                <p:cNvSpPr txBox="1"/>
                <p:nvPr/>
              </p:nvSpPr>
              <p:spPr>
                <a:xfrm>
                  <a:off x="7338600" y="1489844"/>
                  <a:ext cx="2880600" cy="1074140"/>
                </a:xfrm>
                <a:prstGeom prst="rect">
                  <a:avLst/>
                </a:prstGeom>
                <a:grpFill/>
                <a:ln w="38100">
                  <a:solidFill>
                    <a:srgbClr val="FFC00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=1.05</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61" name="TextBox 60">
                  <a:extLst>
                    <a:ext uri="{FF2B5EF4-FFF2-40B4-BE49-F238E27FC236}">
                      <a16:creationId xmlns:a16="http://schemas.microsoft.com/office/drawing/2014/main" id="{3B22B681-4457-203A-47E7-6B6E0C218B09}"/>
                    </a:ext>
                  </a:extLst>
                </p:cNvPr>
                <p:cNvSpPr txBox="1">
                  <a:spLocks noRot="1" noChangeAspect="1" noMove="1" noResize="1" noEditPoints="1" noAdjustHandles="1" noChangeArrowheads="1" noChangeShapeType="1" noTextEdit="1"/>
                </p:cNvSpPr>
                <p:nvPr/>
              </p:nvSpPr>
              <p:spPr>
                <a:xfrm>
                  <a:off x="7338600" y="1489844"/>
                  <a:ext cx="2880600" cy="1074140"/>
                </a:xfrm>
                <a:prstGeom prst="rect">
                  <a:avLst/>
                </a:prstGeom>
                <a:blipFill>
                  <a:blip r:embed="rId19"/>
                  <a:stretch>
                    <a:fillRect/>
                  </a:stretch>
                </a:blipFill>
                <a:ln w="38100">
                  <a:solidFill>
                    <a:srgbClr val="FFC000"/>
                  </a:solidFill>
                </a:ln>
                <a:effectLst/>
              </p:spPr>
              <p:txBody>
                <a:bodyPr/>
                <a:lstStyle/>
                <a:p>
                  <a:r>
                    <a:rPr lang="en-CA">
                      <a:noFill/>
                    </a:rPr>
                    <a:t> </a:t>
                  </a:r>
                </a:p>
              </p:txBody>
            </p:sp>
          </mc:Fallback>
        </mc:AlternateContent>
      </p:grpSp>
      <p:grpSp>
        <p:nvGrpSpPr>
          <p:cNvPr id="49" name="Group 48">
            <a:extLst>
              <a:ext uri="{FF2B5EF4-FFF2-40B4-BE49-F238E27FC236}">
                <a16:creationId xmlns:a16="http://schemas.microsoft.com/office/drawing/2014/main" id="{A52D9BCE-110D-E9DF-56AD-7994AE5BB928}"/>
              </a:ext>
            </a:extLst>
          </p:cNvPr>
          <p:cNvGrpSpPr/>
          <p:nvPr/>
        </p:nvGrpSpPr>
        <p:grpSpPr>
          <a:xfrm>
            <a:off x="0" y="33514"/>
            <a:ext cx="3439048" cy="979528"/>
            <a:chOff x="9159010" y="1720707"/>
            <a:chExt cx="3439048" cy="979528"/>
          </a:xfrm>
        </p:grpSpPr>
        <p:pic>
          <p:nvPicPr>
            <p:cNvPr id="51" name="Picture 2">
              <a:extLst>
                <a:ext uri="{FF2B5EF4-FFF2-40B4-BE49-F238E27FC236}">
                  <a16:creationId xmlns:a16="http://schemas.microsoft.com/office/drawing/2014/main" id="{69D9C63E-11FB-4B40-2BF2-A04CF76FFEE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37879"/>
            <a:stretch/>
          </p:blipFill>
          <p:spPr bwMode="auto">
            <a:xfrm>
              <a:off x="9204774" y="1720707"/>
              <a:ext cx="3393284" cy="400727"/>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DF4369C-18FE-40CD-A866-C32042BD759F}"/>
                </a:ext>
              </a:extLst>
            </p:cNvPr>
            <p:cNvSpPr txBox="1"/>
            <p:nvPr/>
          </p:nvSpPr>
          <p:spPr>
            <a:xfrm>
              <a:off x="9159010" y="2053904"/>
              <a:ext cx="1880643" cy="646331"/>
            </a:xfrm>
            <a:prstGeom prst="rect">
              <a:avLst/>
            </a:prstGeom>
            <a:noFill/>
          </p:spPr>
          <p:txBody>
            <a:bodyPr wrap="none" rtlCol="0">
              <a:spAutoFit/>
            </a:bodyPr>
            <a:lstStyle/>
            <a:p>
              <a:r>
                <a:rPr lang="en-GB" sz="3600" b="1" dirty="0">
                  <a:solidFill>
                    <a:srgbClr val="0070C0"/>
                  </a:solidFill>
                </a:rPr>
                <a:t>blueshift</a:t>
              </a:r>
              <a:endParaRPr lang="en-CA" sz="3600" b="1" dirty="0">
                <a:solidFill>
                  <a:srgbClr val="0070C0"/>
                </a:solidFill>
              </a:endParaRPr>
            </a:p>
          </p:txBody>
        </p:sp>
        <p:cxnSp>
          <p:nvCxnSpPr>
            <p:cNvPr id="56" name="Straight Arrow Connector 55">
              <a:extLst>
                <a:ext uri="{FF2B5EF4-FFF2-40B4-BE49-F238E27FC236}">
                  <a16:creationId xmlns:a16="http://schemas.microsoft.com/office/drawing/2014/main" id="{906EABAC-6CEF-3851-8AD9-79E2B2538A0A}"/>
                </a:ext>
              </a:extLst>
            </p:cNvPr>
            <p:cNvCxnSpPr>
              <a:cxnSpLocks/>
            </p:cNvCxnSpPr>
            <p:nvPr/>
          </p:nvCxnSpPr>
          <p:spPr>
            <a:xfrm>
              <a:off x="11115885" y="2329742"/>
              <a:ext cx="1425955" cy="0"/>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B245A3BE-45EE-ABE1-9A76-52B3EFE00E07}"/>
              </a:ext>
            </a:extLst>
          </p:cNvPr>
          <p:cNvGrpSpPr/>
          <p:nvPr/>
        </p:nvGrpSpPr>
        <p:grpSpPr>
          <a:xfrm>
            <a:off x="710662" y="598520"/>
            <a:ext cx="7607411" cy="563511"/>
            <a:chOff x="710662" y="598520"/>
            <a:chExt cx="7607411" cy="563511"/>
          </a:xfrm>
        </p:grpSpPr>
        <p:sp>
          <p:nvSpPr>
            <p:cNvPr id="24" name="Right Brace 23">
              <a:extLst>
                <a:ext uri="{FF2B5EF4-FFF2-40B4-BE49-F238E27FC236}">
                  <a16:creationId xmlns:a16="http://schemas.microsoft.com/office/drawing/2014/main" id="{35ECCAF1-8F9D-8DFA-5A34-A7FF99C2374E}"/>
                </a:ext>
              </a:extLst>
            </p:cNvPr>
            <p:cNvSpPr/>
            <p:nvPr/>
          </p:nvSpPr>
          <p:spPr>
            <a:xfrm rot="16200000">
              <a:off x="4052525" y="-2462226"/>
              <a:ext cx="262897" cy="6946624"/>
            </a:xfrm>
            <a:prstGeom prst="rightBrace">
              <a:avLst>
                <a:gd name="adj1" fmla="val 8333"/>
                <a:gd name="adj2" fmla="val 1273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4" name="Rectangle 73">
              <a:extLst>
                <a:ext uri="{FF2B5EF4-FFF2-40B4-BE49-F238E27FC236}">
                  <a16:creationId xmlns:a16="http://schemas.microsoft.com/office/drawing/2014/main" id="{BCBA1848-3300-89F1-BA8F-B610040F6D05}"/>
                </a:ext>
              </a:extLst>
            </p:cNvPr>
            <p:cNvSpPr/>
            <p:nvPr/>
          </p:nvSpPr>
          <p:spPr>
            <a:xfrm>
              <a:off x="4523807" y="598520"/>
              <a:ext cx="3794266" cy="5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29" name="Straight Connector 28">
              <a:extLst>
                <a:ext uri="{FF2B5EF4-FFF2-40B4-BE49-F238E27FC236}">
                  <a16:creationId xmlns:a16="http://schemas.microsoft.com/office/drawing/2014/main" id="{0CE9EA62-FD20-12DD-8915-7D439F664121}"/>
                </a:ext>
              </a:extLst>
            </p:cNvPr>
            <p:cNvCxnSpPr/>
            <p:nvPr/>
          </p:nvCxnSpPr>
          <p:spPr>
            <a:xfrm>
              <a:off x="4440949" y="1013042"/>
              <a:ext cx="220218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20">
            <p14:nvContentPartPr>
              <p14:cNvPr id="6" name="Ink 5">
                <a:extLst>
                  <a:ext uri="{FF2B5EF4-FFF2-40B4-BE49-F238E27FC236}">
                    <a16:creationId xmlns:a16="http://schemas.microsoft.com/office/drawing/2014/main" id="{9BE622E0-318A-C530-F2E2-70C185EA6A58}"/>
                  </a:ext>
                </a:extLst>
              </p14:cNvPr>
              <p14:cNvContentPartPr/>
              <p14:nvPr>
                <p:extLst>
                  <p:ext uri="{42D2F446-02D8-4167-A562-619A0277C38B}">
                    <p15:isNarration xmlns:p15="http://schemas.microsoft.com/office/powerpoint/2012/main" val="1"/>
                  </p:ext>
                </p:extLst>
              </p14:nvPr>
            </p14:nvContentPartPr>
            <p14:xfrm>
              <a:off x="2395080" y="1977840"/>
              <a:ext cx="1443600" cy="2189520"/>
            </p14:xfrm>
          </p:contentPart>
        </mc:Choice>
        <mc:Fallback xmlns="">
          <p:pic>
            <p:nvPicPr>
              <p:cNvPr id="6" name="Ink 5">
                <a:extLst>
                  <a:ext uri="{FF2B5EF4-FFF2-40B4-BE49-F238E27FC236}">
                    <a16:creationId xmlns:a16="http://schemas.microsoft.com/office/drawing/2014/main" id="{9BE622E0-318A-C530-F2E2-70C185EA6A58}"/>
                  </a:ext>
                </a:extLst>
              </p:cNvPr>
              <p:cNvPicPr>
                <a:picLocks noGrp="1" noRot="1" noChangeAspect="1" noMove="1" noResize="1" noEditPoints="1" noAdjustHandles="1" noChangeArrowheads="1" noChangeShapeType="1"/>
              </p:cNvPicPr>
              <p:nvPr/>
            </p:nvPicPr>
            <p:blipFill>
              <a:blip r:embed="rId21"/>
              <a:stretch>
                <a:fillRect/>
              </a:stretch>
            </p:blipFill>
            <p:spPr>
              <a:xfrm>
                <a:off x="2385720" y="1968480"/>
                <a:ext cx="1462320" cy="2208240"/>
              </a:xfrm>
              <a:prstGeom prst="rect">
                <a:avLst/>
              </a:prstGeom>
            </p:spPr>
          </p:pic>
        </mc:Fallback>
      </mc:AlternateContent>
    </p:spTree>
    <p:custDataLst>
      <p:tags r:id="rId1"/>
    </p:custDataLst>
    <p:extLst>
      <p:ext uri="{BB962C8B-B14F-4D97-AF65-F5344CB8AC3E}">
        <p14:creationId xmlns:p14="http://schemas.microsoft.com/office/powerpoint/2010/main" val="600085317"/>
      </p:ext>
    </p:extLst>
  </p:cSld>
  <p:clrMapOvr>
    <a:masterClrMapping/>
  </p:clrMapOvr>
  <mc:AlternateContent xmlns:mc="http://schemas.openxmlformats.org/markup-compatibility/2006" xmlns:p14="http://schemas.microsoft.com/office/powerpoint/2010/main">
    <mc:Choice Requires="p14">
      <p:transition spd="med" p14:dur="700" advTm="23311">
        <p:fade/>
      </p:transition>
    </mc:Choice>
    <mc:Fallback xmlns="">
      <p:transition spd="med" advTm="233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DC7F35-74B0-408B-A189-FD744171442B}"/>
              </a:ext>
            </a:extLst>
          </p:cNvPr>
          <p:cNvPicPr>
            <a:picLocks noChangeAspect="1"/>
          </p:cNvPicPr>
          <p:nvPr/>
        </p:nvPicPr>
        <p:blipFill rotWithShape="1">
          <a:blip r:embed="rId3">
            <a:grayscl/>
          </a:blip>
          <a:srcRect l="33255" t="38742" r="8150" b="32837"/>
          <a:stretch/>
        </p:blipFill>
        <p:spPr>
          <a:xfrm>
            <a:off x="449694" y="2956185"/>
            <a:ext cx="10845218" cy="2945555"/>
          </a:xfrm>
          <a:prstGeom prst="rect">
            <a:avLst/>
          </a:prstGeom>
        </p:spPr>
      </p:pic>
      <p:grpSp>
        <p:nvGrpSpPr>
          <p:cNvPr id="10" name="Group 9">
            <a:extLst>
              <a:ext uri="{FF2B5EF4-FFF2-40B4-BE49-F238E27FC236}">
                <a16:creationId xmlns:a16="http://schemas.microsoft.com/office/drawing/2014/main" id="{0544E160-D565-CD65-A829-CF61B9A543F4}"/>
              </a:ext>
            </a:extLst>
          </p:cNvPr>
          <p:cNvGrpSpPr/>
          <p:nvPr/>
        </p:nvGrpSpPr>
        <p:grpSpPr>
          <a:xfrm>
            <a:off x="91933" y="4338313"/>
            <a:ext cx="1506823" cy="1656417"/>
            <a:chOff x="-210144" y="5262725"/>
            <a:chExt cx="1506823" cy="1656417"/>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6965F9-1D27-4BB9-993C-6C92151D2A88}"/>
                    </a:ext>
                  </a:extLst>
                </p:cNvPr>
                <p:cNvSpPr txBox="1"/>
                <p:nvPr/>
              </p:nvSpPr>
              <p:spPr>
                <a:xfrm>
                  <a:off x="-210144" y="6211256"/>
                  <a:ext cx="150682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rgbClr val="0070C0"/>
                            </a:solidFill>
                            <a:latin typeface="Cambria Math" panose="02040503050406030204" pitchFamily="18" charset="0"/>
                          </a:rPr>
                          <m:t>𝑟</m:t>
                        </m:r>
                        <m:r>
                          <a:rPr lang="en-GB" sz="4000" b="0" i="1" smtClean="0">
                            <a:solidFill>
                              <a:schemeClr val="tx1"/>
                            </a:solidFill>
                            <a:latin typeface="Cambria Math" panose="02040503050406030204" pitchFamily="18" charset="0"/>
                          </a:rPr>
                          <m:t>=0</m:t>
                        </m:r>
                      </m:oMath>
                    </m:oMathPara>
                  </a14:m>
                  <a:endParaRPr lang="en-CA" sz="4000" dirty="0">
                    <a:solidFill>
                      <a:srgbClr val="002060"/>
                    </a:solidFill>
                  </a:endParaRPr>
                </a:p>
              </p:txBody>
            </p:sp>
          </mc:Choice>
          <mc:Fallback xmlns="">
            <p:sp>
              <p:nvSpPr>
                <p:cNvPr id="21" name="TextBox 20">
                  <a:extLst>
                    <a:ext uri="{FF2B5EF4-FFF2-40B4-BE49-F238E27FC236}">
                      <a16:creationId xmlns:a16="http://schemas.microsoft.com/office/drawing/2014/main" id="{FC6965F9-1D27-4BB9-993C-6C92151D2A88}"/>
                    </a:ext>
                  </a:extLst>
                </p:cNvPr>
                <p:cNvSpPr txBox="1">
                  <a:spLocks noRot="1" noChangeAspect="1" noMove="1" noResize="1" noEditPoints="1" noAdjustHandles="1" noChangeArrowheads="1" noChangeShapeType="1" noTextEdit="1"/>
                </p:cNvSpPr>
                <p:nvPr/>
              </p:nvSpPr>
              <p:spPr>
                <a:xfrm>
                  <a:off x="-210144" y="6211256"/>
                  <a:ext cx="1506823" cy="707886"/>
                </a:xfrm>
                <a:prstGeom prst="rect">
                  <a:avLst/>
                </a:prstGeom>
                <a:blipFill>
                  <a:blip r:embed="rId4"/>
                  <a:stretch>
                    <a:fillRect/>
                  </a:stretch>
                </a:blipFill>
              </p:spPr>
              <p:txBody>
                <a:bodyPr/>
                <a:lstStyle/>
                <a:p>
                  <a:r>
                    <a:rPr lang="en-CA">
                      <a:noFill/>
                    </a:rPr>
                    <a:t> </a:t>
                  </a:r>
                </a:p>
              </p:txBody>
            </p:sp>
          </mc:Fallback>
        </mc:AlternateContent>
        <p:sp>
          <p:nvSpPr>
            <p:cNvPr id="26" name="Oval 25">
              <a:extLst>
                <a:ext uri="{FF2B5EF4-FFF2-40B4-BE49-F238E27FC236}">
                  <a16:creationId xmlns:a16="http://schemas.microsoft.com/office/drawing/2014/main" id="{170A292D-5EAB-47FC-A62C-E6D0CAB7E806}"/>
                </a:ext>
              </a:extLst>
            </p:cNvPr>
            <p:cNvSpPr/>
            <p:nvPr/>
          </p:nvSpPr>
          <p:spPr>
            <a:xfrm>
              <a:off x="0" y="5262725"/>
              <a:ext cx="1135981" cy="1135981"/>
            </a:xfrm>
            <a:prstGeom prst="ellipse">
              <a:avLst/>
            </a:prstGeom>
            <a:solidFill>
              <a:schemeClr val="accent5">
                <a:lumMod val="60000"/>
                <a:lumOff val="40000"/>
                <a:alpha val="6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600" dirty="0">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66EF2FC-9FD0-4F03-A1C2-6F4A899F3BC2}"/>
                    </a:ext>
                  </a:extLst>
                </p:cNvPr>
                <p:cNvSpPr txBox="1"/>
                <p:nvPr/>
              </p:nvSpPr>
              <p:spPr>
                <a:xfrm>
                  <a:off x="206541" y="5376456"/>
                  <a:ext cx="67831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5400" b="0" i="1" smtClean="0">
                            <a:solidFill>
                              <a:schemeClr val="tx1"/>
                            </a:solidFill>
                            <a:latin typeface="Cambria Math" panose="02040503050406030204" pitchFamily="18" charset="0"/>
                          </a:rPr>
                          <m:t>𝑀</m:t>
                        </m:r>
                      </m:oMath>
                    </m:oMathPara>
                  </a14:m>
                  <a:endParaRPr lang="en-CA" sz="5400" dirty="0">
                    <a:solidFill>
                      <a:srgbClr val="002060"/>
                    </a:solidFill>
                  </a:endParaRPr>
                </a:p>
              </p:txBody>
            </p:sp>
          </mc:Choice>
          <mc:Fallback xmlns="">
            <p:sp>
              <p:nvSpPr>
                <p:cNvPr id="25" name="TextBox 24">
                  <a:extLst>
                    <a:ext uri="{FF2B5EF4-FFF2-40B4-BE49-F238E27FC236}">
                      <a16:creationId xmlns:a16="http://schemas.microsoft.com/office/drawing/2014/main" id="{F66EF2FC-9FD0-4F03-A1C2-6F4A899F3BC2}"/>
                    </a:ext>
                  </a:extLst>
                </p:cNvPr>
                <p:cNvSpPr txBox="1">
                  <a:spLocks noRot="1" noChangeAspect="1" noMove="1" noResize="1" noEditPoints="1" noAdjustHandles="1" noChangeArrowheads="1" noChangeShapeType="1" noTextEdit="1"/>
                </p:cNvSpPr>
                <p:nvPr/>
              </p:nvSpPr>
              <p:spPr>
                <a:xfrm>
                  <a:off x="206541" y="5376456"/>
                  <a:ext cx="678318" cy="923330"/>
                </a:xfrm>
                <a:prstGeom prst="rect">
                  <a:avLst/>
                </a:prstGeom>
                <a:blipFill>
                  <a:blip r:embed="rId5"/>
                  <a:stretch>
                    <a:fillRect/>
                  </a:stretch>
                </a:blipFill>
              </p:spPr>
              <p:txBody>
                <a:bodyPr/>
                <a:lstStyle/>
                <a:p>
                  <a:r>
                    <a:rPr lang="en-CA">
                      <a:noFill/>
                    </a:rPr>
                    <a:t> </a:t>
                  </a:r>
                </a:p>
              </p:txBody>
            </p:sp>
          </mc:Fallback>
        </mc:AlternateContent>
      </p:grpSp>
      <p:cxnSp>
        <p:nvCxnSpPr>
          <p:cNvPr id="52" name="Straight Connector 51">
            <a:extLst>
              <a:ext uri="{FF2B5EF4-FFF2-40B4-BE49-F238E27FC236}">
                <a16:creationId xmlns:a16="http://schemas.microsoft.com/office/drawing/2014/main" id="{4C7D1B0D-651A-4A1E-A38C-E6B4EC832EFB}"/>
              </a:ext>
            </a:extLst>
          </p:cNvPr>
          <p:cNvCxnSpPr>
            <a:cxnSpLocks/>
          </p:cNvCxnSpPr>
          <p:nvPr/>
        </p:nvCxnSpPr>
        <p:spPr>
          <a:xfrm flipV="1">
            <a:off x="2228527" y="3301003"/>
            <a:ext cx="0" cy="3155028"/>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DA30D5B-28BD-4BC5-BCBC-5BC6200C3848}"/>
              </a:ext>
            </a:extLst>
          </p:cNvPr>
          <p:cNvSpPr txBox="1"/>
          <p:nvPr/>
        </p:nvSpPr>
        <p:spPr>
          <a:xfrm>
            <a:off x="2812149" y="1825982"/>
            <a:ext cx="184731" cy="707886"/>
          </a:xfrm>
          <a:prstGeom prst="rect">
            <a:avLst/>
          </a:prstGeom>
          <a:noFill/>
        </p:spPr>
        <p:txBody>
          <a:bodyPr wrap="none" rtlCol="0">
            <a:spAutoFit/>
          </a:bodyPr>
          <a:lstStyle/>
          <a:p>
            <a:endParaRPr lang="en-CA" sz="4000" dirty="0">
              <a:solidFill>
                <a:srgbClr val="002060"/>
              </a:solidFill>
            </a:endParaRPr>
          </a:p>
        </p:txBody>
      </p:sp>
      <p:sp>
        <p:nvSpPr>
          <p:cNvPr id="63" name="TextBox 62">
            <a:extLst>
              <a:ext uri="{FF2B5EF4-FFF2-40B4-BE49-F238E27FC236}">
                <a16:creationId xmlns:a16="http://schemas.microsoft.com/office/drawing/2014/main" id="{8C3F4F5A-5C36-47B6-8E12-CD4DD9EE73CA}"/>
              </a:ext>
            </a:extLst>
          </p:cNvPr>
          <p:cNvSpPr txBox="1"/>
          <p:nvPr/>
        </p:nvSpPr>
        <p:spPr>
          <a:xfrm>
            <a:off x="733556" y="1811928"/>
            <a:ext cx="184731" cy="707886"/>
          </a:xfrm>
          <a:prstGeom prst="rect">
            <a:avLst/>
          </a:prstGeom>
          <a:noFill/>
        </p:spPr>
        <p:txBody>
          <a:bodyPr wrap="none" rtlCol="0">
            <a:spAutoFit/>
          </a:bodyPr>
          <a:lstStyle/>
          <a:p>
            <a:endParaRPr lang="en-CA" sz="4000" dirty="0">
              <a:solidFill>
                <a:srgbClr val="002060"/>
              </a:solidFill>
            </a:endParaRPr>
          </a:p>
        </p:txBody>
      </p:sp>
      <p:grpSp>
        <p:nvGrpSpPr>
          <p:cNvPr id="16" name="Group 15">
            <a:extLst>
              <a:ext uri="{FF2B5EF4-FFF2-40B4-BE49-F238E27FC236}">
                <a16:creationId xmlns:a16="http://schemas.microsoft.com/office/drawing/2014/main" id="{3B0F0EE5-9C94-DCBF-57CC-9EBED84B7BBF}"/>
              </a:ext>
            </a:extLst>
          </p:cNvPr>
          <p:cNvGrpSpPr/>
          <p:nvPr/>
        </p:nvGrpSpPr>
        <p:grpSpPr>
          <a:xfrm>
            <a:off x="0" y="6124923"/>
            <a:ext cx="2029273" cy="783345"/>
            <a:chOff x="0" y="5288642"/>
            <a:chExt cx="2029273" cy="783345"/>
          </a:xfrm>
        </p:grpSpPr>
        <p:cxnSp>
          <p:nvCxnSpPr>
            <p:cNvPr id="70" name="Straight Arrow Connector 69">
              <a:extLst>
                <a:ext uri="{FF2B5EF4-FFF2-40B4-BE49-F238E27FC236}">
                  <a16:creationId xmlns:a16="http://schemas.microsoft.com/office/drawing/2014/main" id="{D95B951C-4AC3-4FB5-A64E-EBB7BD7A00DA}"/>
                </a:ext>
              </a:extLst>
            </p:cNvPr>
            <p:cNvCxnSpPr>
              <a:cxnSpLocks/>
            </p:cNvCxnSpPr>
            <p:nvPr/>
          </p:nvCxnSpPr>
          <p:spPr>
            <a:xfrm flipV="1">
              <a:off x="88989" y="5288642"/>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75A4908-878F-42B5-AFDA-78564A0C9F23}"/>
                    </a:ext>
                  </a:extLst>
                </p:cNvPr>
                <p:cNvSpPr txBox="1"/>
                <p:nvPr/>
              </p:nvSpPr>
              <p:spPr>
                <a:xfrm>
                  <a:off x="0" y="5302546"/>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71" name="TextBox 70">
                  <a:extLst>
                    <a:ext uri="{FF2B5EF4-FFF2-40B4-BE49-F238E27FC236}">
                      <a16:creationId xmlns:a16="http://schemas.microsoft.com/office/drawing/2014/main" id="{F75A4908-878F-42B5-AFDA-78564A0C9F23}"/>
                    </a:ext>
                  </a:extLst>
                </p:cNvPr>
                <p:cNvSpPr txBox="1">
                  <a:spLocks noRot="1" noChangeAspect="1" noMove="1" noResize="1" noEditPoints="1" noAdjustHandles="1" noChangeArrowheads="1" noChangeShapeType="1" noTextEdit="1"/>
                </p:cNvSpPr>
                <p:nvPr/>
              </p:nvSpPr>
              <p:spPr>
                <a:xfrm>
                  <a:off x="0" y="5302546"/>
                  <a:ext cx="2029273" cy="769441"/>
                </a:xfrm>
                <a:prstGeom prst="rect">
                  <a:avLst/>
                </a:prstGeom>
                <a:blipFill>
                  <a:blip r:embed="rId6"/>
                  <a:stretch>
                    <a:fillRect l="-12012" t="-15873" b="-37302"/>
                  </a:stretch>
                </a:blipFill>
              </p:spPr>
              <p:txBody>
                <a:bodyPr/>
                <a:lstStyle/>
                <a:p>
                  <a:r>
                    <a:rPr lang="en-CA">
                      <a:noFill/>
                    </a:rPr>
                    <a:t> </a:t>
                  </a:r>
                </a:p>
              </p:txBody>
            </p:sp>
          </mc:Fallback>
        </mc:AlternateContent>
      </p:grpSp>
      <p:pic>
        <p:nvPicPr>
          <p:cNvPr id="66" name="Picture 8" descr="Rocket, Star, Moon, Space Travel, Space, Research">
            <a:extLst>
              <a:ext uri="{FF2B5EF4-FFF2-40B4-BE49-F238E27FC236}">
                <a16:creationId xmlns:a16="http://schemas.microsoft.com/office/drawing/2014/main" id="{A5923F8B-1331-2AC2-8120-B57D7B72F89A}"/>
              </a:ext>
            </a:extLst>
          </p:cNvPr>
          <p:cNvPicPr>
            <a:picLocks noChangeAspect="1" noChangeArrowheads="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18530" y="3527170"/>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Rocket, Star, Moon, Space Travel, Space, Research">
            <a:extLst>
              <a:ext uri="{FF2B5EF4-FFF2-40B4-BE49-F238E27FC236}">
                <a16:creationId xmlns:a16="http://schemas.microsoft.com/office/drawing/2014/main" id="{C3DDA572-44B7-6C4C-BA8C-E7D1DC7415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800239" y="3527170"/>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Rocket, Star, Moon, Space Travel, Space, Research">
            <a:extLst>
              <a:ext uri="{FF2B5EF4-FFF2-40B4-BE49-F238E27FC236}">
                <a16:creationId xmlns:a16="http://schemas.microsoft.com/office/drawing/2014/main" id="{AA930C34-D81F-632A-D763-104CA9895D90}"/>
              </a:ext>
            </a:extLst>
          </p:cNvPr>
          <p:cNvPicPr>
            <a:picLocks noChangeAspect="1" noChangeArrowheads="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379663" y="3514846"/>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Rocket, Star, Moon, Space Travel, Space, Research">
            <a:extLst>
              <a:ext uri="{FF2B5EF4-FFF2-40B4-BE49-F238E27FC236}">
                <a16:creationId xmlns:a16="http://schemas.microsoft.com/office/drawing/2014/main" id="{BB47DEE6-7FEB-118B-86B4-5B5D4FD87371}"/>
              </a:ext>
            </a:extLst>
          </p:cNvPr>
          <p:cNvPicPr>
            <a:picLocks noChangeAspect="1" noChangeArrowheads="1"/>
          </p:cNvPicPr>
          <p:nvPr/>
        </p:nvPicPr>
        <p:blipFill>
          <a:blip r:embed="rId7">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2196872" y="3514846"/>
            <a:ext cx="707887" cy="120207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descr="Rocket, Star, Moon, Space Travel, Space, Research">
            <a:extLst>
              <a:ext uri="{FF2B5EF4-FFF2-40B4-BE49-F238E27FC236}">
                <a16:creationId xmlns:a16="http://schemas.microsoft.com/office/drawing/2014/main" id="{7334B1E6-5752-E08B-2F09-5FF53094E879}"/>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5799062" y="3527169"/>
            <a:ext cx="707887" cy="12020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8D9DE96-113A-0332-3C67-6502CB6AF9D0}"/>
                  </a:ext>
                </a:extLst>
              </p:cNvPr>
              <p:cNvSpPr txBox="1"/>
              <p:nvPr/>
            </p:nvSpPr>
            <p:spPr>
              <a:xfrm>
                <a:off x="1598756" y="4543965"/>
                <a:ext cx="1424584" cy="646331"/>
              </a:xfrm>
              <a:prstGeom prst="rect">
                <a:avLst/>
              </a:prstGeom>
              <a:solidFill>
                <a:schemeClr val="bg1"/>
              </a:solidFill>
              <a:ln w="38100">
                <a:solidFill>
                  <a:srgbClr val="7030A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𝑟</m:t>
                          </m:r>
                        </m:e>
                        <m:sub>
                          <m:r>
                            <a:rPr lang="en-CA" sz="3600" b="0" i="1" smtClean="0">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58D9DE96-113A-0332-3C67-6502CB6AF9D0}"/>
                  </a:ext>
                </a:extLst>
              </p:cNvPr>
              <p:cNvSpPr txBox="1">
                <a:spLocks noRot="1" noChangeAspect="1" noMove="1" noResize="1" noEditPoints="1" noAdjustHandles="1" noChangeArrowheads="1" noChangeShapeType="1" noTextEdit="1"/>
              </p:cNvSpPr>
              <p:nvPr/>
            </p:nvSpPr>
            <p:spPr>
              <a:xfrm>
                <a:off x="1598756" y="4543965"/>
                <a:ext cx="1424584" cy="646331"/>
              </a:xfrm>
              <a:prstGeom prst="rect">
                <a:avLst/>
              </a:prstGeom>
              <a:blipFill>
                <a:blip r:embed="rId8"/>
                <a:stretch>
                  <a:fillRect/>
                </a:stretch>
              </a:blipFill>
              <a:ln w="38100">
                <a:solidFill>
                  <a:srgbClr val="7030A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C65F01-254E-87B2-577E-A1747945CF3D}"/>
                  </a:ext>
                </a:extLst>
              </p:cNvPr>
              <p:cNvSpPr txBox="1"/>
              <p:nvPr/>
            </p:nvSpPr>
            <p:spPr>
              <a:xfrm>
                <a:off x="3109262" y="4543965"/>
                <a:ext cx="1640878" cy="646331"/>
              </a:xfrm>
              <a:prstGeom prst="rect">
                <a:avLst/>
              </a:prstGeom>
              <a:solidFill>
                <a:schemeClr val="bg1"/>
              </a:solidFill>
              <a:ln w="38100">
                <a:solidFill>
                  <a:srgbClr val="0070C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=2</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E7C65F01-254E-87B2-577E-A1747945CF3D}"/>
                  </a:ext>
                </a:extLst>
              </p:cNvPr>
              <p:cNvSpPr txBox="1">
                <a:spLocks noRot="1" noChangeAspect="1" noMove="1" noResize="1" noEditPoints="1" noAdjustHandles="1" noChangeArrowheads="1" noChangeShapeType="1" noTextEdit="1"/>
              </p:cNvSpPr>
              <p:nvPr/>
            </p:nvSpPr>
            <p:spPr>
              <a:xfrm>
                <a:off x="3109262" y="4543965"/>
                <a:ext cx="1640878" cy="646331"/>
              </a:xfrm>
              <a:prstGeom prst="rect">
                <a:avLst/>
              </a:prstGeom>
              <a:blipFill>
                <a:blip r:embed="rId9"/>
                <a:stretch>
                  <a:fillRect/>
                </a:stretch>
              </a:blipFill>
              <a:ln w="38100">
                <a:solidFill>
                  <a:srgbClr val="0070C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670DAAC-F6CB-0D9B-A417-225D6014A13D}"/>
                  </a:ext>
                </a:extLst>
              </p:cNvPr>
              <p:cNvSpPr txBox="1"/>
              <p:nvPr/>
            </p:nvSpPr>
            <p:spPr>
              <a:xfrm>
                <a:off x="5351041" y="4543965"/>
                <a:ext cx="1640878" cy="646331"/>
              </a:xfrm>
              <a:prstGeom prst="rect">
                <a:avLst/>
              </a:prstGeom>
              <a:solidFill>
                <a:schemeClr val="bg1"/>
              </a:solidFill>
              <a:ln w="38100">
                <a:solidFill>
                  <a:srgbClr val="00B05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m:t>
                      </m:r>
                      <m:r>
                        <a:rPr lang="en-CA" sz="3600" b="0" i="1" smtClean="0">
                          <a:latin typeface="Cambria Math" panose="02040503050406030204" pitchFamily="18" charset="0"/>
                        </a:rPr>
                        <m:t>5</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B670DAAC-F6CB-0D9B-A417-225D6014A13D}"/>
                  </a:ext>
                </a:extLst>
              </p:cNvPr>
              <p:cNvSpPr txBox="1">
                <a:spLocks noRot="1" noChangeAspect="1" noMove="1" noResize="1" noEditPoints="1" noAdjustHandles="1" noChangeArrowheads="1" noChangeShapeType="1" noTextEdit="1"/>
              </p:cNvSpPr>
              <p:nvPr/>
            </p:nvSpPr>
            <p:spPr>
              <a:xfrm>
                <a:off x="5351041" y="4543965"/>
                <a:ext cx="1640878" cy="646331"/>
              </a:xfrm>
              <a:prstGeom prst="rect">
                <a:avLst/>
              </a:prstGeom>
              <a:blipFill>
                <a:blip r:embed="rId10"/>
                <a:stretch>
                  <a:fillRect/>
                </a:stretch>
              </a:blipFill>
              <a:ln w="38100">
                <a:solidFill>
                  <a:srgbClr val="00B05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CA143D-7DE5-B9EB-37D7-EBA20CC228DB}"/>
                  </a:ext>
                </a:extLst>
              </p:cNvPr>
              <p:cNvSpPr txBox="1"/>
              <p:nvPr/>
            </p:nvSpPr>
            <p:spPr>
              <a:xfrm>
                <a:off x="8026741" y="4543964"/>
                <a:ext cx="1936732" cy="646331"/>
              </a:xfrm>
              <a:prstGeom prst="rect">
                <a:avLst/>
              </a:prstGeom>
              <a:solidFill>
                <a:schemeClr val="bg1"/>
              </a:solidFill>
              <a:ln w="38100">
                <a:solidFill>
                  <a:srgbClr val="FFC00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m:t>
                      </m:r>
                      <m:r>
                        <a:rPr lang="en-CA" sz="3600" b="0" i="1" smtClean="0">
                          <a:latin typeface="Cambria Math" panose="02040503050406030204" pitchFamily="18" charset="0"/>
                        </a:rPr>
                        <m:t>10</m:t>
                      </m:r>
                      <m:sSub>
                        <m:sSubPr>
                          <m:ctrlPr>
                            <a:rPr lang="en-CA" sz="3600" i="1">
                              <a:latin typeface="Cambria Math" panose="02040503050406030204" pitchFamily="18" charset="0"/>
                            </a:rPr>
                          </m:ctrlPr>
                        </m:sSubPr>
                        <m:e>
                          <m:r>
                            <a:rPr lang="en-CA" sz="3600" i="1">
                              <a:latin typeface="Cambria Math" panose="02040503050406030204" pitchFamily="18" charset="0"/>
                            </a:rPr>
                            <m:t>𝑟</m:t>
                          </m:r>
                        </m:e>
                        <m:sub>
                          <m:r>
                            <a:rPr lang="en-CA" sz="3600" i="1">
                              <a:latin typeface="Cambria Math" panose="02040503050406030204" pitchFamily="18" charset="0"/>
                            </a:rPr>
                            <m:t>𝑠</m:t>
                          </m:r>
                        </m:sub>
                      </m:sSub>
                    </m:oMath>
                  </m:oMathPara>
                </a14:m>
                <a:endParaRPr lang="en-GB" sz="3600" i="1" dirty="0">
                  <a:latin typeface="Cambria Math" panose="02040503050406030204" pitchFamily="18" charset="0"/>
                </a:endParaRPr>
              </a:p>
            </p:txBody>
          </p:sp>
        </mc:Choice>
        <mc:Fallback xmlns="">
          <p:sp>
            <p:nvSpPr>
              <p:cNvPr id="34" name="TextBox 33">
                <a:extLst>
                  <a:ext uri="{FF2B5EF4-FFF2-40B4-BE49-F238E27FC236}">
                    <a16:creationId xmlns:a16="http://schemas.microsoft.com/office/drawing/2014/main" id="{44CA143D-7DE5-B9EB-37D7-EBA20CC228DB}"/>
                  </a:ext>
                </a:extLst>
              </p:cNvPr>
              <p:cNvSpPr txBox="1">
                <a:spLocks noRot="1" noChangeAspect="1" noMove="1" noResize="1" noEditPoints="1" noAdjustHandles="1" noChangeArrowheads="1" noChangeShapeType="1" noTextEdit="1"/>
              </p:cNvSpPr>
              <p:nvPr/>
            </p:nvSpPr>
            <p:spPr>
              <a:xfrm>
                <a:off x="8026741" y="4543964"/>
                <a:ext cx="1936732" cy="646331"/>
              </a:xfrm>
              <a:prstGeom prst="rect">
                <a:avLst/>
              </a:prstGeom>
              <a:blipFill>
                <a:blip r:embed="rId11"/>
                <a:stretch>
                  <a:fillRect/>
                </a:stretch>
              </a:blipFill>
              <a:ln w="38100">
                <a:solidFill>
                  <a:srgbClr val="FFC000"/>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F9E724E-11F1-5323-DA6F-F9F17285E5A9}"/>
                  </a:ext>
                </a:extLst>
              </p:cNvPr>
              <p:cNvSpPr txBox="1"/>
              <p:nvPr/>
            </p:nvSpPr>
            <p:spPr>
              <a:xfrm>
                <a:off x="10624553" y="4543964"/>
                <a:ext cx="1469396" cy="646331"/>
              </a:xfrm>
              <a:prstGeom prst="rect">
                <a:avLst/>
              </a:prstGeom>
              <a:solidFill>
                <a:schemeClr val="bg1"/>
              </a:solidFill>
              <a:ln w="38100">
                <a:solidFill>
                  <a:srgbClr val="FF000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r>
                        <a:rPr lang="en-CA" sz="3600" i="1">
                          <a:latin typeface="Cambria Math" panose="02040503050406030204" pitchFamily="18" charset="0"/>
                        </a:rPr>
                        <m:t>∞</m:t>
                      </m:r>
                    </m:oMath>
                  </m:oMathPara>
                </a14:m>
                <a:endParaRPr lang="en-GB" sz="3600" i="1" dirty="0">
                  <a:latin typeface="Cambria Math" panose="02040503050406030204" pitchFamily="18" charset="0"/>
                </a:endParaRPr>
              </a:p>
            </p:txBody>
          </p:sp>
        </mc:Choice>
        <mc:Fallback xmlns="">
          <p:sp>
            <p:nvSpPr>
              <p:cNvPr id="35" name="TextBox 34">
                <a:extLst>
                  <a:ext uri="{FF2B5EF4-FFF2-40B4-BE49-F238E27FC236}">
                    <a16:creationId xmlns:a16="http://schemas.microsoft.com/office/drawing/2014/main" id="{DF9E724E-11F1-5323-DA6F-F9F17285E5A9}"/>
                  </a:ext>
                </a:extLst>
              </p:cNvPr>
              <p:cNvSpPr txBox="1">
                <a:spLocks noRot="1" noChangeAspect="1" noMove="1" noResize="1" noEditPoints="1" noAdjustHandles="1" noChangeArrowheads="1" noChangeShapeType="1" noTextEdit="1"/>
              </p:cNvSpPr>
              <p:nvPr/>
            </p:nvSpPr>
            <p:spPr>
              <a:xfrm>
                <a:off x="10624553" y="4543964"/>
                <a:ext cx="1469396" cy="646331"/>
              </a:xfrm>
              <a:prstGeom prst="rect">
                <a:avLst/>
              </a:prstGeom>
              <a:blipFill>
                <a:blip r:embed="rId12"/>
                <a:stretch>
                  <a:fillRect/>
                </a:stretch>
              </a:blipFill>
              <a:ln w="38100">
                <a:solidFill>
                  <a:srgbClr val="FF0000"/>
                </a:solidFill>
              </a:ln>
              <a:effectLst/>
            </p:spPr>
            <p:txBody>
              <a:bodyPr/>
              <a:lstStyle/>
              <a:p>
                <a:r>
                  <a:rPr lang="en-CA">
                    <a:noFill/>
                  </a:rPr>
                  <a:t> </a:t>
                </a:r>
              </a:p>
            </p:txBody>
          </p:sp>
        </mc:Fallback>
      </mc:AlternateContent>
      <p:grpSp>
        <p:nvGrpSpPr>
          <p:cNvPr id="9" name="Group 8">
            <a:extLst>
              <a:ext uri="{FF2B5EF4-FFF2-40B4-BE49-F238E27FC236}">
                <a16:creationId xmlns:a16="http://schemas.microsoft.com/office/drawing/2014/main" id="{DABC2DB8-5FF8-246F-5388-64AF6602627E}"/>
              </a:ext>
            </a:extLst>
          </p:cNvPr>
          <p:cNvGrpSpPr/>
          <p:nvPr/>
        </p:nvGrpSpPr>
        <p:grpSpPr>
          <a:xfrm>
            <a:off x="9334828" y="1162031"/>
            <a:ext cx="2646109" cy="2526752"/>
            <a:chOff x="9334828" y="325750"/>
            <a:chExt cx="2646109" cy="2526752"/>
          </a:xfrm>
        </p:grpSpPr>
        <p:cxnSp>
          <p:nvCxnSpPr>
            <p:cNvPr id="81" name="Straight Arrow Connector 80">
              <a:extLst>
                <a:ext uri="{FF2B5EF4-FFF2-40B4-BE49-F238E27FC236}">
                  <a16:creationId xmlns:a16="http://schemas.microsoft.com/office/drawing/2014/main" id="{B380B557-0D89-840B-9369-B50B24C7D9F1}"/>
                </a:ext>
              </a:extLst>
            </p:cNvPr>
            <p:cNvCxnSpPr>
              <a:cxnSpLocks/>
            </p:cNvCxnSpPr>
            <p:nvPr/>
          </p:nvCxnSpPr>
          <p:spPr>
            <a:xfrm>
              <a:off x="11520518" y="608497"/>
              <a:ext cx="0" cy="22440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BC349E8-E858-76CE-BD83-EA3D3E72D91D}"/>
                    </a:ext>
                  </a:extLst>
                </p:cNvPr>
                <p:cNvSpPr txBox="1"/>
                <p:nvPr/>
              </p:nvSpPr>
              <p:spPr>
                <a:xfrm>
                  <a:off x="9334828" y="325750"/>
                  <a:ext cx="2646109" cy="1074140"/>
                </a:xfrm>
                <a:prstGeom prst="rect">
                  <a:avLst/>
                </a:prstGeom>
                <a:solidFill>
                  <a:schemeClr val="bg1"/>
                </a:solidFill>
                <a:ln w="38100">
                  <a:solidFill>
                    <a:srgbClr val="FF000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47" name="TextBox 46">
                  <a:extLst>
                    <a:ext uri="{FF2B5EF4-FFF2-40B4-BE49-F238E27FC236}">
                      <a16:creationId xmlns:a16="http://schemas.microsoft.com/office/drawing/2014/main" id="{CBC349E8-E858-76CE-BD83-EA3D3E72D91D}"/>
                    </a:ext>
                  </a:extLst>
                </p:cNvPr>
                <p:cNvSpPr txBox="1">
                  <a:spLocks noRot="1" noChangeAspect="1" noMove="1" noResize="1" noEditPoints="1" noAdjustHandles="1" noChangeArrowheads="1" noChangeShapeType="1" noTextEdit="1"/>
                </p:cNvSpPr>
                <p:nvPr/>
              </p:nvSpPr>
              <p:spPr>
                <a:xfrm>
                  <a:off x="9334828" y="325750"/>
                  <a:ext cx="2646109" cy="1074140"/>
                </a:xfrm>
                <a:prstGeom prst="rect">
                  <a:avLst/>
                </a:prstGeom>
                <a:blipFill>
                  <a:blip r:embed="rId13"/>
                  <a:stretch>
                    <a:fillRect/>
                  </a:stretch>
                </a:blipFill>
                <a:ln w="38100">
                  <a:solidFill>
                    <a:srgbClr val="FF0000"/>
                  </a:solidFill>
                </a:ln>
                <a:effectLst/>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B0DFE45D-C7A4-8969-363B-54EC96B224E3}"/>
              </a:ext>
            </a:extLst>
          </p:cNvPr>
          <p:cNvGrpSpPr/>
          <p:nvPr/>
        </p:nvGrpSpPr>
        <p:grpSpPr>
          <a:xfrm>
            <a:off x="883221" y="1177321"/>
            <a:ext cx="2646109" cy="2511462"/>
            <a:chOff x="883221" y="341040"/>
            <a:chExt cx="2646109" cy="2511462"/>
          </a:xfrm>
        </p:grpSpPr>
        <p:cxnSp>
          <p:nvCxnSpPr>
            <p:cNvPr id="12" name="Straight Arrow Connector 11">
              <a:extLst>
                <a:ext uri="{FF2B5EF4-FFF2-40B4-BE49-F238E27FC236}">
                  <a16:creationId xmlns:a16="http://schemas.microsoft.com/office/drawing/2014/main" id="{FCEAB68E-AA01-A308-4E38-3168F39ED638}"/>
                </a:ext>
              </a:extLst>
            </p:cNvPr>
            <p:cNvCxnSpPr>
              <a:cxnSpLocks/>
            </p:cNvCxnSpPr>
            <p:nvPr/>
          </p:nvCxnSpPr>
          <p:spPr>
            <a:xfrm flipH="1">
              <a:off x="2626465" y="625423"/>
              <a:ext cx="0" cy="222707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93BAB55-B8A0-A72F-A5CA-086ABD260387}"/>
                    </a:ext>
                  </a:extLst>
                </p:cNvPr>
                <p:cNvSpPr txBox="1"/>
                <p:nvPr/>
              </p:nvSpPr>
              <p:spPr>
                <a:xfrm>
                  <a:off x="883221" y="341040"/>
                  <a:ext cx="2646109" cy="1074140"/>
                </a:xfrm>
                <a:prstGeom prst="rect">
                  <a:avLst/>
                </a:prstGeom>
                <a:solidFill>
                  <a:schemeClr val="bg1"/>
                </a:solidFill>
                <a:ln w="38100">
                  <a:solidFill>
                    <a:srgbClr val="7030A0"/>
                  </a:solidFill>
                </a:ln>
                <a:effectLst/>
              </p:spPr>
              <p:txBody>
                <a:bodyPr wrap="square">
                  <a:spAutoFit/>
                </a:bodyPr>
                <a:lstStyle/>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m:t>
                      </m:r>
                    </m:oMath>
                  </a14:m>
                  <a:endParaRPr lang="en-GB" sz="4400" i="1" dirty="0">
                    <a:latin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393BAB55-B8A0-A72F-A5CA-086ABD260387}"/>
                    </a:ext>
                  </a:extLst>
                </p:cNvPr>
                <p:cNvSpPr txBox="1">
                  <a:spLocks noRot="1" noChangeAspect="1" noMove="1" noResize="1" noEditPoints="1" noAdjustHandles="1" noChangeArrowheads="1" noChangeShapeType="1" noTextEdit="1"/>
                </p:cNvSpPr>
                <p:nvPr/>
              </p:nvSpPr>
              <p:spPr>
                <a:xfrm>
                  <a:off x="883221" y="341040"/>
                  <a:ext cx="2646109" cy="1074140"/>
                </a:xfrm>
                <a:prstGeom prst="rect">
                  <a:avLst/>
                </a:prstGeom>
                <a:blipFill>
                  <a:blip r:embed="rId14"/>
                  <a:stretch>
                    <a:fillRect/>
                  </a:stretch>
                </a:blipFill>
                <a:ln w="38100">
                  <a:solidFill>
                    <a:srgbClr val="7030A0"/>
                  </a:solidFill>
                </a:ln>
                <a:effectLst/>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9D806190-1618-4AF2-6D41-9199DED3D4B8}"/>
              </a:ext>
            </a:extLst>
          </p:cNvPr>
          <p:cNvGrpSpPr/>
          <p:nvPr/>
        </p:nvGrpSpPr>
        <p:grpSpPr>
          <a:xfrm>
            <a:off x="4965831" y="1177321"/>
            <a:ext cx="3060909" cy="2572604"/>
            <a:chOff x="4965831" y="341040"/>
            <a:chExt cx="3060909" cy="2572604"/>
          </a:xfrm>
        </p:grpSpPr>
        <p:cxnSp>
          <p:nvCxnSpPr>
            <p:cNvPr id="79" name="Straight Arrow Connector 78">
              <a:extLst>
                <a:ext uri="{FF2B5EF4-FFF2-40B4-BE49-F238E27FC236}">
                  <a16:creationId xmlns:a16="http://schemas.microsoft.com/office/drawing/2014/main" id="{2B17F4CB-F56C-83E8-9FDC-2D05ABA0DB49}"/>
                </a:ext>
              </a:extLst>
            </p:cNvPr>
            <p:cNvCxnSpPr>
              <a:cxnSpLocks/>
            </p:cNvCxnSpPr>
            <p:nvPr/>
          </p:nvCxnSpPr>
          <p:spPr>
            <a:xfrm flipH="1">
              <a:off x="6353338" y="608497"/>
              <a:ext cx="0" cy="230514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A893F0E-CE61-328F-6C6B-42B2AB8E73C9}"/>
                    </a:ext>
                  </a:extLst>
                </p:cNvPr>
                <p:cNvSpPr txBox="1"/>
                <p:nvPr/>
              </p:nvSpPr>
              <p:spPr>
                <a:xfrm>
                  <a:off x="4965831" y="341040"/>
                  <a:ext cx="3060909" cy="1074140"/>
                </a:xfrm>
                <a:prstGeom prst="rect">
                  <a:avLst/>
                </a:prstGeom>
                <a:solidFill>
                  <a:schemeClr val="bg1"/>
                </a:solidFill>
                <a:ln w="38100">
                  <a:solidFill>
                    <a:srgbClr val="00B05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=1.12</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57" name="TextBox 56">
                  <a:extLst>
                    <a:ext uri="{FF2B5EF4-FFF2-40B4-BE49-F238E27FC236}">
                      <a16:creationId xmlns:a16="http://schemas.microsoft.com/office/drawing/2014/main" id="{7A893F0E-CE61-328F-6C6B-42B2AB8E73C9}"/>
                    </a:ext>
                  </a:extLst>
                </p:cNvPr>
                <p:cNvSpPr txBox="1">
                  <a:spLocks noRot="1" noChangeAspect="1" noMove="1" noResize="1" noEditPoints="1" noAdjustHandles="1" noChangeArrowheads="1" noChangeShapeType="1" noTextEdit="1"/>
                </p:cNvSpPr>
                <p:nvPr/>
              </p:nvSpPr>
              <p:spPr>
                <a:xfrm>
                  <a:off x="4965831" y="341040"/>
                  <a:ext cx="3060909" cy="1074140"/>
                </a:xfrm>
                <a:prstGeom prst="rect">
                  <a:avLst/>
                </a:prstGeom>
                <a:blipFill>
                  <a:blip r:embed="rId15"/>
                  <a:stretch>
                    <a:fillRect/>
                  </a:stretch>
                </a:blipFill>
                <a:ln w="38100">
                  <a:solidFill>
                    <a:srgbClr val="00B050"/>
                  </a:solidFill>
                </a:ln>
                <a:effectLst/>
              </p:spPr>
              <p:txBody>
                <a:bodyPr/>
                <a:lstStyle/>
                <a:p>
                  <a:r>
                    <a:rPr lang="en-CA">
                      <a:noFill/>
                    </a:rPr>
                    <a:t> </a:t>
                  </a:r>
                </a:p>
              </p:txBody>
            </p:sp>
          </mc:Fallback>
        </mc:AlternateContent>
      </p:grpSp>
      <p:cxnSp>
        <p:nvCxnSpPr>
          <p:cNvPr id="14" name="Straight Connector 13">
            <a:extLst>
              <a:ext uri="{FF2B5EF4-FFF2-40B4-BE49-F238E27FC236}">
                <a16:creationId xmlns:a16="http://schemas.microsoft.com/office/drawing/2014/main" id="{F26DA1F6-636D-42CF-F7FB-A666BD7EFADF}"/>
              </a:ext>
            </a:extLst>
          </p:cNvPr>
          <p:cNvCxnSpPr>
            <a:cxnSpLocks/>
          </p:cNvCxnSpPr>
          <p:nvPr/>
        </p:nvCxnSpPr>
        <p:spPr>
          <a:xfrm flipH="1">
            <a:off x="2904514" y="6038743"/>
            <a:ext cx="8969577" cy="0"/>
          </a:xfrm>
          <a:prstGeom prst="line">
            <a:avLst/>
          </a:prstGeom>
          <a:ln w="114300">
            <a:solidFill>
              <a:srgbClr val="FFC000"/>
            </a:solidFill>
          </a:ln>
          <a:effectLst>
            <a:glow rad="355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026" name="Picture 2" descr="Free vector graphics of Light">
            <a:extLst>
              <a:ext uri="{FF2B5EF4-FFF2-40B4-BE49-F238E27FC236}">
                <a16:creationId xmlns:a16="http://schemas.microsoft.com/office/drawing/2014/main" id="{CECBFC8A-557C-F9B2-05BF-4527C741EE0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526361" flipH="1">
            <a:off x="2442171" y="5119715"/>
            <a:ext cx="2592839" cy="165293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9EF796F-95B0-DB11-0CCD-F659149A09E4}"/>
              </a:ext>
            </a:extLst>
          </p:cNvPr>
          <p:cNvSpPr txBox="1"/>
          <p:nvPr/>
        </p:nvSpPr>
        <p:spPr>
          <a:xfrm>
            <a:off x="10684091" y="5190295"/>
            <a:ext cx="1389419" cy="400110"/>
          </a:xfrm>
          <a:prstGeom prst="rect">
            <a:avLst/>
          </a:prstGeom>
          <a:noFill/>
        </p:spPr>
        <p:txBody>
          <a:bodyPr wrap="none" rtlCol="0">
            <a:spAutoFit/>
          </a:bodyPr>
          <a:lstStyle/>
          <a:p>
            <a:r>
              <a:rPr lang="en-CA" sz="2000" dirty="0"/>
              <a:t>(stationary)</a:t>
            </a:r>
          </a:p>
        </p:txBody>
      </p:sp>
      <p:sp>
        <p:nvSpPr>
          <p:cNvPr id="62" name="TextBox 61">
            <a:extLst>
              <a:ext uri="{FF2B5EF4-FFF2-40B4-BE49-F238E27FC236}">
                <a16:creationId xmlns:a16="http://schemas.microsoft.com/office/drawing/2014/main" id="{7A6FB15F-D767-6000-D3A8-A6D4F0BA4557}"/>
              </a:ext>
            </a:extLst>
          </p:cNvPr>
          <p:cNvSpPr txBox="1"/>
          <p:nvPr/>
        </p:nvSpPr>
        <p:spPr>
          <a:xfrm>
            <a:off x="8390642" y="5190295"/>
            <a:ext cx="1389419" cy="400110"/>
          </a:xfrm>
          <a:prstGeom prst="rect">
            <a:avLst/>
          </a:prstGeom>
          <a:noFill/>
        </p:spPr>
        <p:txBody>
          <a:bodyPr wrap="none" rtlCol="0">
            <a:spAutoFit/>
          </a:bodyPr>
          <a:lstStyle/>
          <a:p>
            <a:r>
              <a:rPr lang="en-CA" sz="2000" dirty="0"/>
              <a:t>(stationary)</a:t>
            </a:r>
          </a:p>
        </p:txBody>
      </p:sp>
      <p:sp>
        <p:nvSpPr>
          <p:cNvPr id="64" name="TextBox 63">
            <a:extLst>
              <a:ext uri="{FF2B5EF4-FFF2-40B4-BE49-F238E27FC236}">
                <a16:creationId xmlns:a16="http://schemas.microsoft.com/office/drawing/2014/main" id="{7178440F-614A-DB8A-1C61-820C12DAF1D2}"/>
              </a:ext>
            </a:extLst>
          </p:cNvPr>
          <p:cNvSpPr txBox="1"/>
          <p:nvPr/>
        </p:nvSpPr>
        <p:spPr>
          <a:xfrm>
            <a:off x="5542039" y="5252112"/>
            <a:ext cx="1389419" cy="400110"/>
          </a:xfrm>
          <a:prstGeom prst="rect">
            <a:avLst/>
          </a:prstGeom>
          <a:noFill/>
        </p:spPr>
        <p:txBody>
          <a:bodyPr wrap="square" rtlCol="0">
            <a:spAutoFit/>
          </a:bodyPr>
          <a:lstStyle/>
          <a:p>
            <a:r>
              <a:rPr lang="en-CA" sz="2000" dirty="0"/>
              <a:t>(stationary)</a:t>
            </a:r>
          </a:p>
        </p:txBody>
      </p:sp>
      <p:sp>
        <p:nvSpPr>
          <p:cNvPr id="65" name="TextBox 64">
            <a:extLst>
              <a:ext uri="{FF2B5EF4-FFF2-40B4-BE49-F238E27FC236}">
                <a16:creationId xmlns:a16="http://schemas.microsoft.com/office/drawing/2014/main" id="{230E78D8-DE96-1DB8-84BB-A85609D6D113}"/>
              </a:ext>
            </a:extLst>
          </p:cNvPr>
          <p:cNvSpPr txBox="1"/>
          <p:nvPr/>
        </p:nvSpPr>
        <p:spPr>
          <a:xfrm>
            <a:off x="3275960" y="5252112"/>
            <a:ext cx="1389419" cy="400110"/>
          </a:xfrm>
          <a:prstGeom prst="rect">
            <a:avLst/>
          </a:prstGeom>
          <a:noFill/>
        </p:spPr>
        <p:txBody>
          <a:bodyPr wrap="square" rtlCol="0">
            <a:spAutoFit/>
          </a:bodyPr>
          <a:lstStyle/>
          <a:p>
            <a:r>
              <a:rPr lang="en-CA" sz="2000" dirty="0"/>
              <a:t>(stationary)</a:t>
            </a:r>
          </a:p>
        </p:txBody>
      </p:sp>
      <p:sp>
        <p:nvSpPr>
          <p:cNvPr id="68" name="TextBox 67">
            <a:extLst>
              <a:ext uri="{FF2B5EF4-FFF2-40B4-BE49-F238E27FC236}">
                <a16:creationId xmlns:a16="http://schemas.microsoft.com/office/drawing/2014/main" id="{9CFF59A6-07F8-66BC-983A-8C7AD575B7CA}"/>
              </a:ext>
            </a:extLst>
          </p:cNvPr>
          <p:cNvSpPr txBox="1"/>
          <p:nvPr/>
        </p:nvSpPr>
        <p:spPr>
          <a:xfrm>
            <a:off x="1619580" y="5231372"/>
            <a:ext cx="1389419" cy="400110"/>
          </a:xfrm>
          <a:prstGeom prst="rect">
            <a:avLst/>
          </a:prstGeom>
          <a:solidFill>
            <a:schemeClr val="bg1"/>
          </a:solidFill>
          <a:effectLst>
            <a:softEdge rad="63500"/>
          </a:effectLst>
        </p:spPr>
        <p:txBody>
          <a:bodyPr wrap="square" rtlCol="0">
            <a:spAutoFit/>
          </a:bodyPr>
          <a:lstStyle/>
          <a:p>
            <a:r>
              <a:rPr lang="en-CA" sz="2000" dirty="0"/>
              <a:t>(stationary)</a:t>
            </a:r>
          </a:p>
        </p:txBody>
      </p:sp>
      <p:grpSp>
        <p:nvGrpSpPr>
          <p:cNvPr id="4" name="Group 3">
            <a:extLst>
              <a:ext uri="{FF2B5EF4-FFF2-40B4-BE49-F238E27FC236}">
                <a16:creationId xmlns:a16="http://schemas.microsoft.com/office/drawing/2014/main" id="{5E0DD4C7-AC31-8B10-A3E9-802ED5CC883E}"/>
              </a:ext>
            </a:extLst>
          </p:cNvPr>
          <p:cNvGrpSpPr/>
          <p:nvPr/>
        </p:nvGrpSpPr>
        <p:grpSpPr>
          <a:xfrm>
            <a:off x="3007889" y="2326125"/>
            <a:ext cx="2681380" cy="1473914"/>
            <a:chOff x="3007889" y="1489844"/>
            <a:chExt cx="2681380" cy="1473914"/>
          </a:xfrm>
          <a:solidFill>
            <a:schemeClr val="bg1"/>
          </a:solidFill>
        </p:grpSpPr>
        <p:cxnSp>
          <p:nvCxnSpPr>
            <p:cNvPr id="78" name="Straight Arrow Connector 77">
              <a:extLst>
                <a:ext uri="{FF2B5EF4-FFF2-40B4-BE49-F238E27FC236}">
                  <a16:creationId xmlns:a16="http://schemas.microsoft.com/office/drawing/2014/main" id="{21D97826-84FA-805D-9B92-AED256F92882}"/>
                </a:ext>
              </a:extLst>
            </p:cNvPr>
            <p:cNvCxnSpPr>
              <a:cxnSpLocks/>
            </p:cNvCxnSpPr>
            <p:nvPr/>
          </p:nvCxnSpPr>
          <p:spPr>
            <a:xfrm flipH="1">
              <a:off x="3955328" y="2484335"/>
              <a:ext cx="0" cy="479423"/>
            </a:xfrm>
            <a:prstGeom prst="straightConnector1">
              <a:avLst/>
            </a:prstGeom>
            <a:grpFill/>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E7F884C-618D-C59B-F53F-A7F1316676A8}"/>
                    </a:ext>
                  </a:extLst>
                </p:cNvPr>
                <p:cNvSpPr txBox="1"/>
                <p:nvPr/>
              </p:nvSpPr>
              <p:spPr>
                <a:xfrm>
                  <a:off x="3007889" y="1489844"/>
                  <a:ext cx="2681380" cy="1074140"/>
                </a:xfrm>
                <a:prstGeom prst="rect">
                  <a:avLst/>
                </a:prstGeom>
                <a:grpFill/>
                <a:ln w="38100">
                  <a:solidFill>
                    <a:srgbClr val="0070C0"/>
                  </a:solidFill>
                </a:ln>
                <a:effectLst/>
              </p:spPr>
              <p:txBody>
                <a:bodyPr wrap="square">
                  <a:spAutoFit/>
                </a:bodyPr>
                <a:lstStyle/>
                <a:p>
                  <a:pPr algn="ctr"/>
                  <a:r>
                    <a:rPr lang="en-GB" sz="4400" i="1" dirty="0">
                      <a:latin typeface="Cambria Math" panose="02040503050406030204" pitchFamily="18" charset="0"/>
                    </a:rPr>
                    <a:t> </a:t>
                  </a:r>
                  <a14:m>
                    <m:oMath xmlns:m="http://schemas.openxmlformats.org/officeDocument/2006/math">
                      <m:f>
                        <m:fPr>
                          <m:ctrlPr>
                            <a:rPr lang="en-CA" sz="4400" i="1">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=1.41</m:t>
                      </m:r>
                      <m:r>
                        <a:rPr lang="en-CA" sz="4400" i="1">
                          <a:solidFill>
                            <a:srgbClr val="FF0000"/>
                          </a:solidFill>
                          <a:latin typeface="Cambria Math" panose="02040503050406030204" pitchFamily="18" charset="0"/>
                        </a:rPr>
                        <m:t>𝑎</m:t>
                      </m:r>
                    </m:oMath>
                  </a14:m>
                  <a:endParaRPr lang="en-GB" sz="4400" i="1" dirty="0">
                    <a:latin typeface="Cambria Math" panose="02040503050406030204" pitchFamily="18" charset="0"/>
                  </a:endParaRPr>
                </a:p>
              </p:txBody>
            </p:sp>
          </mc:Choice>
          <mc:Fallback xmlns="">
            <p:sp>
              <p:nvSpPr>
                <p:cNvPr id="54" name="TextBox 53">
                  <a:extLst>
                    <a:ext uri="{FF2B5EF4-FFF2-40B4-BE49-F238E27FC236}">
                      <a16:creationId xmlns:a16="http://schemas.microsoft.com/office/drawing/2014/main" id="{6E7F884C-618D-C59B-F53F-A7F1316676A8}"/>
                    </a:ext>
                  </a:extLst>
                </p:cNvPr>
                <p:cNvSpPr txBox="1">
                  <a:spLocks noRot="1" noChangeAspect="1" noMove="1" noResize="1" noEditPoints="1" noAdjustHandles="1" noChangeArrowheads="1" noChangeShapeType="1" noTextEdit="1"/>
                </p:cNvSpPr>
                <p:nvPr/>
              </p:nvSpPr>
              <p:spPr>
                <a:xfrm>
                  <a:off x="3007889" y="1489844"/>
                  <a:ext cx="2681380" cy="1074140"/>
                </a:xfrm>
                <a:prstGeom prst="rect">
                  <a:avLst/>
                </a:prstGeom>
                <a:blipFill>
                  <a:blip r:embed="rId17"/>
                  <a:stretch>
                    <a:fillRect/>
                  </a:stretch>
                </a:blipFill>
                <a:ln w="38100">
                  <a:solidFill>
                    <a:srgbClr val="0070C0"/>
                  </a:solidFill>
                </a:ln>
                <a:effectLst/>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B2EEABDB-A123-4D65-FB24-1B1A5A31143D}"/>
              </a:ext>
            </a:extLst>
          </p:cNvPr>
          <p:cNvGrpSpPr/>
          <p:nvPr/>
        </p:nvGrpSpPr>
        <p:grpSpPr>
          <a:xfrm>
            <a:off x="7338600" y="2326125"/>
            <a:ext cx="2880600" cy="1473914"/>
            <a:chOff x="7338600" y="1489844"/>
            <a:chExt cx="2880600" cy="1473914"/>
          </a:xfrm>
          <a:solidFill>
            <a:schemeClr val="bg1"/>
          </a:solidFill>
        </p:grpSpPr>
        <p:cxnSp>
          <p:nvCxnSpPr>
            <p:cNvPr id="80" name="Straight Arrow Connector 79">
              <a:extLst>
                <a:ext uri="{FF2B5EF4-FFF2-40B4-BE49-F238E27FC236}">
                  <a16:creationId xmlns:a16="http://schemas.microsoft.com/office/drawing/2014/main" id="{9CBD8D77-C3E4-0B69-886D-B17CA689DBA6}"/>
                </a:ext>
              </a:extLst>
            </p:cNvPr>
            <p:cNvCxnSpPr>
              <a:cxnSpLocks/>
            </p:cNvCxnSpPr>
            <p:nvPr/>
          </p:nvCxnSpPr>
          <p:spPr>
            <a:xfrm>
              <a:off x="9184111" y="2464722"/>
              <a:ext cx="0" cy="499036"/>
            </a:xfrm>
            <a:prstGeom prst="straightConnector1">
              <a:avLst/>
            </a:prstGeom>
            <a:grpFill/>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B22B681-4457-203A-47E7-6B6E0C218B09}"/>
                    </a:ext>
                  </a:extLst>
                </p:cNvPr>
                <p:cNvSpPr txBox="1"/>
                <p:nvPr/>
              </p:nvSpPr>
              <p:spPr>
                <a:xfrm>
                  <a:off x="7338600" y="1489844"/>
                  <a:ext cx="2880600" cy="1074140"/>
                </a:xfrm>
                <a:prstGeom prst="rect">
                  <a:avLst/>
                </a:prstGeom>
                <a:grpFill/>
                <a:ln w="38100">
                  <a:solidFill>
                    <a:srgbClr val="FFC000"/>
                  </a:solidFill>
                </a:ln>
                <a:effectLst/>
              </p:spPr>
              <p:txBody>
                <a:bodyPr wrap="square">
                  <a:spAutoFit/>
                </a:bodyPr>
                <a:lstStyle/>
                <a:p>
                  <a:pPr algn="ctr"/>
                  <a14:m>
                    <m:oMath xmlns:m="http://schemas.openxmlformats.org/officeDocument/2006/math">
                      <m:f>
                        <m:fPr>
                          <m:ctrlPr>
                            <a:rPr lang="en-CA" sz="4400" i="1" smtClean="0">
                              <a:latin typeface="Cambria Math" panose="02040503050406030204" pitchFamily="18" charset="0"/>
                            </a:rPr>
                          </m:ctrlPr>
                        </m:fPr>
                        <m:num>
                          <m:r>
                            <a:rPr lang="en-CA" sz="4400" i="1">
                              <a:solidFill>
                                <a:srgbClr val="0070C0"/>
                              </a:solidFill>
                              <a:latin typeface="Cambria Math" panose="02040503050406030204" pitchFamily="18" charset="0"/>
                            </a:rPr>
                            <m:t>𝑓</m:t>
                          </m:r>
                        </m:num>
                        <m:den>
                          <m:r>
                            <a:rPr lang="en-CA" sz="4400" i="1">
                              <a:latin typeface="Cambria Math" panose="02040503050406030204" pitchFamily="18" charset="0"/>
                            </a:rPr>
                            <m:t>𝑐</m:t>
                          </m:r>
                        </m:den>
                      </m:f>
                      <m:r>
                        <a:rPr lang="en-CA" sz="4400" b="0" i="1" smtClean="0">
                          <a:latin typeface="Cambria Math" panose="02040503050406030204" pitchFamily="18" charset="0"/>
                        </a:rPr>
                        <m:t>=1.05</m:t>
                      </m:r>
                      <m:r>
                        <a:rPr lang="en-CA" sz="4400" i="1">
                          <a:solidFill>
                            <a:srgbClr val="FF0000"/>
                          </a:solidFill>
                          <a:latin typeface="Cambria Math" panose="02040503050406030204" pitchFamily="18" charset="0"/>
                        </a:rPr>
                        <m:t>𝑎</m:t>
                      </m:r>
                    </m:oMath>
                  </a14:m>
                  <a:r>
                    <a:rPr lang="en-GB" sz="4400" i="1" dirty="0">
                      <a:latin typeface="Cambria Math" panose="02040503050406030204" pitchFamily="18" charset="0"/>
                    </a:rPr>
                    <a:t> </a:t>
                  </a:r>
                </a:p>
              </p:txBody>
            </p:sp>
          </mc:Choice>
          <mc:Fallback xmlns="">
            <p:sp>
              <p:nvSpPr>
                <p:cNvPr id="61" name="TextBox 60">
                  <a:extLst>
                    <a:ext uri="{FF2B5EF4-FFF2-40B4-BE49-F238E27FC236}">
                      <a16:creationId xmlns:a16="http://schemas.microsoft.com/office/drawing/2014/main" id="{3B22B681-4457-203A-47E7-6B6E0C218B09}"/>
                    </a:ext>
                  </a:extLst>
                </p:cNvPr>
                <p:cNvSpPr txBox="1">
                  <a:spLocks noRot="1" noChangeAspect="1" noMove="1" noResize="1" noEditPoints="1" noAdjustHandles="1" noChangeArrowheads="1" noChangeShapeType="1" noTextEdit="1"/>
                </p:cNvSpPr>
                <p:nvPr/>
              </p:nvSpPr>
              <p:spPr>
                <a:xfrm>
                  <a:off x="7338600" y="1489844"/>
                  <a:ext cx="2880600" cy="1074140"/>
                </a:xfrm>
                <a:prstGeom prst="rect">
                  <a:avLst/>
                </a:prstGeom>
                <a:blipFill>
                  <a:blip r:embed="rId18"/>
                  <a:stretch>
                    <a:fillRect/>
                  </a:stretch>
                </a:blipFill>
                <a:ln w="38100">
                  <a:solidFill>
                    <a:srgbClr val="FFC000"/>
                  </a:solidFill>
                </a:ln>
                <a:effectLst/>
              </p:spPr>
              <p:txBody>
                <a:bodyPr/>
                <a:lstStyle/>
                <a:p>
                  <a:r>
                    <a:rPr lang="en-CA">
                      <a:noFill/>
                    </a:rPr>
                    <a:t> </a:t>
                  </a:r>
                </a:p>
              </p:txBody>
            </p:sp>
          </mc:Fallback>
        </mc:AlternateContent>
      </p:grpSp>
      <p:sp>
        <p:nvSpPr>
          <p:cNvPr id="73" name="Right Brace 72">
            <a:extLst>
              <a:ext uri="{FF2B5EF4-FFF2-40B4-BE49-F238E27FC236}">
                <a16:creationId xmlns:a16="http://schemas.microsoft.com/office/drawing/2014/main" id="{72856C06-81B2-7099-51EB-8A2AF4DCEC25}"/>
              </a:ext>
            </a:extLst>
          </p:cNvPr>
          <p:cNvSpPr/>
          <p:nvPr/>
        </p:nvSpPr>
        <p:spPr>
          <a:xfrm rot="5400000" flipH="1">
            <a:off x="8489189" y="-2462227"/>
            <a:ext cx="262897" cy="6946624"/>
          </a:xfrm>
          <a:prstGeom prst="rightBrace">
            <a:avLst>
              <a:gd name="adj1" fmla="val 8333"/>
              <a:gd name="adj2" fmla="val 1273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Rectangle 74">
            <a:extLst>
              <a:ext uri="{FF2B5EF4-FFF2-40B4-BE49-F238E27FC236}">
                <a16:creationId xmlns:a16="http://schemas.microsoft.com/office/drawing/2014/main" id="{9BDAC041-FCF4-DF18-88E6-07AFB537B7DB}"/>
              </a:ext>
            </a:extLst>
          </p:cNvPr>
          <p:cNvSpPr/>
          <p:nvPr/>
        </p:nvSpPr>
        <p:spPr>
          <a:xfrm flipH="1">
            <a:off x="3917470" y="598520"/>
            <a:ext cx="3794265" cy="55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2" name="Group 81">
            <a:extLst>
              <a:ext uri="{FF2B5EF4-FFF2-40B4-BE49-F238E27FC236}">
                <a16:creationId xmlns:a16="http://schemas.microsoft.com/office/drawing/2014/main" id="{93627F13-8E18-24F4-D2EC-9E159C0427FE}"/>
              </a:ext>
            </a:extLst>
          </p:cNvPr>
          <p:cNvGrpSpPr/>
          <p:nvPr/>
        </p:nvGrpSpPr>
        <p:grpSpPr>
          <a:xfrm flipH="1">
            <a:off x="8752952" y="33514"/>
            <a:ext cx="3439048" cy="979528"/>
            <a:chOff x="9159010" y="1720707"/>
            <a:chExt cx="3439048" cy="979528"/>
          </a:xfrm>
        </p:grpSpPr>
        <p:pic>
          <p:nvPicPr>
            <p:cNvPr id="84" name="Picture 2">
              <a:extLst>
                <a:ext uri="{FF2B5EF4-FFF2-40B4-BE49-F238E27FC236}">
                  <a16:creationId xmlns:a16="http://schemas.microsoft.com/office/drawing/2014/main" id="{2557EB4F-BFE6-92A4-D5E2-0ED4E9D273A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37879"/>
            <a:stretch/>
          </p:blipFill>
          <p:spPr bwMode="auto">
            <a:xfrm flipH="1">
              <a:off x="9204774" y="1720707"/>
              <a:ext cx="3393284" cy="400727"/>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AF2CCC85-BF37-B839-32EF-CA145EC5EB7B}"/>
                </a:ext>
              </a:extLst>
            </p:cNvPr>
            <p:cNvSpPr txBox="1"/>
            <p:nvPr/>
          </p:nvSpPr>
          <p:spPr>
            <a:xfrm>
              <a:off x="9159010" y="2053904"/>
              <a:ext cx="1676677" cy="646331"/>
            </a:xfrm>
            <a:prstGeom prst="rect">
              <a:avLst/>
            </a:prstGeom>
            <a:noFill/>
          </p:spPr>
          <p:txBody>
            <a:bodyPr wrap="none" rtlCol="0">
              <a:spAutoFit/>
            </a:bodyPr>
            <a:lstStyle/>
            <a:p>
              <a:r>
                <a:rPr lang="en-GB" sz="3600" b="1" dirty="0">
                  <a:solidFill>
                    <a:srgbClr val="FF0000"/>
                  </a:solidFill>
                </a:rPr>
                <a:t>redshift</a:t>
              </a:r>
              <a:endParaRPr lang="en-CA" sz="3600" b="1" dirty="0">
                <a:solidFill>
                  <a:srgbClr val="FF0000"/>
                </a:solidFill>
              </a:endParaRPr>
            </a:p>
          </p:txBody>
        </p:sp>
        <p:cxnSp>
          <p:nvCxnSpPr>
            <p:cNvPr id="86" name="Straight Arrow Connector 85">
              <a:extLst>
                <a:ext uri="{FF2B5EF4-FFF2-40B4-BE49-F238E27FC236}">
                  <a16:creationId xmlns:a16="http://schemas.microsoft.com/office/drawing/2014/main" id="{B759E677-B9CD-1C12-92A3-8A18EFE855AD}"/>
                </a:ext>
              </a:extLst>
            </p:cNvPr>
            <p:cNvCxnSpPr>
              <a:cxnSpLocks/>
            </p:cNvCxnSpPr>
            <p:nvPr/>
          </p:nvCxnSpPr>
          <p:spPr>
            <a:xfrm>
              <a:off x="10929948" y="2415169"/>
              <a:ext cx="1425955"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C0D9903C-BAFC-A228-435A-08C122D57889}"/>
              </a:ext>
            </a:extLst>
          </p:cNvPr>
          <p:cNvCxnSpPr/>
          <p:nvPr/>
        </p:nvCxnSpPr>
        <p:spPr>
          <a:xfrm flipH="1">
            <a:off x="5548871" y="1013042"/>
            <a:ext cx="220218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D2CB5AE-86CC-B60E-8CC6-C56EAED61AD4}"/>
              </a:ext>
            </a:extLst>
          </p:cNvPr>
          <p:cNvGrpSpPr/>
          <p:nvPr/>
        </p:nvGrpSpPr>
        <p:grpSpPr>
          <a:xfrm>
            <a:off x="29029" y="-5184"/>
            <a:ext cx="5422393" cy="917624"/>
            <a:chOff x="301990" y="97646"/>
            <a:chExt cx="5422393" cy="917624"/>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C15E03-F401-0F7E-B130-64CBFEE5BB1C}"/>
                    </a:ext>
                  </a:extLst>
                </p:cNvPr>
                <p:cNvSpPr txBox="1"/>
                <p:nvPr/>
              </p:nvSpPr>
              <p:spPr>
                <a:xfrm>
                  <a:off x="318724" y="97646"/>
                  <a:ext cx="5405659" cy="917624"/>
                </a:xfrm>
                <a:prstGeom prst="rect">
                  <a:avLst/>
                </a:prstGeom>
                <a:noFill/>
                <a:effectLst>
                  <a:softEdge rad="127000"/>
                </a:effectLst>
              </p:spPr>
              <p:txBody>
                <a:bodyPr wrap="square">
                  <a:spAutoFit/>
                </a:bodyPr>
                <a:lstStyle/>
                <a:p>
                  <a:pPr>
                    <a:spcAft>
                      <a:spcPts val="1200"/>
                    </a:spcAft>
                  </a:pPr>
                  <a14:m>
                    <m:oMath xmlns:m="http://schemas.openxmlformats.org/officeDocument/2006/math">
                      <m:r>
                        <a:rPr lang="en-CA" sz="3200" i="1" smtClean="0">
                          <a:latin typeface="Cambria Math" panose="02040503050406030204" pitchFamily="18" charset="0"/>
                        </a:rPr>
                        <m:t>𝜅</m:t>
                      </m:r>
                      <m:r>
                        <a:rPr lang="en-CA" sz="3200" i="1" smtClean="0">
                          <a:latin typeface="Cambria Math" panose="02040503050406030204" pitchFamily="18" charset="0"/>
                        </a:rPr>
                        <m:t>=</m:t>
                      </m:r>
                      <m:r>
                        <a:rPr lang="en-CA" sz="3200" i="1">
                          <a:solidFill>
                            <a:srgbClr val="FF0000"/>
                          </a:solidFill>
                          <a:latin typeface="Cambria Math" panose="02040503050406030204" pitchFamily="18" charset="0"/>
                        </a:rPr>
                        <m:t>𝑎</m:t>
                      </m:r>
                      <m:sSup>
                        <m:sSupPr>
                          <m:ctrlPr>
                            <a:rPr lang="en-CA" sz="3200" i="1">
                              <a:solidFill>
                                <a:srgbClr val="002060"/>
                              </a:solidFill>
                              <a:latin typeface="Cambria Math" panose="02040503050406030204" pitchFamily="18" charset="0"/>
                            </a:rPr>
                          </m:ctrlPr>
                        </m:sSupPr>
                        <m:e>
                          <m:r>
                            <a:rPr lang="en-CA" sz="3200" i="1">
                              <a:solidFill>
                                <a:srgbClr val="002060"/>
                              </a:solidFill>
                              <a:latin typeface="Cambria Math" panose="02040503050406030204" pitchFamily="18" charset="0"/>
                            </a:rPr>
                            <m:t>𝜖</m:t>
                          </m:r>
                        </m:e>
                        <m:sup>
                          <m:r>
                            <a:rPr lang="en-CA" sz="3200" i="1">
                              <a:solidFill>
                                <a:srgbClr val="002060"/>
                              </a:solidFill>
                              <a:latin typeface="Cambria Math" panose="02040503050406030204" pitchFamily="18" charset="0"/>
                            </a:rPr>
                            <m:t>𝑡</m:t>
                          </m:r>
                        </m:sup>
                      </m:sSup>
                      <m:r>
                        <a:rPr lang="en-CA" sz="3200" b="0" i="1" smtClean="0">
                          <a:latin typeface="Cambria Math" panose="02040503050406030204" pitchFamily="18" charset="0"/>
                        </a:rPr>
                        <m:t>±</m:t>
                      </m:r>
                      <m:f>
                        <m:fPr>
                          <m:ctrlPr>
                            <a:rPr lang="en-CA" sz="3200" i="1">
                              <a:latin typeface="Cambria Math" panose="02040503050406030204" pitchFamily="18" charset="0"/>
                            </a:rPr>
                          </m:ctrlPr>
                        </m:fPr>
                        <m:num>
                          <m:r>
                            <a:rPr lang="en-CA" sz="3200" i="1">
                              <a:solidFill>
                                <a:srgbClr val="FF0000"/>
                              </a:solidFill>
                              <a:latin typeface="Cambria Math" panose="02040503050406030204" pitchFamily="18" charset="0"/>
                            </a:rPr>
                            <m:t>𝑎</m:t>
                          </m:r>
                        </m:num>
                        <m:den>
                          <m:r>
                            <a:rPr lang="en-GB" sz="3200" i="1">
                              <a:latin typeface="Cambria Math" panose="02040503050406030204" pitchFamily="18" charset="0"/>
                            </a:rPr>
                            <m:t>1−</m:t>
                          </m:r>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a:rPr lang="en-GB" sz="3200" i="1">
                                      <a:latin typeface="Cambria Math" panose="02040503050406030204" pitchFamily="18" charset="0"/>
                                    </a:rPr>
                                    <m:t>𝑟</m:t>
                                  </m:r>
                                </m:e>
                                <m:sub>
                                  <m:r>
                                    <a:rPr lang="en-GB" sz="3200" i="1">
                                      <a:latin typeface="Cambria Math" panose="02040503050406030204" pitchFamily="18" charset="0"/>
                                    </a:rPr>
                                    <m:t>𝑠</m:t>
                                  </m:r>
                                </m:sub>
                              </m:sSub>
                            </m:num>
                            <m:den>
                              <m:r>
                                <a:rPr lang="en-GB" sz="3200" i="1">
                                  <a:solidFill>
                                    <a:srgbClr val="0070C0"/>
                                  </a:solidFill>
                                  <a:latin typeface="Cambria Math" panose="02040503050406030204" pitchFamily="18" charset="0"/>
                                </a:rPr>
                                <m:t>𝑟</m:t>
                              </m:r>
                            </m:den>
                          </m:f>
                        </m:den>
                      </m:f>
                      <m:sSup>
                        <m:sSupPr>
                          <m:ctrlPr>
                            <a:rPr lang="en-CA" sz="3200" i="1">
                              <a:solidFill>
                                <a:srgbClr val="002060"/>
                              </a:solidFill>
                              <a:latin typeface="Cambria Math" panose="02040503050406030204" pitchFamily="18" charset="0"/>
                            </a:rPr>
                          </m:ctrlPr>
                        </m:sSupPr>
                        <m:e>
                          <m:r>
                            <a:rPr lang="en-CA" sz="3200" i="1">
                              <a:solidFill>
                                <a:srgbClr val="002060"/>
                              </a:solidFill>
                              <a:latin typeface="Cambria Math" panose="02040503050406030204" pitchFamily="18" charset="0"/>
                            </a:rPr>
                            <m:t>𝜖</m:t>
                          </m:r>
                        </m:e>
                        <m:sup>
                          <m:r>
                            <a:rPr lang="en-CA" sz="3200" i="1">
                              <a:solidFill>
                                <a:srgbClr val="002060"/>
                              </a:solidFill>
                              <a:latin typeface="Cambria Math" panose="02040503050406030204" pitchFamily="18" charset="0"/>
                            </a:rPr>
                            <m:t>𝑟</m:t>
                          </m:r>
                        </m:sup>
                      </m:sSup>
                    </m:oMath>
                  </a14:m>
                  <a:r>
                    <a:rPr lang="en-GB" sz="3200" i="1" dirty="0">
                      <a:latin typeface="Cambria Math" panose="02040503050406030204" pitchFamily="18" charset="0"/>
                    </a:rPr>
                    <a:t> </a:t>
                  </a:r>
                </a:p>
              </p:txBody>
            </p:sp>
          </mc:Choice>
          <mc:Fallback xmlns="">
            <p:sp>
              <p:nvSpPr>
                <p:cNvPr id="58" name="TextBox 57">
                  <a:extLst>
                    <a:ext uri="{FF2B5EF4-FFF2-40B4-BE49-F238E27FC236}">
                      <a16:creationId xmlns:a16="http://schemas.microsoft.com/office/drawing/2014/main" id="{B1C15E03-F401-0F7E-B130-64CBFEE5BB1C}"/>
                    </a:ext>
                  </a:extLst>
                </p:cNvPr>
                <p:cNvSpPr txBox="1">
                  <a:spLocks noRot="1" noChangeAspect="1" noMove="1" noResize="1" noEditPoints="1" noAdjustHandles="1" noChangeArrowheads="1" noChangeShapeType="1" noTextEdit="1"/>
                </p:cNvSpPr>
                <p:nvPr/>
              </p:nvSpPr>
              <p:spPr>
                <a:xfrm>
                  <a:off x="318724" y="97646"/>
                  <a:ext cx="5405659" cy="917624"/>
                </a:xfrm>
                <a:prstGeom prst="rect">
                  <a:avLst/>
                </a:prstGeom>
                <a:blipFill>
                  <a:blip r:embed="rId2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87AA3D1-D3DA-7B82-4B3C-B0A538A28A61}"/>
                    </a:ext>
                  </a:extLst>
                </p:cNvPr>
                <p:cNvSpPr txBox="1"/>
                <p:nvPr/>
              </p:nvSpPr>
              <p:spPr>
                <a:xfrm>
                  <a:off x="3397213" y="109219"/>
                  <a:ext cx="1748213" cy="830997"/>
                </a:xfrm>
                <a:prstGeom prst="rect">
                  <a:avLst/>
                </a:prstGeom>
                <a:noFill/>
                <a:effectLst>
                  <a:softEdge rad="127000"/>
                </a:effectLst>
              </p:spPr>
              <p:txBody>
                <a:bodyPr wrap="square">
                  <a:spAutoFit/>
                </a:bodyPr>
                <a:lstStyle/>
                <a:p>
                  <a:pPr algn="ctr"/>
                  <a14:m>
                    <m:oMath xmlns:m="http://schemas.openxmlformats.org/officeDocument/2006/math">
                      <m:r>
                        <a:rPr lang="en-CA" sz="2400" b="0" i="1" smtClean="0">
                          <a:latin typeface="Cambria Math" panose="02040503050406030204" pitchFamily="18" charset="0"/>
                        </a:rPr>
                        <m:t>−</m:t>
                      </m:r>
                    </m:oMath>
                  </a14:m>
                  <a:r>
                    <a:rPr lang="en-CA" sz="2400" b="0" i="1" dirty="0">
                      <a:latin typeface="Cambria Math" panose="02040503050406030204" pitchFamily="18" charset="0"/>
                    </a:rPr>
                    <a:t> </a:t>
                  </a:r>
                  <a:r>
                    <a:rPr lang="en-CA" sz="2400" b="0" dirty="0"/>
                    <a:t>outgoing</a:t>
                  </a:r>
                </a:p>
                <a:p>
                  <a:pPr algn="ctr"/>
                  <a14:m>
                    <m:oMath xmlns:m="http://schemas.openxmlformats.org/officeDocument/2006/math">
                      <m:r>
                        <a:rPr lang="en-CA" sz="2400" b="0" i="1" smtClean="0">
                          <a:latin typeface="Cambria Math" panose="02040503050406030204" pitchFamily="18" charset="0"/>
                        </a:rPr>
                        <m:t>+</m:t>
                      </m:r>
                    </m:oMath>
                  </a14:m>
                  <a:r>
                    <a:rPr lang="en-GB" sz="2400" i="1" dirty="0">
                      <a:latin typeface="Cambria Math" panose="02040503050406030204" pitchFamily="18" charset="0"/>
                    </a:rPr>
                    <a:t> </a:t>
                  </a:r>
                  <a:r>
                    <a:rPr lang="en-GB" sz="2400" dirty="0"/>
                    <a:t>ingoing</a:t>
                  </a:r>
                </a:p>
              </p:txBody>
            </p:sp>
          </mc:Choice>
          <mc:Fallback xmlns="">
            <p:sp>
              <p:nvSpPr>
                <p:cNvPr id="59" name="TextBox 58">
                  <a:extLst>
                    <a:ext uri="{FF2B5EF4-FFF2-40B4-BE49-F238E27FC236}">
                      <a16:creationId xmlns:a16="http://schemas.microsoft.com/office/drawing/2014/main" id="{A87AA3D1-D3DA-7B82-4B3C-B0A538A28A61}"/>
                    </a:ext>
                  </a:extLst>
                </p:cNvPr>
                <p:cNvSpPr txBox="1">
                  <a:spLocks noRot="1" noChangeAspect="1" noMove="1" noResize="1" noEditPoints="1" noAdjustHandles="1" noChangeArrowheads="1" noChangeShapeType="1" noTextEdit="1"/>
                </p:cNvSpPr>
                <p:nvPr/>
              </p:nvSpPr>
              <p:spPr>
                <a:xfrm>
                  <a:off x="3397213" y="109219"/>
                  <a:ext cx="1748213" cy="830997"/>
                </a:xfrm>
                <a:prstGeom prst="rect">
                  <a:avLst/>
                </a:prstGeom>
                <a:blipFill>
                  <a:blip r:embed="rId21"/>
                  <a:stretch>
                    <a:fillRect t="-5882" r="-350" b="-16176"/>
                  </a:stretch>
                </a:blipFill>
                <a:effectLst>
                  <a:softEdge rad="127000"/>
                </a:effectLst>
              </p:spPr>
              <p:txBody>
                <a:bodyPr/>
                <a:lstStyle/>
                <a:p>
                  <a:r>
                    <a:rPr lang="en-CA">
                      <a:noFill/>
                    </a:rPr>
                    <a:t> </a:t>
                  </a:r>
                </a:p>
              </p:txBody>
            </p:sp>
          </mc:Fallback>
        </mc:AlternateContent>
        <p:sp>
          <p:nvSpPr>
            <p:cNvPr id="87" name="Rectangle 86">
              <a:extLst>
                <a:ext uri="{FF2B5EF4-FFF2-40B4-BE49-F238E27FC236}">
                  <a16:creationId xmlns:a16="http://schemas.microsoft.com/office/drawing/2014/main" id="{CC397B60-7E28-0457-C793-F1F3EF5AC6E1}"/>
                </a:ext>
              </a:extLst>
            </p:cNvPr>
            <p:cNvSpPr/>
            <p:nvPr/>
          </p:nvSpPr>
          <p:spPr>
            <a:xfrm>
              <a:off x="301990" y="139732"/>
              <a:ext cx="4721111" cy="8551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p>
          </p:txBody>
        </p:sp>
      </p:grpSp>
      <mc:AlternateContent xmlns:mc="http://schemas.openxmlformats.org/markup-compatibility/2006" xmlns:p14="http://schemas.microsoft.com/office/powerpoint/2010/main" xmlns:iact="http://schemas.microsoft.com/office/powerpoint/2014/inkAction">
        <mc:Choice Requires="p14 iact">
          <p:contentPart p14:bwMode="auto" r:id="rId22">
            <p14:nvContentPartPr>
              <p14:cNvPr id="6" name="Ink 5">
                <a:extLst>
                  <a:ext uri="{FF2B5EF4-FFF2-40B4-BE49-F238E27FC236}">
                    <a16:creationId xmlns:a16="http://schemas.microsoft.com/office/drawing/2014/main" id="{64EF70E2-A27B-392D-B368-E7022AF37693}"/>
                  </a:ext>
                </a:extLst>
              </p14:cNvPr>
              <p14:cNvContentPartPr/>
              <p14:nvPr>
                <p:extLst>
                  <p:ext uri="{42D2F446-02D8-4167-A562-619A0277C38B}">
                    <p15:isNarration xmlns:p15="http://schemas.microsoft.com/office/powerpoint/2012/main" val="1"/>
                  </p:ext>
                </p:extLst>
              </p14:nvPr>
            </p14:nvContentPartPr>
            <p14:xfrm>
              <a:off x="765360" y="45360"/>
              <a:ext cx="11223360" cy="5152320"/>
            </p14:xfrm>
          </p:contentPart>
        </mc:Choice>
        <mc:Fallback xmlns="">
          <p:pic>
            <p:nvPicPr>
              <p:cNvPr id="6" name="Ink 5">
                <a:extLst>
                  <a:ext uri="{FF2B5EF4-FFF2-40B4-BE49-F238E27FC236}">
                    <a16:creationId xmlns:a16="http://schemas.microsoft.com/office/drawing/2014/main" id="{64EF70E2-A27B-392D-B368-E7022AF37693}"/>
                  </a:ext>
                </a:extLst>
              </p:cNvPr>
              <p:cNvPicPr>
                <a:picLocks noGrp="1" noRot="1" noChangeAspect="1" noMove="1" noResize="1" noEditPoints="1" noAdjustHandles="1" noChangeArrowheads="1" noChangeShapeType="1"/>
              </p:cNvPicPr>
              <p:nvPr/>
            </p:nvPicPr>
            <p:blipFill>
              <a:blip r:embed="rId23"/>
              <a:stretch>
                <a:fillRect/>
              </a:stretch>
            </p:blipFill>
            <p:spPr>
              <a:xfrm>
                <a:off x="756000" y="36000"/>
                <a:ext cx="11242080" cy="5171040"/>
              </a:xfrm>
              <a:prstGeom prst="rect">
                <a:avLst/>
              </a:prstGeom>
            </p:spPr>
          </p:pic>
        </mc:Fallback>
      </mc:AlternateContent>
    </p:spTree>
    <p:custDataLst>
      <p:tags r:id="rId1"/>
    </p:custDataLst>
    <p:extLst>
      <p:ext uri="{BB962C8B-B14F-4D97-AF65-F5344CB8AC3E}">
        <p14:creationId xmlns:p14="http://schemas.microsoft.com/office/powerpoint/2010/main" val="2583974665"/>
      </p:ext>
    </p:extLst>
  </p:cSld>
  <p:clrMapOvr>
    <a:masterClrMapping/>
  </p:clrMapOvr>
  <mc:AlternateContent xmlns:mc="http://schemas.openxmlformats.org/markup-compatibility/2006" xmlns:p14="http://schemas.microsoft.com/office/powerpoint/2010/main">
    <mc:Choice Requires="p14">
      <p:transition spd="med" p14:dur="700" advTm="20250">
        <p:fade/>
      </p:transition>
    </mc:Choice>
    <mc:Fallback xmlns="">
      <p:transition spd="med" advTm="20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right)">
                                      <p:cBhvr>
                                        <p:cTn id="19" dur="1000"/>
                                        <p:tgtEl>
                                          <p:spTgt spid="82"/>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right)">
                                      <p:cBhvr>
                                        <p:cTn id="22" dur="2000"/>
                                        <p:tgtEl>
                                          <p:spTgt spid="73"/>
                                        </p:tgtEl>
                                      </p:cBhvr>
                                    </p:animEffect>
                                  </p:childTnLst>
                                </p:cTn>
                              </p:par>
                              <p:par>
                                <p:cTn id="23" presetID="22" presetClass="entr" presetSubtype="2" fill="hold" nodeType="withEffect">
                                  <p:stCondLst>
                                    <p:cond delay="1200"/>
                                  </p:stCondLst>
                                  <p:childTnLst>
                                    <p:set>
                                      <p:cBhvr>
                                        <p:cTn id="24" dur="1" fill="hold">
                                          <p:stCondLst>
                                            <p:cond delay="0"/>
                                          </p:stCondLst>
                                        </p:cTn>
                                        <p:tgtEl>
                                          <p:spTgt spid="56"/>
                                        </p:tgtEl>
                                        <p:attrNameLst>
                                          <p:attrName>style.visibility</p:attrName>
                                        </p:attrNameLst>
                                      </p:cBhvr>
                                      <p:to>
                                        <p:strVal val="visible"/>
                                      </p:to>
                                    </p:set>
                                    <p:animEffect transition="in" filter="wipe(right)">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DC7F35-74B0-408B-A189-FD744171442B}"/>
              </a:ext>
            </a:extLst>
          </p:cNvPr>
          <p:cNvPicPr>
            <a:picLocks noChangeAspect="1"/>
          </p:cNvPicPr>
          <p:nvPr/>
        </p:nvPicPr>
        <p:blipFill rotWithShape="1">
          <a:blip r:embed="rId3">
            <a:grayscl/>
          </a:blip>
          <a:srcRect l="33255" t="38742" r="8150" b="32837"/>
          <a:stretch/>
        </p:blipFill>
        <p:spPr>
          <a:xfrm>
            <a:off x="449694" y="2956185"/>
            <a:ext cx="10845218" cy="2945555"/>
          </a:xfrm>
          <a:prstGeom prst="rect">
            <a:avLst/>
          </a:prstGeom>
        </p:spPr>
      </p:pic>
      <p:grpSp>
        <p:nvGrpSpPr>
          <p:cNvPr id="10" name="Group 9">
            <a:extLst>
              <a:ext uri="{FF2B5EF4-FFF2-40B4-BE49-F238E27FC236}">
                <a16:creationId xmlns:a16="http://schemas.microsoft.com/office/drawing/2014/main" id="{0544E160-D565-CD65-A829-CF61B9A543F4}"/>
              </a:ext>
            </a:extLst>
          </p:cNvPr>
          <p:cNvGrpSpPr/>
          <p:nvPr/>
        </p:nvGrpSpPr>
        <p:grpSpPr>
          <a:xfrm>
            <a:off x="91933" y="4338313"/>
            <a:ext cx="1506823" cy="1656417"/>
            <a:chOff x="-210144" y="5262725"/>
            <a:chExt cx="1506823" cy="1656417"/>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6965F9-1D27-4BB9-993C-6C92151D2A88}"/>
                    </a:ext>
                  </a:extLst>
                </p:cNvPr>
                <p:cNvSpPr txBox="1"/>
                <p:nvPr/>
              </p:nvSpPr>
              <p:spPr>
                <a:xfrm>
                  <a:off x="-210144" y="6211256"/>
                  <a:ext cx="150682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rgbClr val="0070C0"/>
                            </a:solidFill>
                            <a:latin typeface="Cambria Math" panose="02040503050406030204" pitchFamily="18" charset="0"/>
                          </a:rPr>
                          <m:t>𝑟</m:t>
                        </m:r>
                        <m:r>
                          <a:rPr lang="en-GB" sz="4000" b="0" i="1" smtClean="0">
                            <a:solidFill>
                              <a:schemeClr val="tx1"/>
                            </a:solidFill>
                            <a:latin typeface="Cambria Math" panose="02040503050406030204" pitchFamily="18" charset="0"/>
                          </a:rPr>
                          <m:t>=0</m:t>
                        </m:r>
                      </m:oMath>
                    </m:oMathPara>
                  </a14:m>
                  <a:endParaRPr lang="en-CA" sz="4000" dirty="0">
                    <a:solidFill>
                      <a:srgbClr val="002060"/>
                    </a:solidFill>
                  </a:endParaRPr>
                </a:p>
              </p:txBody>
            </p:sp>
          </mc:Choice>
          <mc:Fallback xmlns="">
            <p:sp>
              <p:nvSpPr>
                <p:cNvPr id="21" name="TextBox 20">
                  <a:extLst>
                    <a:ext uri="{FF2B5EF4-FFF2-40B4-BE49-F238E27FC236}">
                      <a16:creationId xmlns:a16="http://schemas.microsoft.com/office/drawing/2014/main" id="{FC6965F9-1D27-4BB9-993C-6C92151D2A88}"/>
                    </a:ext>
                  </a:extLst>
                </p:cNvPr>
                <p:cNvSpPr txBox="1">
                  <a:spLocks noRot="1" noChangeAspect="1" noMove="1" noResize="1" noEditPoints="1" noAdjustHandles="1" noChangeArrowheads="1" noChangeShapeType="1" noTextEdit="1"/>
                </p:cNvSpPr>
                <p:nvPr/>
              </p:nvSpPr>
              <p:spPr>
                <a:xfrm>
                  <a:off x="-210144" y="6211256"/>
                  <a:ext cx="1506823" cy="707886"/>
                </a:xfrm>
                <a:prstGeom prst="rect">
                  <a:avLst/>
                </a:prstGeom>
                <a:blipFill>
                  <a:blip r:embed="rId4"/>
                  <a:stretch>
                    <a:fillRect/>
                  </a:stretch>
                </a:blipFill>
              </p:spPr>
              <p:txBody>
                <a:bodyPr/>
                <a:lstStyle/>
                <a:p>
                  <a:r>
                    <a:rPr lang="en-CA">
                      <a:noFill/>
                    </a:rPr>
                    <a:t> </a:t>
                  </a:r>
                </a:p>
              </p:txBody>
            </p:sp>
          </mc:Fallback>
        </mc:AlternateContent>
        <p:sp>
          <p:nvSpPr>
            <p:cNvPr id="26" name="Oval 25">
              <a:extLst>
                <a:ext uri="{FF2B5EF4-FFF2-40B4-BE49-F238E27FC236}">
                  <a16:creationId xmlns:a16="http://schemas.microsoft.com/office/drawing/2014/main" id="{170A292D-5EAB-47FC-A62C-E6D0CAB7E806}"/>
                </a:ext>
              </a:extLst>
            </p:cNvPr>
            <p:cNvSpPr/>
            <p:nvPr/>
          </p:nvSpPr>
          <p:spPr>
            <a:xfrm>
              <a:off x="0" y="5262725"/>
              <a:ext cx="1135981" cy="1135981"/>
            </a:xfrm>
            <a:prstGeom prst="ellipse">
              <a:avLst/>
            </a:prstGeom>
            <a:solidFill>
              <a:schemeClr val="accent5">
                <a:lumMod val="60000"/>
                <a:lumOff val="40000"/>
                <a:alpha val="66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600" dirty="0">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66EF2FC-9FD0-4F03-A1C2-6F4A899F3BC2}"/>
                    </a:ext>
                  </a:extLst>
                </p:cNvPr>
                <p:cNvSpPr txBox="1"/>
                <p:nvPr/>
              </p:nvSpPr>
              <p:spPr>
                <a:xfrm>
                  <a:off x="206541" y="5376456"/>
                  <a:ext cx="67831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5400" b="0" i="1" smtClean="0">
                            <a:solidFill>
                              <a:schemeClr val="tx1"/>
                            </a:solidFill>
                            <a:latin typeface="Cambria Math" panose="02040503050406030204" pitchFamily="18" charset="0"/>
                          </a:rPr>
                          <m:t>𝑀</m:t>
                        </m:r>
                      </m:oMath>
                    </m:oMathPara>
                  </a14:m>
                  <a:endParaRPr lang="en-CA" sz="5400" dirty="0">
                    <a:solidFill>
                      <a:srgbClr val="002060"/>
                    </a:solidFill>
                  </a:endParaRPr>
                </a:p>
              </p:txBody>
            </p:sp>
          </mc:Choice>
          <mc:Fallback xmlns="">
            <p:sp>
              <p:nvSpPr>
                <p:cNvPr id="25" name="TextBox 24">
                  <a:extLst>
                    <a:ext uri="{FF2B5EF4-FFF2-40B4-BE49-F238E27FC236}">
                      <a16:creationId xmlns:a16="http://schemas.microsoft.com/office/drawing/2014/main" id="{F66EF2FC-9FD0-4F03-A1C2-6F4A899F3BC2}"/>
                    </a:ext>
                  </a:extLst>
                </p:cNvPr>
                <p:cNvSpPr txBox="1">
                  <a:spLocks noRot="1" noChangeAspect="1" noMove="1" noResize="1" noEditPoints="1" noAdjustHandles="1" noChangeArrowheads="1" noChangeShapeType="1" noTextEdit="1"/>
                </p:cNvSpPr>
                <p:nvPr/>
              </p:nvSpPr>
              <p:spPr>
                <a:xfrm>
                  <a:off x="206541" y="5376456"/>
                  <a:ext cx="678318" cy="923330"/>
                </a:xfrm>
                <a:prstGeom prst="rect">
                  <a:avLst/>
                </a:prstGeom>
                <a:blipFill>
                  <a:blip r:embed="rId5"/>
                  <a:stretch>
                    <a:fillRect/>
                  </a:stretch>
                </a:blipFill>
              </p:spPr>
              <p:txBody>
                <a:bodyPr/>
                <a:lstStyle/>
                <a:p>
                  <a:r>
                    <a:rPr lang="en-CA">
                      <a:noFill/>
                    </a:rPr>
                    <a:t> </a:t>
                  </a:r>
                </a:p>
              </p:txBody>
            </p:sp>
          </mc:Fallback>
        </mc:AlternateContent>
      </p:grpSp>
      <p:cxnSp>
        <p:nvCxnSpPr>
          <p:cNvPr id="52" name="Straight Connector 51">
            <a:extLst>
              <a:ext uri="{FF2B5EF4-FFF2-40B4-BE49-F238E27FC236}">
                <a16:creationId xmlns:a16="http://schemas.microsoft.com/office/drawing/2014/main" id="{4C7D1B0D-651A-4A1E-A38C-E6B4EC832EFB}"/>
              </a:ext>
            </a:extLst>
          </p:cNvPr>
          <p:cNvCxnSpPr>
            <a:cxnSpLocks/>
          </p:cNvCxnSpPr>
          <p:nvPr/>
        </p:nvCxnSpPr>
        <p:spPr>
          <a:xfrm flipV="1">
            <a:off x="2228527" y="3301003"/>
            <a:ext cx="0" cy="3155028"/>
          </a:xfrm>
          <a:prstGeom prst="line">
            <a:avLst/>
          </a:prstGeom>
          <a:ln w="762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B0F0EE5-9C94-DCBF-57CC-9EBED84B7BBF}"/>
              </a:ext>
            </a:extLst>
          </p:cNvPr>
          <p:cNvGrpSpPr/>
          <p:nvPr/>
        </p:nvGrpSpPr>
        <p:grpSpPr>
          <a:xfrm>
            <a:off x="0" y="6124923"/>
            <a:ext cx="2029273" cy="783345"/>
            <a:chOff x="0" y="5288642"/>
            <a:chExt cx="2029273" cy="783345"/>
          </a:xfrm>
        </p:grpSpPr>
        <p:cxnSp>
          <p:nvCxnSpPr>
            <p:cNvPr id="70" name="Straight Arrow Connector 69">
              <a:extLst>
                <a:ext uri="{FF2B5EF4-FFF2-40B4-BE49-F238E27FC236}">
                  <a16:creationId xmlns:a16="http://schemas.microsoft.com/office/drawing/2014/main" id="{D95B951C-4AC3-4FB5-A64E-EBB7BD7A00DA}"/>
                </a:ext>
              </a:extLst>
            </p:cNvPr>
            <p:cNvCxnSpPr>
              <a:cxnSpLocks/>
            </p:cNvCxnSpPr>
            <p:nvPr/>
          </p:nvCxnSpPr>
          <p:spPr>
            <a:xfrm flipV="1">
              <a:off x="88989" y="5288642"/>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75A4908-878F-42B5-AFDA-78564A0C9F23}"/>
                    </a:ext>
                  </a:extLst>
                </p:cNvPr>
                <p:cNvSpPr txBox="1"/>
                <p:nvPr/>
              </p:nvSpPr>
              <p:spPr>
                <a:xfrm>
                  <a:off x="0" y="5302546"/>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71" name="TextBox 70">
                  <a:extLst>
                    <a:ext uri="{FF2B5EF4-FFF2-40B4-BE49-F238E27FC236}">
                      <a16:creationId xmlns:a16="http://schemas.microsoft.com/office/drawing/2014/main" id="{F75A4908-878F-42B5-AFDA-78564A0C9F23}"/>
                    </a:ext>
                  </a:extLst>
                </p:cNvPr>
                <p:cNvSpPr txBox="1">
                  <a:spLocks noRot="1" noChangeAspect="1" noMove="1" noResize="1" noEditPoints="1" noAdjustHandles="1" noChangeArrowheads="1" noChangeShapeType="1" noTextEdit="1"/>
                </p:cNvSpPr>
                <p:nvPr/>
              </p:nvSpPr>
              <p:spPr>
                <a:xfrm>
                  <a:off x="0" y="5302546"/>
                  <a:ext cx="2029273" cy="769441"/>
                </a:xfrm>
                <a:prstGeom prst="rect">
                  <a:avLst/>
                </a:prstGeom>
                <a:blipFill>
                  <a:blip r:embed="rId6"/>
                  <a:stretch>
                    <a:fillRect l="-12012" t="-15873" b="-37302"/>
                  </a:stretch>
                </a:blipFill>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48BBA4AD-D1F6-A0D2-1EF6-BEC08B4561D4}"/>
              </a:ext>
            </a:extLst>
          </p:cNvPr>
          <p:cNvGrpSpPr/>
          <p:nvPr/>
        </p:nvGrpSpPr>
        <p:grpSpPr>
          <a:xfrm>
            <a:off x="8322595" y="3774262"/>
            <a:ext cx="1640878" cy="1877960"/>
            <a:chOff x="8322595" y="3774262"/>
            <a:chExt cx="1640878" cy="1877960"/>
          </a:xfrm>
        </p:grpSpPr>
        <p:pic>
          <p:nvPicPr>
            <p:cNvPr id="77" name="Picture 8" descr="Rocket, Star, Moon, Space Travel, Space, Research">
              <a:extLst>
                <a:ext uri="{FF2B5EF4-FFF2-40B4-BE49-F238E27FC236}">
                  <a16:creationId xmlns:a16="http://schemas.microsoft.com/office/drawing/2014/main" id="{7334B1E6-5752-E08B-2F09-5FF53094E879}"/>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8770616" y="3527169"/>
              <a:ext cx="707887" cy="12020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670DAAC-F6CB-0D9B-A417-225D6014A13D}"/>
                    </a:ext>
                  </a:extLst>
                </p:cNvPr>
                <p:cNvSpPr txBox="1"/>
                <p:nvPr/>
              </p:nvSpPr>
              <p:spPr>
                <a:xfrm>
                  <a:off x="8322595" y="4543965"/>
                  <a:ext cx="1640878" cy="646331"/>
                </a:xfrm>
                <a:prstGeom prst="rect">
                  <a:avLst/>
                </a:prstGeom>
                <a:solidFill>
                  <a:schemeClr val="bg1"/>
                </a:solidFill>
                <a:ln w="38100">
                  <a:solidFill>
                    <a:srgbClr val="00B05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i="1">
                            <a:latin typeface="Cambria Math" panose="02040503050406030204" pitchFamily="18" charset="0"/>
                          </a:rPr>
                          <m:t>=</m:t>
                        </m:r>
                        <m:sSub>
                          <m:sSubPr>
                            <m:ctrlPr>
                              <a:rPr lang="en-CA" sz="3600" b="0" i="1" smtClean="0">
                                <a:solidFill>
                                  <a:srgbClr val="00B050"/>
                                </a:solidFill>
                                <a:latin typeface="Cambria Math" panose="02040503050406030204" pitchFamily="18" charset="0"/>
                              </a:rPr>
                            </m:ctrlPr>
                          </m:sSubPr>
                          <m:e>
                            <m:r>
                              <a:rPr lang="en-CA" sz="3600" b="0" i="1" smtClean="0">
                                <a:solidFill>
                                  <a:srgbClr val="00B050"/>
                                </a:solidFill>
                                <a:latin typeface="Cambria Math" panose="02040503050406030204" pitchFamily="18" charset="0"/>
                              </a:rPr>
                              <m:t>𝑟</m:t>
                            </m:r>
                          </m:e>
                          <m:sub>
                            <m:r>
                              <a:rPr lang="en-CA" sz="3600" b="0" i="1" smtClean="0">
                                <a:solidFill>
                                  <a:srgbClr val="00B050"/>
                                </a:solidFill>
                                <a:latin typeface="Cambria Math" panose="02040503050406030204" pitchFamily="18" charset="0"/>
                              </a:rPr>
                              <m:t>2</m:t>
                            </m:r>
                          </m:sub>
                        </m:sSub>
                      </m:oMath>
                    </m:oMathPara>
                  </a14:m>
                  <a:endParaRPr lang="en-GB" sz="3600" i="1" dirty="0">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B670DAAC-F6CB-0D9B-A417-225D6014A13D}"/>
                    </a:ext>
                  </a:extLst>
                </p:cNvPr>
                <p:cNvSpPr txBox="1">
                  <a:spLocks noRot="1" noChangeAspect="1" noMove="1" noResize="1" noEditPoints="1" noAdjustHandles="1" noChangeArrowheads="1" noChangeShapeType="1" noTextEdit="1"/>
                </p:cNvSpPr>
                <p:nvPr/>
              </p:nvSpPr>
              <p:spPr>
                <a:xfrm>
                  <a:off x="8322595" y="4543965"/>
                  <a:ext cx="1640878" cy="646331"/>
                </a:xfrm>
                <a:prstGeom prst="rect">
                  <a:avLst/>
                </a:prstGeom>
                <a:blipFill>
                  <a:blip r:embed="rId8"/>
                  <a:stretch>
                    <a:fillRect/>
                  </a:stretch>
                </a:blipFill>
                <a:ln w="38100">
                  <a:solidFill>
                    <a:srgbClr val="00B050"/>
                  </a:solidFill>
                </a:ln>
                <a:effectLst/>
              </p:spPr>
              <p:txBody>
                <a:bodyPr/>
                <a:lstStyle/>
                <a:p>
                  <a:r>
                    <a:rPr lang="en-CA">
                      <a:noFill/>
                    </a:rPr>
                    <a:t> </a:t>
                  </a:r>
                </a:p>
              </p:txBody>
            </p:sp>
          </mc:Fallback>
        </mc:AlternateContent>
        <p:sp>
          <p:nvSpPr>
            <p:cNvPr id="64" name="TextBox 63">
              <a:extLst>
                <a:ext uri="{FF2B5EF4-FFF2-40B4-BE49-F238E27FC236}">
                  <a16:creationId xmlns:a16="http://schemas.microsoft.com/office/drawing/2014/main" id="{7178440F-614A-DB8A-1C61-820C12DAF1D2}"/>
                </a:ext>
              </a:extLst>
            </p:cNvPr>
            <p:cNvSpPr txBox="1"/>
            <p:nvPr/>
          </p:nvSpPr>
          <p:spPr>
            <a:xfrm>
              <a:off x="8513593" y="5252112"/>
              <a:ext cx="1389419" cy="400110"/>
            </a:xfrm>
            <a:prstGeom prst="rect">
              <a:avLst/>
            </a:prstGeom>
            <a:noFill/>
          </p:spPr>
          <p:txBody>
            <a:bodyPr wrap="square" rtlCol="0">
              <a:spAutoFit/>
            </a:bodyPr>
            <a:lstStyle/>
            <a:p>
              <a:r>
                <a:rPr lang="en-CA" sz="2000" dirty="0"/>
                <a:t>(stationary)</a:t>
              </a:r>
            </a:p>
          </p:txBody>
        </p:sp>
      </p:grpSp>
      <p:grpSp>
        <p:nvGrpSpPr>
          <p:cNvPr id="19" name="Group 18">
            <a:extLst>
              <a:ext uri="{FF2B5EF4-FFF2-40B4-BE49-F238E27FC236}">
                <a16:creationId xmlns:a16="http://schemas.microsoft.com/office/drawing/2014/main" id="{2B841756-675D-01F2-4FC4-C8C2373EB841}"/>
              </a:ext>
            </a:extLst>
          </p:cNvPr>
          <p:cNvGrpSpPr/>
          <p:nvPr/>
        </p:nvGrpSpPr>
        <p:grpSpPr>
          <a:xfrm>
            <a:off x="4295544" y="3761939"/>
            <a:ext cx="1424584" cy="1869543"/>
            <a:chOff x="4295544" y="3761939"/>
            <a:chExt cx="1424584" cy="1869543"/>
          </a:xfrm>
        </p:grpSpPr>
        <p:pic>
          <p:nvPicPr>
            <p:cNvPr id="72" name="Picture 8" descr="Rocket, Star, Moon, Space Travel, Space, Research">
              <a:extLst>
                <a:ext uri="{FF2B5EF4-FFF2-40B4-BE49-F238E27FC236}">
                  <a16:creationId xmlns:a16="http://schemas.microsoft.com/office/drawing/2014/main" id="{BB47DEE6-7FEB-118B-86B4-5B5D4FD87371}"/>
                </a:ext>
              </a:extLst>
            </p:cNvPr>
            <p:cNvPicPr>
              <a:picLocks noChangeAspect="1" noChangeArrowheads="1"/>
            </p:cNvPicPr>
            <p:nvPr/>
          </p:nvPicPr>
          <p:blipFill>
            <a:blip r:embed="rId7">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4653892" y="3514846"/>
              <a:ext cx="707887" cy="12020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8D9DE96-113A-0332-3C67-6502CB6AF9D0}"/>
                    </a:ext>
                  </a:extLst>
                </p:cNvPr>
                <p:cNvSpPr txBox="1"/>
                <p:nvPr/>
              </p:nvSpPr>
              <p:spPr>
                <a:xfrm>
                  <a:off x="4295544" y="4543965"/>
                  <a:ext cx="1424584" cy="646331"/>
                </a:xfrm>
                <a:prstGeom prst="rect">
                  <a:avLst/>
                </a:prstGeom>
                <a:solidFill>
                  <a:schemeClr val="bg1"/>
                </a:solidFill>
                <a:ln w="38100">
                  <a:solidFill>
                    <a:srgbClr val="7030A0"/>
                  </a:solidFill>
                </a:ln>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sSub>
                          <m:sSubPr>
                            <m:ctrlPr>
                              <a:rPr lang="en-CA" sz="3600" b="0" i="1" smtClean="0">
                                <a:solidFill>
                                  <a:srgbClr val="7030A0"/>
                                </a:solidFill>
                                <a:latin typeface="Cambria Math" panose="02040503050406030204" pitchFamily="18" charset="0"/>
                              </a:rPr>
                            </m:ctrlPr>
                          </m:sSubPr>
                          <m:e>
                            <m:r>
                              <a:rPr lang="en-CA" sz="3600" b="0" i="1" smtClean="0">
                                <a:solidFill>
                                  <a:srgbClr val="7030A0"/>
                                </a:solidFill>
                                <a:latin typeface="Cambria Math" panose="02040503050406030204" pitchFamily="18" charset="0"/>
                              </a:rPr>
                              <m:t>𝑟</m:t>
                            </m:r>
                          </m:e>
                          <m:sub>
                            <m:r>
                              <a:rPr lang="en-CA" sz="3600" b="0" i="1" smtClean="0">
                                <a:solidFill>
                                  <a:srgbClr val="7030A0"/>
                                </a:solidFill>
                                <a:latin typeface="Cambria Math" panose="02040503050406030204" pitchFamily="18" charset="0"/>
                              </a:rPr>
                              <m:t>1</m:t>
                            </m:r>
                          </m:sub>
                        </m:sSub>
                      </m:oMath>
                    </m:oMathPara>
                  </a14:m>
                  <a:endParaRPr lang="en-GB" sz="360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58D9DE96-113A-0332-3C67-6502CB6AF9D0}"/>
                    </a:ext>
                  </a:extLst>
                </p:cNvPr>
                <p:cNvSpPr txBox="1">
                  <a:spLocks noRot="1" noChangeAspect="1" noMove="1" noResize="1" noEditPoints="1" noAdjustHandles="1" noChangeArrowheads="1" noChangeShapeType="1" noTextEdit="1"/>
                </p:cNvSpPr>
                <p:nvPr/>
              </p:nvSpPr>
              <p:spPr>
                <a:xfrm>
                  <a:off x="4295544" y="4543965"/>
                  <a:ext cx="1424584" cy="646331"/>
                </a:xfrm>
                <a:prstGeom prst="rect">
                  <a:avLst/>
                </a:prstGeom>
                <a:blipFill>
                  <a:blip r:embed="rId9"/>
                  <a:stretch>
                    <a:fillRect/>
                  </a:stretch>
                </a:blipFill>
                <a:ln w="38100">
                  <a:solidFill>
                    <a:srgbClr val="7030A0"/>
                  </a:solidFill>
                </a:ln>
                <a:effectLst/>
              </p:spPr>
              <p:txBody>
                <a:bodyPr/>
                <a:lstStyle/>
                <a:p>
                  <a:r>
                    <a:rPr lang="en-CA">
                      <a:noFill/>
                    </a:rPr>
                    <a:t> </a:t>
                  </a:r>
                </a:p>
              </p:txBody>
            </p:sp>
          </mc:Fallback>
        </mc:AlternateContent>
        <p:sp>
          <p:nvSpPr>
            <p:cNvPr id="68" name="TextBox 67">
              <a:extLst>
                <a:ext uri="{FF2B5EF4-FFF2-40B4-BE49-F238E27FC236}">
                  <a16:creationId xmlns:a16="http://schemas.microsoft.com/office/drawing/2014/main" id="{9CFF59A6-07F8-66BC-983A-8C7AD575B7CA}"/>
                </a:ext>
              </a:extLst>
            </p:cNvPr>
            <p:cNvSpPr txBox="1"/>
            <p:nvPr/>
          </p:nvSpPr>
          <p:spPr>
            <a:xfrm>
              <a:off x="4316368" y="5231372"/>
              <a:ext cx="1389419" cy="400110"/>
            </a:xfrm>
            <a:prstGeom prst="rect">
              <a:avLst/>
            </a:prstGeom>
            <a:solidFill>
              <a:schemeClr val="bg1"/>
            </a:solidFill>
            <a:effectLst>
              <a:softEdge rad="63500"/>
            </a:effectLst>
          </p:spPr>
          <p:txBody>
            <a:bodyPr wrap="square" rtlCol="0">
              <a:spAutoFit/>
            </a:bodyPr>
            <a:lstStyle/>
            <a:p>
              <a:r>
                <a:rPr lang="en-CA" sz="2000" dirty="0"/>
                <a:t>(stationary)</a:t>
              </a:r>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FE9A14D-2789-8AE2-9069-5FCCA03C8543}"/>
                  </a:ext>
                </a:extLst>
              </p:cNvPr>
              <p:cNvSpPr txBox="1"/>
              <p:nvPr/>
            </p:nvSpPr>
            <p:spPr>
              <a:xfrm>
                <a:off x="183966" y="2463269"/>
                <a:ext cx="1838942" cy="646331"/>
              </a:xfrm>
              <a:prstGeom prst="rect">
                <a:avLst/>
              </a:prstGeom>
              <a:solidFill>
                <a:schemeClr val="bg1"/>
              </a:solidFill>
              <a:ln w="38100">
                <a:solidFill>
                  <a:schemeClr val="tx1"/>
                </a:solidFill>
              </a:ln>
              <a:effectLst/>
            </p:spPr>
            <p:txBody>
              <a:bodyPr wrap="square">
                <a:spAutoFit/>
              </a:bodyPr>
              <a:lstStyle/>
              <a:p>
                <a:pPr>
                  <a:spcAft>
                    <a:spcPts val="1200"/>
                  </a:spcAft>
                </a:pPr>
                <a14:m>
                  <m:oMath xmlns:m="http://schemas.openxmlformats.org/officeDocument/2006/math">
                    <m:sSub>
                      <m:sSubPr>
                        <m:ctrlPr>
                          <a:rPr lang="en-CA" sz="3600" i="1">
                            <a:solidFill>
                              <a:srgbClr val="0070C0"/>
                            </a:solidFill>
                            <a:latin typeface="Cambria Math" panose="02040503050406030204" pitchFamily="18" charset="0"/>
                          </a:rPr>
                        </m:ctrlPr>
                      </m:sSubPr>
                      <m:e>
                        <m:r>
                          <a:rPr lang="en-CA" sz="3600" i="1">
                            <a:solidFill>
                              <a:srgbClr val="0070C0"/>
                            </a:solidFill>
                            <a:latin typeface="Cambria Math" panose="02040503050406030204" pitchFamily="18" charset="0"/>
                          </a:rPr>
                          <m:t>𝑓</m:t>
                        </m:r>
                      </m:e>
                      <m:sub>
                        <m:r>
                          <a:rPr lang="en-CA" sz="3600" i="1">
                            <a:solidFill>
                              <a:srgbClr val="0070C0"/>
                            </a:solidFill>
                            <a:latin typeface="Cambria Math" panose="02040503050406030204" pitchFamily="18" charset="0"/>
                          </a:rPr>
                          <m:t>∞</m:t>
                        </m:r>
                      </m:sub>
                    </m:sSub>
                    <m:r>
                      <a:rPr lang="en-CA" sz="3600" b="0" i="1" smtClean="0">
                        <a:latin typeface="Cambria Math" panose="02040503050406030204" pitchFamily="18" charset="0"/>
                      </a:rPr>
                      <m:t>=</m:t>
                    </m:r>
                    <m:r>
                      <a:rPr lang="en-CA" sz="3600" i="1">
                        <a:solidFill>
                          <a:srgbClr val="FF0000"/>
                        </a:solidFill>
                        <a:latin typeface="Cambria Math" panose="02040503050406030204" pitchFamily="18" charset="0"/>
                      </a:rPr>
                      <m:t>𝑎</m:t>
                    </m:r>
                    <m:r>
                      <a:rPr lang="en-CA" sz="3600" b="0" i="1" smtClean="0">
                        <a:solidFill>
                          <a:schemeClr val="tx1"/>
                        </a:solidFill>
                        <a:latin typeface="Cambria Math" panose="02040503050406030204" pitchFamily="18" charset="0"/>
                      </a:rPr>
                      <m:t>𝑐</m:t>
                    </m:r>
                  </m:oMath>
                </a14:m>
                <a:r>
                  <a:rPr lang="en-GB" sz="3600" i="1" dirty="0">
                    <a:latin typeface="Cambria Math" panose="02040503050406030204" pitchFamily="18" charset="0"/>
                  </a:rPr>
                  <a:t> </a:t>
                </a:r>
              </a:p>
            </p:txBody>
          </p:sp>
        </mc:Choice>
        <mc:Fallback xmlns="">
          <p:sp>
            <p:nvSpPr>
              <p:cNvPr id="74" name="TextBox 73">
                <a:extLst>
                  <a:ext uri="{FF2B5EF4-FFF2-40B4-BE49-F238E27FC236}">
                    <a16:creationId xmlns:a16="http://schemas.microsoft.com/office/drawing/2014/main" id="{9FE9A14D-2789-8AE2-9069-5FCCA03C8543}"/>
                  </a:ext>
                </a:extLst>
              </p:cNvPr>
              <p:cNvSpPr txBox="1">
                <a:spLocks noRot="1" noChangeAspect="1" noMove="1" noResize="1" noEditPoints="1" noAdjustHandles="1" noChangeArrowheads="1" noChangeShapeType="1" noTextEdit="1"/>
              </p:cNvSpPr>
              <p:nvPr/>
            </p:nvSpPr>
            <p:spPr>
              <a:xfrm>
                <a:off x="183966" y="2463269"/>
                <a:ext cx="1838942" cy="646331"/>
              </a:xfrm>
              <a:prstGeom prst="rect">
                <a:avLst/>
              </a:prstGeom>
              <a:blipFill>
                <a:blip r:embed="rId10"/>
                <a:stretch>
                  <a:fillRect/>
                </a:stretch>
              </a:blipFill>
              <a:ln w="38100">
                <a:solidFill>
                  <a:schemeClr val="tx1"/>
                </a:solidFill>
              </a:ln>
              <a:effectLst/>
            </p:spPr>
            <p:txBody>
              <a:bodyPr/>
              <a:lstStyle/>
              <a:p>
                <a:r>
                  <a:rPr lang="en-CA">
                    <a:noFill/>
                  </a:rPr>
                  <a:t> </a:t>
                </a:r>
              </a:p>
            </p:txBody>
          </p:sp>
        </mc:Fallback>
      </mc:AlternateContent>
      <p:cxnSp>
        <p:nvCxnSpPr>
          <p:cNvPr id="76" name="Straight Connector 75">
            <a:extLst>
              <a:ext uri="{FF2B5EF4-FFF2-40B4-BE49-F238E27FC236}">
                <a16:creationId xmlns:a16="http://schemas.microsoft.com/office/drawing/2014/main" id="{6ECF27BB-E7EC-49BA-1D4B-E6F9B2FA342E}"/>
              </a:ext>
            </a:extLst>
          </p:cNvPr>
          <p:cNvCxnSpPr>
            <a:cxnSpLocks/>
          </p:cNvCxnSpPr>
          <p:nvPr/>
        </p:nvCxnSpPr>
        <p:spPr>
          <a:xfrm flipH="1">
            <a:off x="2904514" y="6038743"/>
            <a:ext cx="8969577" cy="0"/>
          </a:xfrm>
          <a:prstGeom prst="line">
            <a:avLst/>
          </a:prstGeom>
          <a:ln w="114300">
            <a:solidFill>
              <a:srgbClr val="FFC000"/>
            </a:solidFill>
          </a:ln>
          <a:effectLst>
            <a:glow rad="355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83" name="Picture 2" descr="Free vector graphics of Light">
            <a:extLst>
              <a:ext uri="{FF2B5EF4-FFF2-40B4-BE49-F238E27FC236}">
                <a16:creationId xmlns:a16="http://schemas.microsoft.com/office/drawing/2014/main" id="{03226077-B29E-F573-3562-0FAC480A03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526361" flipH="1">
            <a:off x="2442171" y="5119715"/>
            <a:ext cx="2592839" cy="165293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EEEE9E7-DE42-3BAA-34B9-5B8B77056E21}"/>
              </a:ext>
            </a:extLst>
          </p:cNvPr>
          <p:cNvGrpSpPr/>
          <p:nvPr/>
        </p:nvGrpSpPr>
        <p:grpSpPr>
          <a:xfrm>
            <a:off x="4287752" y="165735"/>
            <a:ext cx="3531626" cy="3546711"/>
            <a:chOff x="4287752" y="165735"/>
            <a:chExt cx="3531626" cy="3546711"/>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125E92B-2E9C-A147-A6DC-ACE0D7FB0F9F}"/>
                    </a:ext>
                  </a:extLst>
                </p:cNvPr>
                <p:cNvSpPr txBox="1"/>
                <p:nvPr/>
              </p:nvSpPr>
              <p:spPr>
                <a:xfrm>
                  <a:off x="4287752" y="165735"/>
                  <a:ext cx="3531626" cy="2080378"/>
                </a:xfrm>
                <a:prstGeom prst="rect">
                  <a:avLst/>
                </a:prstGeom>
                <a:solidFill>
                  <a:schemeClr val="bg1"/>
                </a:solidFill>
                <a:ln w="38100">
                  <a:solidFill>
                    <a:schemeClr val="tx1"/>
                  </a:solidFill>
                </a:ln>
                <a:effectLst/>
              </p:spPr>
              <p:txBody>
                <a:bodyPr wrap="square">
                  <a:spAutoFit/>
                </a:bodyPr>
                <a:lstStyle/>
                <a:p>
                  <a:pPr>
                    <a:spcAft>
                      <a:spcPts val="1200"/>
                    </a:spcAft>
                  </a:pPr>
                  <a14:m>
                    <m:oMath xmlns:m="http://schemas.openxmlformats.org/officeDocument/2006/math">
                      <m:sSub>
                        <m:sSubPr>
                          <m:ctrlPr>
                            <a:rPr lang="en-CA" sz="6000" i="1">
                              <a:solidFill>
                                <a:srgbClr val="7030A0"/>
                              </a:solidFill>
                              <a:latin typeface="Cambria Math" panose="02040503050406030204" pitchFamily="18" charset="0"/>
                            </a:rPr>
                          </m:ctrlPr>
                        </m:sSubPr>
                        <m:e>
                          <m:r>
                            <a:rPr lang="en-CA" sz="6000" i="1">
                              <a:solidFill>
                                <a:srgbClr val="7030A0"/>
                              </a:solidFill>
                              <a:latin typeface="Cambria Math" panose="02040503050406030204" pitchFamily="18" charset="0"/>
                            </a:rPr>
                            <m:t>𝑓</m:t>
                          </m:r>
                        </m:e>
                        <m:sub>
                          <m:r>
                            <a:rPr lang="en-CA" sz="6000" i="1">
                              <a:solidFill>
                                <a:srgbClr val="7030A0"/>
                              </a:solidFill>
                              <a:latin typeface="Cambria Math" panose="02040503050406030204" pitchFamily="18" charset="0"/>
                            </a:rPr>
                            <m:t>1</m:t>
                          </m:r>
                        </m:sub>
                      </m:sSub>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r>
                            <a:rPr lang="en-CA" sz="6000" i="1">
                              <a:latin typeface="Cambria Math" panose="02040503050406030204" pitchFamily="18" charset="0"/>
                            </a:rPr>
                            <m:t>𝑐</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b="0" i="1" smtClean="0">
                                          <a:solidFill>
                                            <a:srgbClr val="7030A0"/>
                                          </a:solidFill>
                                          <a:latin typeface="Cambria Math" panose="02040503050406030204" pitchFamily="18" charset="0"/>
                                        </a:rPr>
                                      </m:ctrlPr>
                                    </m:sSubPr>
                                    <m:e>
                                      <m:r>
                                        <a:rPr lang="en-GB" sz="6000" i="1">
                                          <a:solidFill>
                                            <a:srgbClr val="7030A0"/>
                                          </a:solidFill>
                                          <a:latin typeface="Cambria Math" panose="02040503050406030204" pitchFamily="18" charset="0"/>
                                        </a:rPr>
                                        <m:t>𝑟</m:t>
                                      </m:r>
                                    </m:e>
                                    <m:sub>
                                      <m:r>
                                        <a:rPr lang="en-CA" sz="6000" b="0" i="1" smtClean="0">
                                          <a:solidFill>
                                            <a:srgbClr val="7030A0"/>
                                          </a:solidFill>
                                          <a:latin typeface="Cambria Math" panose="02040503050406030204" pitchFamily="18" charset="0"/>
                                        </a:rPr>
                                        <m:t>1</m:t>
                                      </m:r>
                                    </m:sub>
                                  </m:sSub>
                                </m:den>
                              </m:f>
                            </m:e>
                          </m:rad>
                        </m:den>
                      </m:f>
                    </m:oMath>
                  </a14:m>
                  <a:r>
                    <a:rPr lang="en-GB" sz="6000" i="1" dirty="0">
                      <a:latin typeface="Cambria Math" panose="02040503050406030204" pitchFamily="18" charset="0"/>
                    </a:rPr>
                    <a:t> </a:t>
                  </a:r>
                </a:p>
              </p:txBody>
            </p:sp>
          </mc:Choice>
          <mc:Fallback xmlns="">
            <p:sp>
              <p:nvSpPr>
                <p:cNvPr id="88" name="TextBox 87">
                  <a:extLst>
                    <a:ext uri="{FF2B5EF4-FFF2-40B4-BE49-F238E27FC236}">
                      <a16:creationId xmlns:a16="http://schemas.microsoft.com/office/drawing/2014/main" id="{0125E92B-2E9C-A147-A6DC-ACE0D7FB0F9F}"/>
                    </a:ext>
                  </a:extLst>
                </p:cNvPr>
                <p:cNvSpPr txBox="1">
                  <a:spLocks noRot="1" noChangeAspect="1" noMove="1" noResize="1" noEditPoints="1" noAdjustHandles="1" noChangeArrowheads="1" noChangeShapeType="1" noTextEdit="1"/>
                </p:cNvSpPr>
                <p:nvPr/>
              </p:nvSpPr>
              <p:spPr>
                <a:xfrm>
                  <a:off x="4287752" y="165735"/>
                  <a:ext cx="3531626" cy="2080378"/>
                </a:xfrm>
                <a:prstGeom prst="rect">
                  <a:avLst/>
                </a:prstGeom>
                <a:blipFill>
                  <a:blip r:embed="rId12"/>
                  <a:stretch>
                    <a:fillRect/>
                  </a:stretch>
                </a:blipFill>
                <a:ln w="38100">
                  <a:solidFill>
                    <a:schemeClr val="tx1"/>
                  </a:solidFill>
                </a:ln>
                <a:effectLst/>
              </p:spPr>
              <p:txBody>
                <a:bodyPr/>
                <a:lstStyle/>
                <a:p>
                  <a:r>
                    <a:rPr lang="en-CA">
                      <a:noFill/>
                    </a:rPr>
                    <a:t> </a:t>
                  </a:r>
                </a:p>
              </p:txBody>
            </p:sp>
          </mc:Fallback>
        </mc:AlternateContent>
        <p:cxnSp>
          <p:nvCxnSpPr>
            <p:cNvPr id="13" name="Straight Arrow Connector 12">
              <a:extLst>
                <a:ext uri="{FF2B5EF4-FFF2-40B4-BE49-F238E27FC236}">
                  <a16:creationId xmlns:a16="http://schemas.microsoft.com/office/drawing/2014/main" id="{04A83FAB-7A0C-1C4A-7425-E49170DFF58B}"/>
                </a:ext>
              </a:extLst>
            </p:cNvPr>
            <p:cNvCxnSpPr>
              <a:stCxn id="88" idx="2"/>
            </p:cNvCxnSpPr>
            <p:nvPr/>
          </p:nvCxnSpPr>
          <p:spPr>
            <a:xfrm flipH="1">
              <a:off x="5264324" y="2246113"/>
              <a:ext cx="789241" cy="14663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76EF4E5-604A-86F7-F9EA-8D97F5BD6A43}"/>
              </a:ext>
            </a:extLst>
          </p:cNvPr>
          <p:cNvGrpSpPr/>
          <p:nvPr/>
        </p:nvGrpSpPr>
        <p:grpSpPr>
          <a:xfrm>
            <a:off x="8342465" y="165735"/>
            <a:ext cx="3531626" cy="3548591"/>
            <a:chOff x="8342465" y="165735"/>
            <a:chExt cx="3531626" cy="3548591"/>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E56BE411-45B9-035E-8AE0-4951627ECD27}"/>
                    </a:ext>
                  </a:extLst>
                </p:cNvPr>
                <p:cNvSpPr txBox="1"/>
                <p:nvPr/>
              </p:nvSpPr>
              <p:spPr>
                <a:xfrm>
                  <a:off x="8342465" y="165735"/>
                  <a:ext cx="3531626" cy="2080378"/>
                </a:xfrm>
                <a:prstGeom prst="rect">
                  <a:avLst/>
                </a:prstGeom>
                <a:solidFill>
                  <a:schemeClr val="bg1"/>
                </a:solidFill>
                <a:ln w="38100">
                  <a:solidFill>
                    <a:schemeClr val="tx1"/>
                  </a:solidFill>
                </a:ln>
                <a:effectLst/>
              </p:spPr>
              <p:txBody>
                <a:bodyPr wrap="square">
                  <a:spAutoFit/>
                </a:bodyPr>
                <a:lstStyle/>
                <a:p>
                  <a:pPr>
                    <a:spcAft>
                      <a:spcPts val="1200"/>
                    </a:spcAft>
                  </a:pPr>
                  <a14:m>
                    <m:oMath xmlns:m="http://schemas.openxmlformats.org/officeDocument/2006/math">
                      <m:sSub>
                        <m:sSubPr>
                          <m:ctrlPr>
                            <a:rPr lang="en-CA" sz="6000" i="1" smtClean="0">
                              <a:solidFill>
                                <a:srgbClr val="00B050"/>
                              </a:solidFill>
                              <a:latin typeface="Cambria Math" panose="02040503050406030204" pitchFamily="18" charset="0"/>
                            </a:rPr>
                          </m:ctrlPr>
                        </m:sSubPr>
                        <m:e>
                          <m:r>
                            <a:rPr lang="en-CA" sz="6000" i="1">
                              <a:solidFill>
                                <a:srgbClr val="00B050"/>
                              </a:solidFill>
                              <a:latin typeface="Cambria Math" panose="02040503050406030204" pitchFamily="18" charset="0"/>
                            </a:rPr>
                            <m:t>𝑓</m:t>
                          </m:r>
                        </m:e>
                        <m:sub>
                          <m:r>
                            <a:rPr lang="en-CA" sz="6000" i="1">
                              <a:solidFill>
                                <a:srgbClr val="00B050"/>
                              </a:solidFill>
                              <a:latin typeface="Cambria Math" panose="02040503050406030204" pitchFamily="18" charset="0"/>
                            </a:rPr>
                            <m:t>2</m:t>
                          </m:r>
                        </m:sub>
                      </m:sSub>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r>
                            <a:rPr lang="en-CA" sz="6000" b="0" i="1" smtClean="0">
                              <a:solidFill>
                                <a:schemeClr val="tx1"/>
                              </a:solidFill>
                              <a:latin typeface="Cambria Math" panose="02040503050406030204" pitchFamily="18" charset="0"/>
                            </a:rPr>
                            <m:t>𝑐</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b="0" i="1" smtClean="0">
                                          <a:solidFill>
                                            <a:srgbClr val="00B050"/>
                                          </a:solidFill>
                                          <a:latin typeface="Cambria Math" panose="02040503050406030204" pitchFamily="18" charset="0"/>
                                        </a:rPr>
                                      </m:ctrlPr>
                                    </m:sSubPr>
                                    <m:e>
                                      <m:r>
                                        <a:rPr lang="en-GB" sz="6000" i="1">
                                          <a:solidFill>
                                            <a:srgbClr val="00B050"/>
                                          </a:solidFill>
                                          <a:latin typeface="Cambria Math" panose="02040503050406030204" pitchFamily="18" charset="0"/>
                                        </a:rPr>
                                        <m:t>𝑟</m:t>
                                      </m:r>
                                    </m:e>
                                    <m:sub>
                                      <m:r>
                                        <a:rPr lang="en-CA" sz="6000" b="0" i="1" smtClean="0">
                                          <a:solidFill>
                                            <a:srgbClr val="00B050"/>
                                          </a:solidFill>
                                          <a:latin typeface="Cambria Math" panose="02040503050406030204" pitchFamily="18" charset="0"/>
                                        </a:rPr>
                                        <m:t>2</m:t>
                                      </m:r>
                                    </m:sub>
                                  </m:sSub>
                                </m:den>
                              </m:f>
                            </m:e>
                          </m:rad>
                        </m:den>
                      </m:f>
                    </m:oMath>
                  </a14:m>
                  <a:r>
                    <a:rPr lang="en-GB" sz="6000" i="1" dirty="0">
                      <a:latin typeface="Cambria Math" panose="02040503050406030204" pitchFamily="18" charset="0"/>
                    </a:rPr>
                    <a:t> </a:t>
                  </a:r>
                </a:p>
              </p:txBody>
            </p:sp>
          </mc:Choice>
          <mc:Fallback xmlns="">
            <p:sp>
              <p:nvSpPr>
                <p:cNvPr id="89" name="TextBox 88">
                  <a:extLst>
                    <a:ext uri="{FF2B5EF4-FFF2-40B4-BE49-F238E27FC236}">
                      <a16:creationId xmlns:a16="http://schemas.microsoft.com/office/drawing/2014/main" id="{E56BE411-45B9-035E-8AE0-4951627ECD27}"/>
                    </a:ext>
                  </a:extLst>
                </p:cNvPr>
                <p:cNvSpPr txBox="1">
                  <a:spLocks noRot="1" noChangeAspect="1" noMove="1" noResize="1" noEditPoints="1" noAdjustHandles="1" noChangeArrowheads="1" noChangeShapeType="1" noTextEdit="1"/>
                </p:cNvSpPr>
                <p:nvPr/>
              </p:nvSpPr>
              <p:spPr>
                <a:xfrm>
                  <a:off x="8342465" y="165735"/>
                  <a:ext cx="3531626" cy="2080378"/>
                </a:xfrm>
                <a:prstGeom prst="rect">
                  <a:avLst/>
                </a:prstGeom>
                <a:blipFill>
                  <a:blip r:embed="rId13"/>
                  <a:stretch>
                    <a:fillRect/>
                  </a:stretch>
                </a:blipFill>
                <a:ln w="38100">
                  <a:solidFill>
                    <a:schemeClr val="tx1"/>
                  </a:solidFill>
                </a:ln>
                <a:effectLst/>
              </p:spPr>
              <p:txBody>
                <a:bodyPr/>
                <a:lstStyle/>
                <a:p>
                  <a:r>
                    <a:rPr lang="en-CA">
                      <a:noFill/>
                    </a:rPr>
                    <a:t> </a:t>
                  </a:r>
                </a:p>
              </p:txBody>
            </p:sp>
          </mc:Fallback>
        </mc:AlternateContent>
        <p:cxnSp>
          <p:nvCxnSpPr>
            <p:cNvPr id="90" name="Straight Arrow Connector 89">
              <a:extLst>
                <a:ext uri="{FF2B5EF4-FFF2-40B4-BE49-F238E27FC236}">
                  <a16:creationId xmlns:a16="http://schemas.microsoft.com/office/drawing/2014/main" id="{99803DD9-83B9-A481-22A9-1428A6C9E9E4}"/>
                </a:ext>
              </a:extLst>
            </p:cNvPr>
            <p:cNvCxnSpPr>
              <a:cxnSpLocks/>
            </p:cNvCxnSpPr>
            <p:nvPr/>
          </p:nvCxnSpPr>
          <p:spPr>
            <a:xfrm flipH="1">
              <a:off x="9379851" y="2246113"/>
              <a:ext cx="850222" cy="146821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F32987B-2247-8A9A-D2CB-E23D29147478}"/>
                  </a:ext>
                </a:extLst>
              </p:cNvPr>
              <p:cNvSpPr txBox="1"/>
              <p:nvPr/>
            </p:nvSpPr>
            <p:spPr>
              <a:xfrm>
                <a:off x="183966" y="165735"/>
                <a:ext cx="3531626" cy="2080378"/>
              </a:xfrm>
              <a:prstGeom prst="rect">
                <a:avLst/>
              </a:prstGeom>
              <a:noFill/>
              <a:ln w="38100">
                <a:solidFill>
                  <a:schemeClr val="tx1"/>
                </a:solidFill>
              </a:ln>
              <a:effectLst/>
            </p:spPr>
            <p:txBody>
              <a:bodyPr wrap="square">
                <a:spAutoFit/>
              </a:bodyPr>
              <a:lstStyle/>
              <a:p>
                <a:pPr>
                  <a:spcAft>
                    <a:spcPts val="1200"/>
                  </a:spcAft>
                </a:pPr>
                <a14:m>
                  <m:oMath xmlns:m="http://schemas.openxmlformats.org/officeDocument/2006/math">
                    <m:sSub>
                      <m:sSubPr>
                        <m:ctrlPr>
                          <a:rPr lang="en-CA" sz="6000" b="0" i="1" smtClean="0">
                            <a:solidFill>
                              <a:srgbClr val="0070C0"/>
                            </a:solidFill>
                            <a:latin typeface="Cambria Math" panose="02040503050406030204" pitchFamily="18" charset="0"/>
                          </a:rPr>
                        </m:ctrlPr>
                      </m:sSubPr>
                      <m:e>
                        <m:r>
                          <a:rPr lang="en-CA" sz="6000" i="1" smtClean="0">
                            <a:solidFill>
                              <a:srgbClr val="0070C0"/>
                            </a:solidFill>
                            <a:latin typeface="Cambria Math" panose="02040503050406030204" pitchFamily="18" charset="0"/>
                          </a:rPr>
                          <m:t>𝑓</m:t>
                        </m:r>
                      </m:e>
                      <m:sub>
                        <m:r>
                          <a:rPr lang="en-CA" sz="6000" b="0" i="1" smtClean="0">
                            <a:solidFill>
                              <a:srgbClr val="0070C0"/>
                            </a:solidFill>
                            <a:latin typeface="Cambria Math" panose="02040503050406030204" pitchFamily="18" charset="0"/>
                          </a:rPr>
                          <m:t>𝑟</m:t>
                        </m:r>
                      </m:sub>
                    </m:sSub>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r>
                          <a:rPr lang="en-CA" sz="6000" i="1">
                            <a:latin typeface="Cambria Math" panose="02040503050406030204" pitchFamily="18" charset="0"/>
                          </a:rPr>
                          <m:t>𝑐</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CA" sz="6000" b="0" i="1" smtClean="0">
                                    <a:solidFill>
                                      <a:srgbClr val="0070C0"/>
                                    </a:solidFill>
                                    <a:latin typeface="Cambria Math" panose="02040503050406030204" pitchFamily="18" charset="0"/>
                                  </a:rPr>
                                  <m:t>𝑟</m:t>
                                </m:r>
                              </m:den>
                            </m:f>
                          </m:e>
                        </m:rad>
                      </m:den>
                    </m:f>
                  </m:oMath>
                </a14:m>
                <a:r>
                  <a:rPr lang="en-GB" sz="6000" i="1" dirty="0">
                    <a:latin typeface="Cambria Math" panose="02040503050406030204" pitchFamily="18" charset="0"/>
                  </a:rPr>
                  <a:t> </a:t>
                </a:r>
              </a:p>
            </p:txBody>
          </p:sp>
        </mc:Choice>
        <mc:Fallback xmlns="">
          <p:sp>
            <p:nvSpPr>
              <p:cNvPr id="92" name="TextBox 91">
                <a:extLst>
                  <a:ext uri="{FF2B5EF4-FFF2-40B4-BE49-F238E27FC236}">
                    <a16:creationId xmlns:a16="http://schemas.microsoft.com/office/drawing/2014/main" id="{BF32987B-2247-8A9A-D2CB-E23D29147478}"/>
                  </a:ext>
                </a:extLst>
              </p:cNvPr>
              <p:cNvSpPr txBox="1">
                <a:spLocks noRot="1" noChangeAspect="1" noMove="1" noResize="1" noEditPoints="1" noAdjustHandles="1" noChangeArrowheads="1" noChangeShapeType="1" noTextEdit="1"/>
              </p:cNvSpPr>
              <p:nvPr/>
            </p:nvSpPr>
            <p:spPr>
              <a:xfrm>
                <a:off x="183966" y="165735"/>
                <a:ext cx="3531626" cy="2080378"/>
              </a:xfrm>
              <a:prstGeom prst="rect">
                <a:avLst/>
              </a:prstGeom>
              <a:blipFill>
                <a:blip r:embed="rId14"/>
                <a:stretch>
                  <a:fillRect/>
                </a:stretch>
              </a:blipFill>
              <a:ln w="38100">
                <a:solidFill>
                  <a:schemeClr val="tx1"/>
                </a:solidFill>
              </a:ln>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002680565"/>
      </p:ext>
    </p:extLst>
  </p:cSld>
  <p:clrMapOvr>
    <a:masterClrMapping/>
  </p:clrMapOvr>
  <mc:AlternateContent xmlns:mc="http://schemas.openxmlformats.org/markup-compatibility/2006" xmlns:p14="http://schemas.microsoft.com/office/powerpoint/2010/main">
    <mc:Choice Requires="p14">
      <p:transition spd="med" p14:dur="700" advTm="18506">
        <p:fade/>
      </p:transition>
    </mc:Choice>
    <mc:Fallback xmlns="">
      <p:transition spd="med" advTm="185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9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3A792D2-4F77-E5F2-266E-9A8D0D623DCC}"/>
                  </a:ext>
                </a:extLst>
              </p:cNvPr>
              <p:cNvSpPr txBox="1"/>
              <p:nvPr/>
            </p:nvSpPr>
            <p:spPr>
              <a:xfrm>
                <a:off x="2365162" y="2246113"/>
                <a:ext cx="4338265" cy="4055982"/>
              </a:xfrm>
              <a:prstGeom prst="rect">
                <a:avLst/>
              </a:prstGeom>
              <a:noFill/>
              <a:ln w="38100">
                <a:noFill/>
              </a:ln>
              <a:effectLst/>
            </p:spPr>
            <p:txBody>
              <a:bodyPr wrap="square">
                <a:spAutoFit/>
              </a:bodyPr>
              <a:lstStyle/>
              <a:p>
                <a:pPr>
                  <a:spcAft>
                    <a:spcPts val="1200"/>
                  </a:spcAft>
                </a:pPr>
                <a14:m>
                  <m:oMath xmlns:m="http://schemas.openxmlformats.org/officeDocument/2006/math">
                    <m:r>
                      <a:rPr lang="en-CA" sz="7200" i="1">
                        <a:latin typeface="Cambria Math" panose="02040503050406030204" pitchFamily="18" charset="0"/>
                      </a:rPr>
                      <m:t>=</m:t>
                    </m:r>
                    <m:f>
                      <m:fPr>
                        <m:ctrlPr>
                          <a:rPr lang="en-CA" sz="7200" b="0" i="1" smtClean="0">
                            <a:latin typeface="Cambria Math" panose="02040503050406030204" pitchFamily="18" charset="0"/>
                          </a:rPr>
                        </m:ctrlPr>
                      </m:fPr>
                      <m:num>
                        <m:r>
                          <a:rPr lang="en-CA" sz="7200" b="0" i="1" smtClean="0">
                            <a:latin typeface="Cambria Math" panose="02040503050406030204" pitchFamily="18" charset="0"/>
                          </a:rPr>
                          <m:t>    </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r>
                              <a:rPr lang="en-CA" sz="7200" i="1">
                                <a:latin typeface="Cambria Math" panose="02040503050406030204" pitchFamily="18" charset="0"/>
                              </a:rPr>
                              <m:t>𝑐</m:t>
                            </m:r>
                          </m:num>
                          <m:den>
                            <m:rad>
                              <m:radPr>
                                <m:degHide m:val="on"/>
                                <m:ctrlPr>
                                  <a:rPr lang="en-CA" sz="7200" i="1">
                                    <a:latin typeface="Cambria Math" panose="02040503050406030204" pitchFamily="18" charset="0"/>
                                  </a:rPr>
                                </m:ctrlPr>
                              </m:radPr>
                              <m:deg/>
                              <m:e>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sSub>
                                      <m:sSubPr>
                                        <m:ctrlPr>
                                          <a:rPr lang="en-CA" sz="7200" i="1">
                                            <a:solidFill>
                                              <a:srgbClr val="7030A0"/>
                                            </a:solidFill>
                                            <a:latin typeface="Cambria Math" panose="02040503050406030204" pitchFamily="18" charset="0"/>
                                          </a:rPr>
                                        </m:ctrlPr>
                                      </m:sSubPr>
                                      <m:e>
                                        <m:r>
                                          <a:rPr lang="en-GB" sz="7200" i="1">
                                            <a:solidFill>
                                              <a:srgbClr val="7030A0"/>
                                            </a:solidFill>
                                            <a:latin typeface="Cambria Math" panose="02040503050406030204" pitchFamily="18" charset="0"/>
                                          </a:rPr>
                                          <m:t>𝑟</m:t>
                                        </m:r>
                                      </m:e>
                                      <m:sub>
                                        <m:r>
                                          <a:rPr lang="en-CA" sz="7200" i="1">
                                            <a:solidFill>
                                              <a:srgbClr val="7030A0"/>
                                            </a:solidFill>
                                            <a:latin typeface="Cambria Math" panose="02040503050406030204" pitchFamily="18" charset="0"/>
                                          </a:rPr>
                                          <m:t>1</m:t>
                                        </m:r>
                                      </m:sub>
                                    </m:sSub>
                                  </m:den>
                                </m:f>
                              </m:e>
                            </m:rad>
                          </m:den>
                        </m:f>
                        <m:r>
                          <a:rPr lang="en-CA" sz="7200" b="0" i="1" smtClean="0">
                            <a:solidFill>
                              <a:srgbClr val="7030A0"/>
                            </a:solidFill>
                            <a:latin typeface="Cambria Math" panose="02040503050406030204" pitchFamily="18" charset="0"/>
                          </a:rPr>
                          <m:t>    </m:t>
                        </m:r>
                      </m:num>
                      <m:den>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r>
                              <a:rPr lang="en-CA" sz="7200" i="1">
                                <a:latin typeface="Cambria Math" panose="02040503050406030204" pitchFamily="18" charset="0"/>
                              </a:rPr>
                              <m:t>𝑐</m:t>
                            </m:r>
                          </m:num>
                          <m:den>
                            <m:rad>
                              <m:radPr>
                                <m:degHide m:val="on"/>
                                <m:ctrlPr>
                                  <a:rPr lang="en-CA" sz="7200" i="1">
                                    <a:latin typeface="Cambria Math" panose="02040503050406030204" pitchFamily="18" charset="0"/>
                                  </a:rPr>
                                </m:ctrlPr>
                              </m:radPr>
                              <m:deg/>
                              <m:e>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sSub>
                                      <m:sSubPr>
                                        <m:ctrlPr>
                                          <a:rPr lang="en-CA" sz="7200" b="0" i="1" smtClean="0">
                                            <a:solidFill>
                                              <a:srgbClr val="00B050"/>
                                            </a:solidFill>
                                            <a:latin typeface="Cambria Math" panose="02040503050406030204" pitchFamily="18" charset="0"/>
                                          </a:rPr>
                                        </m:ctrlPr>
                                      </m:sSubPr>
                                      <m:e>
                                        <m:r>
                                          <a:rPr lang="en-GB" sz="7200" i="1">
                                            <a:solidFill>
                                              <a:srgbClr val="00B050"/>
                                            </a:solidFill>
                                            <a:latin typeface="Cambria Math" panose="02040503050406030204" pitchFamily="18" charset="0"/>
                                          </a:rPr>
                                          <m:t>𝑟</m:t>
                                        </m:r>
                                      </m:e>
                                      <m:sub>
                                        <m:r>
                                          <a:rPr lang="en-CA" sz="7200" b="0" i="1" smtClean="0">
                                            <a:solidFill>
                                              <a:srgbClr val="00B050"/>
                                            </a:solidFill>
                                            <a:latin typeface="Cambria Math" panose="02040503050406030204" pitchFamily="18" charset="0"/>
                                          </a:rPr>
                                          <m:t>2</m:t>
                                        </m:r>
                                      </m:sub>
                                    </m:sSub>
                                  </m:den>
                                </m:f>
                              </m:e>
                            </m:rad>
                          </m:den>
                        </m:f>
                      </m:den>
                    </m:f>
                  </m:oMath>
                </a14:m>
                <a:r>
                  <a:rPr lang="en-GB" sz="7200" i="1" dirty="0">
                    <a:latin typeface="Cambria Math" panose="02040503050406030204" pitchFamily="18" charset="0"/>
                  </a:rPr>
                  <a:t> </a:t>
                </a:r>
              </a:p>
            </p:txBody>
          </p:sp>
        </mc:Choice>
        <mc:Fallback xmlns="">
          <p:sp>
            <p:nvSpPr>
              <p:cNvPr id="30" name="TextBox 29">
                <a:extLst>
                  <a:ext uri="{FF2B5EF4-FFF2-40B4-BE49-F238E27FC236}">
                    <a16:creationId xmlns:a16="http://schemas.microsoft.com/office/drawing/2014/main" id="{A3A792D2-4F77-E5F2-266E-9A8D0D623DCC}"/>
                  </a:ext>
                </a:extLst>
              </p:cNvPr>
              <p:cNvSpPr txBox="1">
                <a:spLocks noRot="1" noChangeAspect="1" noMove="1" noResize="1" noEditPoints="1" noAdjustHandles="1" noChangeArrowheads="1" noChangeShapeType="1" noTextEdit="1"/>
              </p:cNvSpPr>
              <p:nvPr/>
            </p:nvSpPr>
            <p:spPr>
              <a:xfrm>
                <a:off x="2365162" y="2246113"/>
                <a:ext cx="4338265" cy="4055982"/>
              </a:xfrm>
              <a:prstGeom prst="rect">
                <a:avLst/>
              </a:prstGeom>
              <a:blipFill>
                <a:blip r:embed="rId3"/>
                <a:stretch>
                  <a:fillRect/>
                </a:stretch>
              </a:blipFill>
              <a:ln w="3810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81DB1EB-80F9-015F-C704-48E709252474}"/>
                  </a:ext>
                </a:extLst>
              </p:cNvPr>
              <p:cNvSpPr txBox="1"/>
              <p:nvPr/>
            </p:nvSpPr>
            <p:spPr>
              <a:xfrm>
                <a:off x="6703427" y="2523176"/>
                <a:ext cx="5335435" cy="3501856"/>
              </a:xfrm>
              <a:prstGeom prst="rect">
                <a:avLst/>
              </a:prstGeom>
              <a:noFill/>
            </p:spPr>
            <p:txBody>
              <a:bodyPr wrap="square">
                <a:spAutoFit/>
              </a:bodyPr>
              <a:lstStyle/>
              <a:p>
                <a:pPr>
                  <a:spcAft>
                    <a:spcPts val="1200"/>
                  </a:spcAft>
                </a:pPr>
                <a14:m>
                  <m:oMath xmlns:m="http://schemas.openxmlformats.org/officeDocument/2006/math">
                    <m:r>
                      <a:rPr lang="en-CA" sz="7200" i="1" smtClean="0">
                        <a:latin typeface="Cambria Math" panose="02040503050406030204" pitchFamily="18" charset="0"/>
                      </a:rPr>
                      <m:t>⇒</m:t>
                    </m:r>
                    <m:f>
                      <m:fPr>
                        <m:ctrlPr>
                          <a:rPr lang="en-CA" sz="7200" i="1">
                            <a:latin typeface="Cambria Math" panose="02040503050406030204" pitchFamily="18" charset="0"/>
                          </a:rPr>
                        </m:ctrlPr>
                      </m:fPr>
                      <m:num>
                        <m:sSub>
                          <m:sSubPr>
                            <m:ctrlPr>
                              <a:rPr lang="en-CA" sz="7200" i="1">
                                <a:solidFill>
                                  <a:srgbClr val="7030A0"/>
                                </a:solidFill>
                                <a:latin typeface="Cambria Math" panose="02040503050406030204" pitchFamily="18" charset="0"/>
                              </a:rPr>
                            </m:ctrlPr>
                          </m:sSubPr>
                          <m:e>
                            <m:r>
                              <a:rPr lang="en-CA" sz="7200" i="1">
                                <a:solidFill>
                                  <a:srgbClr val="7030A0"/>
                                </a:solidFill>
                                <a:latin typeface="Cambria Math" panose="02040503050406030204" pitchFamily="18" charset="0"/>
                              </a:rPr>
                              <m:t>𝑓</m:t>
                            </m:r>
                          </m:e>
                          <m:sub>
                            <m:r>
                              <a:rPr lang="en-CA" sz="7200" i="1">
                                <a:solidFill>
                                  <a:srgbClr val="7030A0"/>
                                </a:solidFill>
                                <a:latin typeface="Cambria Math" panose="02040503050406030204" pitchFamily="18" charset="0"/>
                              </a:rPr>
                              <m:t>1</m:t>
                            </m:r>
                          </m:sub>
                        </m:sSub>
                      </m:num>
                      <m:den>
                        <m:sSub>
                          <m:sSubPr>
                            <m:ctrlPr>
                              <a:rPr lang="en-CA" sz="7200" i="1">
                                <a:solidFill>
                                  <a:srgbClr val="00B050"/>
                                </a:solidFill>
                                <a:latin typeface="Cambria Math" panose="02040503050406030204" pitchFamily="18" charset="0"/>
                              </a:rPr>
                            </m:ctrlPr>
                          </m:sSubPr>
                          <m:e>
                            <m:r>
                              <a:rPr lang="en-CA" sz="7200" i="1">
                                <a:solidFill>
                                  <a:srgbClr val="00B050"/>
                                </a:solidFill>
                                <a:latin typeface="Cambria Math" panose="02040503050406030204" pitchFamily="18" charset="0"/>
                              </a:rPr>
                              <m:t>𝑓</m:t>
                            </m:r>
                          </m:e>
                          <m:sub>
                            <m:r>
                              <a:rPr lang="en-CA" sz="7200" i="1">
                                <a:solidFill>
                                  <a:srgbClr val="00B050"/>
                                </a:solidFill>
                                <a:latin typeface="Cambria Math" panose="02040503050406030204" pitchFamily="18" charset="0"/>
                              </a:rPr>
                              <m:t>2</m:t>
                            </m:r>
                          </m:sub>
                        </m:sSub>
                      </m:den>
                    </m:f>
                    <m:r>
                      <a:rPr lang="en-CA" sz="7200" i="1">
                        <a:latin typeface="Cambria Math" panose="02040503050406030204" pitchFamily="18" charset="0"/>
                      </a:rPr>
                      <m:t>=</m:t>
                    </m:r>
                    <m:f>
                      <m:fPr>
                        <m:ctrlPr>
                          <a:rPr lang="en-CA" sz="7200" i="1">
                            <a:latin typeface="Cambria Math" panose="02040503050406030204" pitchFamily="18" charset="0"/>
                          </a:rPr>
                        </m:ctrlPr>
                      </m:fPr>
                      <m:num>
                        <m:rad>
                          <m:radPr>
                            <m:degHide m:val="on"/>
                            <m:ctrlPr>
                              <a:rPr lang="en-CA" sz="7200" i="1">
                                <a:latin typeface="Cambria Math" panose="02040503050406030204" pitchFamily="18" charset="0"/>
                              </a:rPr>
                            </m:ctrlPr>
                          </m:radPr>
                          <m:deg/>
                          <m:e>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sSub>
                                  <m:sSubPr>
                                    <m:ctrlPr>
                                      <a:rPr lang="en-CA" sz="7200" i="1">
                                        <a:solidFill>
                                          <a:srgbClr val="00B050"/>
                                        </a:solidFill>
                                        <a:latin typeface="Cambria Math" panose="02040503050406030204" pitchFamily="18" charset="0"/>
                                      </a:rPr>
                                    </m:ctrlPr>
                                  </m:sSubPr>
                                  <m:e>
                                    <m:r>
                                      <a:rPr lang="en-GB" sz="7200" i="1">
                                        <a:solidFill>
                                          <a:srgbClr val="00B050"/>
                                        </a:solidFill>
                                        <a:latin typeface="Cambria Math" panose="02040503050406030204" pitchFamily="18" charset="0"/>
                                      </a:rPr>
                                      <m:t>𝑟</m:t>
                                    </m:r>
                                  </m:e>
                                  <m:sub>
                                    <m:r>
                                      <a:rPr lang="en-CA" sz="7200" i="1">
                                        <a:solidFill>
                                          <a:srgbClr val="00B050"/>
                                        </a:solidFill>
                                        <a:latin typeface="Cambria Math" panose="02040503050406030204" pitchFamily="18" charset="0"/>
                                      </a:rPr>
                                      <m:t>2</m:t>
                                    </m:r>
                                  </m:sub>
                                </m:sSub>
                              </m:den>
                            </m:f>
                          </m:e>
                        </m:rad>
                      </m:num>
                      <m:den>
                        <m:rad>
                          <m:radPr>
                            <m:degHide m:val="on"/>
                            <m:ctrlPr>
                              <a:rPr lang="en-CA" sz="7200" i="1">
                                <a:latin typeface="Cambria Math" panose="02040503050406030204" pitchFamily="18" charset="0"/>
                              </a:rPr>
                            </m:ctrlPr>
                          </m:radPr>
                          <m:deg/>
                          <m:e>
                            <m:r>
                              <a:rPr lang="en-GB" sz="7200" i="1">
                                <a:latin typeface="Cambria Math" panose="02040503050406030204" pitchFamily="18" charset="0"/>
                              </a:rPr>
                              <m:t>1−</m:t>
                            </m:r>
                            <m:f>
                              <m:fPr>
                                <m:ctrlPr>
                                  <a:rPr lang="en-GB" sz="7200" i="1">
                                    <a:latin typeface="Cambria Math" panose="02040503050406030204" pitchFamily="18" charset="0"/>
                                  </a:rPr>
                                </m:ctrlPr>
                              </m:fPr>
                              <m:num>
                                <m:sSub>
                                  <m:sSubPr>
                                    <m:ctrlPr>
                                      <a:rPr lang="en-GB" sz="7200" i="1">
                                        <a:latin typeface="Cambria Math" panose="02040503050406030204" pitchFamily="18" charset="0"/>
                                      </a:rPr>
                                    </m:ctrlPr>
                                  </m:sSubPr>
                                  <m:e>
                                    <m:r>
                                      <a:rPr lang="en-GB" sz="7200" i="1">
                                        <a:latin typeface="Cambria Math" panose="02040503050406030204" pitchFamily="18" charset="0"/>
                                      </a:rPr>
                                      <m:t>𝑟</m:t>
                                    </m:r>
                                  </m:e>
                                  <m:sub>
                                    <m:r>
                                      <a:rPr lang="en-GB" sz="7200" i="1">
                                        <a:latin typeface="Cambria Math" panose="02040503050406030204" pitchFamily="18" charset="0"/>
                                      </a:rPr>
                                      <m:t>𝑠</m:t>
                                    </m:r>
                                  </m:sub>
                                </m:sSub>
                              </m:num>
                              <m:den>
                                <m:sSub>
                                  <m:sSubPr>
                                    <m:ctrlPr>
                                      <a:rPr lang="en-CA" sz="7200" i="1">
                                        <a:solidFill>
                                          <a:srgbClr val="7030A0"/>
                                        </a:solidFill>
                                        <a:latin typeface="Cambria Math" panose="02040503050406030204" pitchFamily="18" charset="0"/>
                                      </a:rPr>
                                    </m:ctrlPr>
                                  </m:sSubPr>
                                  <m:e>
                                    <m:r>
                                      <a:rPr lang="en-GB" sz="7200" i="1">
                                        <a:solidFill>
                                          <a:srgbClr val="7030A0"/>
                                        </a:solidFill>
                                        <a:latin typeface="Cambria Math" panose="02040503050406030204" pitchFamily="18" charset="0"/>
                                      </a:rPr>
                                      <m:t>𝑟</m:t>
                                    </m:r>
                                  </m:e>
                                  <m:sub>
                                    <m:r>
                                      <a:rPr lang="en-CA" sz="7200" i="1">
                                        <a:solidFill>
                                          <a:srgbClr val="7030A0"/>
                                        </a:solidFill>
                                        <a:latin typeface="Cambria Math" panose="02040503050406030204" pitchFamily="18" charset="0"/>
                                      </a:rPr>
                                      <m:t>1</m:t>
                                    </m:r>
                                  </m:sub>
                                </m:sSub>
                              </m:den>
                            </m:f>
                          </m:e>
                        </m:rad>
                      </m:den>
                    </m:f>
                  </m:oMath>
                </a14:m>
                <a:r>
                  <a:rPr lang="en-CA" sz="7200" dirty="0"/>
                  <a:t> </a:t>
                </a:r>
              </a:p>
            </p:txBody>
          </p:sp>
        </mc:Choice>
        <mc:Fallback xmlns="">
          <p:sp>
            <p:nvSpPr>
              <p:cNvPr id="32" name="TextBox 31">
                <a:extLst>
                  <a:ext uri="{FF2B5EF4-FFF2-40B4-BE49-F238E27FC236}">
                    <a16:creationId xmlns:a16="http://schemas.microsoft.com/office/drawing/2014/main" id="{881DB1EB-80F9-015F-C704-48E709252474}"/>
                  </a:ext>
                </a:extLst>
              </p:cNvPr>
              <p:cNvSpPr txBox="1">
                <a:spLocks noRot="1" noChangeAspect="1" noMove="1" noResize="1" noEditPoints="1" noAdjustHandles="1" noChangeArrowheads="1" noChangeShapeType="1" noTextEdit="1"/>
              </p:cNvSpPr>
              <p:nvPr/>
            </p:nvSpPr>
            <p:spPr>
              <a:xfrm>
                <a:off x="6703427" y="2523176"/>
                <a:ext cx="5335435" cy="350185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4882B4-7DD0-BA5E-2AAC-5A534BE935C5}"/>
                  </a:ext>
                </a:extLst>
              </p:cNvPr>
              <p:cNvSpPr txBox="1"/>
              <p:nvPr/>
            </p:nvSpPr>
            <p:spPr>
              <a:xfrm>
                <a:off x="183966" y="2463269"/>
                <a:ext cx="1838942" cy="646331"/>
              </a:xfrm>
              <a:prstGeom prst="rect">
                <a:avLst/>
              </a:prstGeom>
              <a:solidFill>
                <a:schemeClr val="bg1"/>
              </a:solidFill>
              <a:ln w="38100">
                <a:solidFill>
                  <a:schemeClr val="tx1"/>
                </a:solidFill>
              </a:ln>
              <a:effectLst/>
            </p:spPr>
            <p:txBody>
              <a:bodyPr wrap="square">
                <a:spAutoFit/>
              </a:bodyPr>
              <a:lstStyle/>
              <a:p>
                <a:pPr>
                  <a:spcAft>
                    <a:spcPts val="1200"/>
                  </a:spcAft>
                </a:pPr>
                <a14:m>
                  <m:oMath xmlns:m="http://schemas.openxmlformats.org/officeDocument/2006/math">
                    <m:sSub>
                      <m:sSubPr>
                        <m:ctrlPr>
                          <a:rPr lang="en-CA" sz="3600" i="1">
                            <a:solidFill>
                              <a:srgbClr val="0070C0"/>
                            </a:solidFill>
                            <a:latin typeface="Cambria Math" panose="02040503050406030204" pitchFamily="18" charset="0"/>
                          </a:rPr>
                        </m:ctrlPr>
                      </m:sSubPr>
                      <m:e>
                        <m:r>
                          <a:rPr lang="en-CA" sz="3600" i="1">
                            <a:solidFill>
                              <a:srgbClr val="0070C0"/>
                            </a:solidFill>
                            <a:latin typeface="Cambria Math" panose="02040503050406030204" pitchFamily="18" charset="0"/>
                          </a:rPr>
                          <m:t>𝑓</m:t>
                        </m:r>
                      </m:e>
                      <m:sub>
                        <m:r>
                          <a:rPr lang="en-CA" sz="3600" i="1">
                            <a:solidFill>
                              <a:srgbClr val="0070C0"/>
                            </a:solidFill>
                            <a:latin typeface="Cambria Math" panose="02040503050406030204" pitchFamily="18" charset="0"/>
                          </a:rPr>
                          <m:t>∞</m:t>
                        </m:r>
                      </m:sub>
                    </m:sSub>
                    <m:r>
                      <a:rPr lang="en-CA" sz="3600" b="0" i="1" smtClean="0">
                        <a:latin typeface="Cambria Math" panose="02040503050406030204" pitchFamily="18" charset="0"/>
                      </a:rPr>
                      <m:t>=</m:t>
                    </m:r>
                    <m:r>
                      <a:rPr lang="en-CA" sz="3600" i="1">
                        <a:solidFill>
                          <a:srgbClr val="FF0000"/>
                        </a:solidFill>
                        <a:latin typeface="Cambria Math" panose="02040503050406030204" pitchFamily="18" charset="0"/>
                      </a:rPr>
                      <m:t>𝑎</m:t>
                    </m:r>
                    <m:r>
                      <a:rPr lang="en-CA" sz="3600" b="0" i="1" smtClean="0">
                        <a:solidFill>
                          <a:schemeClr val="tx1"/>
                        </a:solidFill>
                        <a:latin typeface="Cambria Math" panose="02040503050406030204" pitchFamily="18" charset="0"/>
                      </a:rPr>
                      <m:t>𝑐</m:t>
                    </m:r>
                  </m:oMath>
                </a14:m>
                <a:r>
                  <a:rPr lang="en-GB" sz="3600" i="1" dirty="0">
                    <a:latin typeface="Cambria Math" panose="02040503050406030204" pitchFamily="18" charset="0"/>
                  </a:rPr>
                  <a:t> </a:t>
                </a:r>
              </a:p>
            </p:txBody>
          </p:sp>
        </mc:Choice>
        <mc:Fallback xmlns="">
          <p:sp>
            <p:nvSpPr>
              <p:cNvPr id="34" name="TextBox 33">
                <a:extLst>
                  <a:ext uri="{FF2B5EF4-FFF2-40B4-BE49-F238E27FC236}">
                    <a16:creationId xmlns:a16="http://schemas.microsoft.com/office/drawing/2014/main" id="{F74882B4-7DD0-BA5E-2AAC-5A534BE935C5}"/>
                  </a:ext>
                </a:extLst>
              </p:cNvPr>
              <p:cNvSpPr txBox="1">
                <a:spLocks noRot="1" noChangeAspect="1" noMove="1" noResize="1" noEditPoints="1" noAdjustHandles="1" noChangeArrowheads="1" noChangeShapeType="1" noTextEdit="1"/>
              </p:cNvSpPr>
              <p:nvPr/>
            </p:nvSpPr>
            <p:spPr>
              <a:xfrm>
                <a:off x="183966" y="2463269"/>
                <a:ext cx="1838942" cy="646331"/>
              </a:xfrm>
              <a:prstGeom prst="rect">
                <a:avLst/>
              </a:prstGeom>
              <a:blipFill>
                <a:blip r:embed="rId5"/>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0548730-A433-6B03-2C0D-E44D8FC0CAB0}"/>
                  </a:ext>
                </a:extLst>
              </p:cNvPr>
              <p:cNvSpPr txBox="1"/>
              <p:nvPr/>
            </p:nvSpPr>
            <p:spPr>
              <a:xfrm>
                <a:off x="4287752" y="165735"/>
                <a:ext cx="3531626" cy="2080378"/>
              </a:xfrm>
              <a:prstGeom prst="rect">
                <a:avLst/>
              </a:prstGeom>
              <a:solidFill>
                <a:schemeClr val="bg1"/>
              </a:solidFill>
              <a:ln w="38100">
                <a:solidFill>
                  <a:schemeClr val="tx1"/>
                </a:solidFill>
              </a:ln>
              <a:effectLst/>
            </p:spPr>
            <p:txBody>
              <a:bodyPr wrap="square">
                <a:spAutoFit/>
              </a:bodyPr>
              <a:lstStyle/>
              <a:p>
                <a:pPr>
                  <a:spcAft>
                    <a:spcPts val="1200"/>
                  </a:spcAft>
                </a:pPr>
                <a14:m>
                  <m:oMath xmlns:m="http://schemas.openxmlformats.org/officeDocument/2006/math">
                    <m:sSub>
                      <m:sSubPr>
                        <m:ctrlPr>
                          <a:rPr lang="en-CA" sz="6000" i="1" smtClean="0">
                            <a:solidFill>
                              <a:srgbClr val="7030A0"/>
                            </a:solidFill>
                            <a:latin typeface="Cambria Math" panose="02040503050406030204" pitchFamily="18" charset="0"/>
                          </a:rPr>
                        </m:ctrlPr>
                      </m:sSubPr>
                      <m:e>
                        <m:r>
                          <a:rPr lang="en-CA" sz="6000" i="1">
                            <a:solidFill>
                              <a:srgbClr val="7030A0"/>
                            </a:solidFill>
                            <a:latin typeface="Cambria Math" panose="02040503050406030204" pitchFamily="18" charset="0"/>
                          </a:rPr>
                          <m:t>𝑓</m:t>
                        </m:r>
                      </m:e>
                      <m:sub>
                        <m:r>
                          <a:rPr lang="en-CA" sz="6000" i="1">
                            <a:solidFill>
                              <a:srgbClr val="7030A0"/>
                            </a:solidFill>
                            <a:latin typeface="Cambria Math" panose="02040503050406030204" pitchFamily="18" charset="0"/>
                          </a:rPr>
                          <m:t>1</m:t>
                        </m:r>
                      </m:sub>
                    </m:sSub>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r>
                          <a:rPr lang="en-CA" sz="6000" b="0" i="1" smtClean="0">
                            <a:latin typeface="Cambria Math" panose="02040503050406030204" pitchFamily="18" charset="0"/>
                          </a:rPr>
                          <m:t>𝑐</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b="0" i="1" smtClean="0">
                                        <a:solidFill>
                                          <a:srgbClr val="7030A0"/>
                                        </a:solidFill>
                                        <a:latin typeface="Cambria Math" panose="02040503050406030204" pitchFamily="18" charset="0"/>
                                      </a:rPr>
                                    </m:ctrlPr>
                                  </m:sSubPr>
                                  <m:e>
                                    <m:r>
                                      <a:rPr lang="en-GB" sz="6000" i="1">
                                        <a:solidFill>
                                          <a:srgbClr val="7030A0"/>
                                        </a:solidFill>
                                        <a:latin typeface="Cambria Math" panose="02040503050406030204" pitchFamily="18" charset="0"/>
                                      </a:rPr>
                                      <m:t>𝑟</m:t>
                                    </m:r>
                                  </m:e>
                                  <m:sub>
                                    <m:r>
                                      <a:rPr lang="en-CA" sz="6000" b="0" i="1" smtClean="0">
                                        <a:solidFill>
                                          <a:srgbClr val="7030A0"/>
                                        </a:solidFill>
                                        <a:latin typeface="Cambria Math" panose="02040503050406030204" pitchFamily="18" charset="0"/>
                                      </a:rPr>
                                      <m:t>1</m:t>
                                    </m:r>
                                  </m:sub>
                                </m:sSub>
                              </m:den>
                            </m:f>
                          </m:e>
                        </m:rad>
                      </m:den>
                    </m:f>
                  </m:oMath>
                </a14:m>
                <a:r>
                  <a:rPr lang="en-GB" sz="6000" i="1" dirty="0">
                    <a:latin typeface="Cambria Math" panose="02040503050406030204" pitchFamily="18" charset="0"/>
                  </a:rPr>
                  <a:t> </a:t>
                </a:r>
              </a:p>
            </p:txBody>
          </p:sp>
        </mc:Choice>
        <mc:Fallback xmlns="">
          <p:sp>
            <p:nvSpPr>
              <p:cNvPr id="36" name="TextBox 35">
                <a:extLst>
                  <a:ext uri="{FF2B5EF4-FFF2-40B4-BE49-F238E27FC236}">
                    <a16:creationId xmlns:a16="http://schemas.microsoft.com/office/drawing/2014/main" id="{20548730-A433-6B03-2C0D-E44D8FC0CAB0}"/>
                  </a:ext>
                </a:extLst>
              </p:cNvPr>
              <p:cNvSpPr txBox="1">
                <a:spLocks noRot="1" noChangeAspect="1" noMove="1" noResize="1" noEditPoints="1" noAdjustHandles="1" noChangeArrowheads="1" noChangeShapeType="1" noTextEdit="1"/>
              </p:cNvSpPr>
              <p:nvPr/>
            </p:nvSpPr>
            <p:spPr>
              <a:xfrm>
                <a:off x="4287752" y="165735"/>
                <a:ext cx="3531626" cy="2080378"/>
              </a:xfrm>
              <a:prstGeom prst="rect">
                <a:avLst/>
              </a:prstGeom>
              <a:blipFill>
                <a:blip r:embed="rId6"/>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195625-F5C7-8E3B-0902-E3A857CE6228}"/>
                  </a:ext>
                </a:extLst>
              </p:cNvPr>
              <p:cNvSpPr txBox="1"/>
              <p:nvPr/>
            </p:nvSpPr>
            <p:spPr>
              <a:xfrm>
                <a:off x="8342465" y="165735"/>
                <a:ext cx="3531626" cy="2080378"/>
              </a:xfrm>
              <a:prstGeom prst="rect">
                <a:avLst/>
              </a:prstGeom>
              <a:solidFill>
                <a:schemeClr val="bg1"/>
              </a:solidFill>
              <a:ln w="38100">
                <a:solidFill>
                  <a:schemeClr val="tx1"/>
                </a:solidFill>
              </a:ln>
              <a:effectLst/>
            </p:spPr>
            <p:txBody>
              <a:bodyPr wrap="square">
                <a:spAutoFit/>
              </a:bodyPr>
              <a:lstStyle/>
              <a:p>
                <a:pPr>
                  <a:spcAft>
                    <a:spcPts val="1200"/>
                  </a:spcAft>
                </a:pPr>
                <a14:m>
                  <m:oMath xmlns:m="http://schemas.openxmlformats.org/officeDocument/2006/math">
                    <m:sSub>
                      <m:sSubPr>
                        <m:ctrlPr>
                          <a:rPr lang="en-CA" sz="6000" i="1" smtClean="0">
                            <a:solidFill>
                              <a:srgbClr val="00B050"/>
                            </a:solidFill>
                            <a:latin typeface="Cambria Math" panose="02040503050406030204" pitchFamily="18" charset="0"/>
                          </a:rPr>
                        </m:ctrlPr>
                      </m:sSubPr>
                      <m:e>
                        <m:r>
                          <a:rPr lang="en-CA" sz="6000" i="1">
                            <a:solidFill>
                              <a:srgbClr val="00B050"/>
                            </a:solidFill>
                            <a:latin typeface="Cambria Math" panose="02040503050406030204" pitchFamily="18" charset="0"/>
                          </a:rPr>
                          <m:t>𝑓</m:t>
                        </m:r>
                      </m:e>
                      <m:sub>
                        <m:r>
                          <a:rPr lang="en-CA" sz="6000" i="1">
                            <a:solidFill>
                              <a:srgbClr val="00B050"/>
                            </a:solidFill>
                            <a:latin typeface="Cambria Math" panose="02040503050406030204" pitchFamily="18" charset="0"/>
                          </a:rPr>
                          <m:t>2</m:t>
                        </m:r>
                      </m:sub>
                    </m:sSub>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r>
                          <a:rPr lang="en-CA" sz="6000" b="0" i="1" smtClean="0">
                            <a:solidFill>
                              <a:schemeClr val="tx1"/>
                            </a:solidFill>
                            <a:latin typeface="Cambria Math" panose="02040503050406030204" pitchFamily="18" charset="0"/>
                          </a:rPr>
                          <m:t>𝑐</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b="0" i="1" smtClean="0">
                                        <a:solidFill>
                                          <a:srgbClr val="00B050"/>
                                        </a:solidFill>
                                        <a:latin typeface="Cambria Math" panose="02040503050406030204" pitchFamily="18" charset="0"/>
                                      </a:rPr>
                                    </m:ctrlPr>
                                  </m:sSubPr>
                                  <m:e>
                                    <m:r>
                                      <a:rPr lang="en-GB" sz="6000" i="1">
                                        <a:solidFill>
                                          <a:srgbClr val="00B050"/>
                                        </a:solidFill>
                                        <a:latin typeface="Cambria Math" panose="02040503050406030204" pitchFamily="18" charset="0"/>
                                      </a:rPr>
                                      <m:t>𝑟</m:t>
                                    </m:r>
                                  </m:e>
                                  <m:sub>
                                    <m:r>
                                      <a:rPr lang="en-CA" sz="6000" b="0" i="1" smtClean="0">
                                        <a:solidFill>
                                          <a:srgbClr val="00B050"/>
                                        </a:solidFill>
                                        <a:latin typeface="Cambria Math" panose="02040503050406030204" pitchFamily="18" charset="0"/>
                                      </a:rPr>
                                      <m:t>2</m:t>
                                    </m:r>
                                  </m:sub>
                                </m:sSub>
                              </m:den>
                            </m:f>
                          </m:e>
                        </m:rad>
                      </m:den>
                    </m:f>
                  </m:oMath>
                </a14:m>
                <a:r>
                  <a:rPr lang="en-GB" sz="6000" i="1" dirty="0">
                    <a:latin typeface="Cambria Math" panose="02040503050406030204" pitchFamily="18" charset="0"/>
                  </a:rPr>
                  <a:t> </a:t>
                </a:r>
              </a:p>
            </p:txBody>
          </p:sp>
        </mc:Choice>
        <mc:Fallback xmlns="">
          <p:sp>
            <p:nvSpPr>
              <p:cNvPr id="39" name="TextBox 38">
                <a:extLst>
                  <a:ext uri="{FF2B5EF4-FFF2-40B4-BE49-F238E27FC236}">
                    <a16:creationId xmlns:a16="http://schemas.microsoft.com/office/drawing/2014/main" id="{1C195625-F5C7-8E3B-0902-E3A857CE6228}"/>
                  </a:ext>
                </a:extLst>
              </p:cNvPr>
              <p:cNvSpPr txBox="1">
                <a:spLocks noRot="1" noChangeAspect="1" noMove="1" noResize="1" noEditPoints="1" noAdjustHandles="1" noChangeArrowheads="1" noChangeShapeType="1" noTextEdit="1"/>
              </p:cNvSpPr>
              <p:nvPr/>
            </p:nvSpPr>
            <p:spPr>
              <a:xfrm>
                <a:off x="8342465" y="165735"/>
                <a:ext cx="3531626" cy="2080378"/>
              </a:xfrm>
              <a:prstGeom prst="rect">
                <a:avLst/>
              </a:prstGeom>
              <a:blipFill>
                <a:blip r:embed="rId7"/>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785DF99-29D7-9685-DB04-48085F2FB419}"/>
                  </a:ext>
                </a:extLst>
              </p:cNvPr>
              <p:cNvSpPr txBox="1"/>
              <p:nvPr/>
            </p:nvSpPr>
            <p:spPr>
              <a:xfrm>
                <a:off x="183966" y="165735"/>
                <a:ext cx="3531626" cy="2080378"/>
              </a:xfrm>
              <a:prstGeom prst="rect">
                <a:avLst/>
              </a:prstGeom>
              <a:noFill/>
              <a:ln w="38100">
                <a:solidFill>
                  <a:schemeClr val="tx1"/>
                </a:solidFill>
              </a:ln>
              <a:effectLst/>
            </p:spPr>
            <p:txBody>
              <a:bodyPr wrap="square">
                <a:spAutoFit/>
              </a:bodyPr>
              <a:lstStyle/>
              <a:p>
                <a:pPr>
                  <a:spcAft>
                    <a:spcPts val="1200"/>
                  </a:spcAft>
                </a:pPr>
                <a14:m>
                  <m:oMath xmlns:m="http://schemas.openxmlformats.org/officeDocument/2006/math">
                    <m:sSub>
                      <m:sSubPr>
                        <m:ctrlPr>
                          <a:rPr lang="en-CA" sz="6000" i="1">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𝑓</m:t>
                        </m:r>
                      </m:e>
                      <m:sub>
                        <m:r>
                          <a:rPr lang="en-CA" sz="6000" i="1">
                            <a:solidFill>
                              <a:srgbClr val="0070C0"/>
                            </a:solidFill>
                            <a:latin typeface="Cambria Math" panose="02040503050406030204" pitchFamily="18" charset="0"/>
                          </a:rPr>
                          <m:t>𝑟</m:t>
                        </m:r>
                      </m:sub>
                    </m:sSub>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r>
                          <a:rPr lang="en-CA" sz="6000" i="1">
                            <a:latin typeface="Cambria Math" panose="02040503050406030204" pitchFamily="18" charset="0"/>
                          </a:rPr>
                          <m:t>𝑐</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CA" sz="6000" i="1">
                                    <a:solidFill>
                                      <a:srgbClr val="0070C0"/>
                                    </a:solidFill>
                                    <a:latin typeface="Cambria Math" panose="02040503050406030204" pitchFamily="18" charset="0"/>
                                  </a:rPr>
                                  <m:t>𝑟</m:t>
                                </m:r>
                              </m:den>
                            </m:f>
                          </m:e>
                        </m:rad>
                      </m:den>
                    </m:f>
                  </m:oMath>
                </a14:m>
                <a:r>
                  <a:rPr lang="en-GB" sz="6000" i="1" dirty="0">
                    <a:latin typeface="Cambria Math" panose="02040503050406030204" pitchFamily="18" charset="0"/>
                  </a:rPr>
                  <a:t> </a:t>
                </a:r>
              </a:p>
            </p:txBody>
          </p:sp>
        </mc:Choice>
        <mc:Fallback xmlns="">
          <p:sp>
            <p:nvSpPr>
              <p:cNvPr id="41" name="TextBox 40">
                <a:extLst>
                  <a:ext uri="{FF2B5EF4-FFF2-40B4-BE49-F238E27FC236}">
                    <a16:creationId xmlns:a16="http://schemas.microsoft.com/office/drawing/2014/main" id="{8785DF99-29D7-9685-DB04-48085F2FB419}"/>
                  </a:ext>
                </a:extLst>
              </p:cNvPr>
              <p:cNvSpPr txBox="1">
                <a:spLocks noRot="1" noChangeAspect="1" noMove="1" noResize="1" noEditPoints="1" noAdjustHandles="1" noChangeArrowheads="1" noChangeShapeType="1" noTextEdit="1"/>
              </p:cNvSpPr>
              <p:nvPr/>
            </p:nvSpPr>
            <p:spPr>
              <a:xfrm>
                <a:off x="183966" y="165735"/>
                <a:ext cx="3531626" cy="2080378"/>
              </a:xfrm>
              <a:prstGeom prst="rect">
                <a:avLst/>
              </a:prstGeom>
              <a:blipFill>
                <a:blip r:embed="rId8"/>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42E759D-0101-B116-5064-3130B2CD2C83}"/>
                  </a:ext>
                </a:extLst>
              </p:cNvPr>
              <p:cNvSpPr txBox="1"/>
              <p:nvPr/>
            </p:nvSpPr>
            <p:spPr>
              <a:xfrm>
                <a:off x="1301252" y="3358789"/>
                <a:ext cx="1063910" cy="1830629"/>
              </a:xfrm>
              <a:prstGeom prst="rect">
                <a:avLst/>
              </a:prstGeom>
              <a:noFill/>
              <a:ln w="38100">
                <a:noFill/>
              </a:ln>
              <a:effectLst/>
            </p:spPr>
            <p:txBody>
              <a:bodyPr wrap="square">
                <a:spAutoFit/>
              </a:bodyPr>
              <a:lstStyle/>
              <a:p>
                <a:pPr>
                  <a:spcAft>
                    <a:spcPts val="1200"/>
                  </a:spcAft>
                </a:pPr>
                <a14:m>
                  <m:oMath xmlns:m="http://schemas.openxmlformats.org/officeDocument/2006/math">
                    <m:f>
                      <m:fPr>
                        <m:ctrlPr>
                          <a:rPr lang="en-CA" sz="7200" b="0" i="1" smtClean="0">
                            <a:latin typeface="Cambria Math" panose="02040503050406030204" pitchFamily="18" charset="0"/>
                          </a:rPr>
                        </m:ctrlPr>
                      </m:fPr>
                      <m:num>
                        <m:sSub>
                          <m:sSubPr>
                            <m:ctrlPr>
                              <a:rPr lang="en-CA" sz="7200" i="1">
                                <a:solidFill>
                                  <a:srgbClr val="7030A0"/>
                                </a:solidFill>
                                <a:latin typeface="Cambria Math" panose="02040503050406030204" pitchFamily="18" charset="0"/>
                              </a:rPr>
                            </m:ctrlPr>
                          </m:sSubPr>
                          <m:e>
                            <m:r>
                              <a:rPr lang="en-CA" sz="7200" i="1">
                                <a:solidFill>
                                  <a:srgbClr val="7030A0"/>
                                </a:solidFill>
                                <a:latin typeface="Cambria Math" panose="02040503050406030204" pitchFamily="18" charset="0"/>
                              </a:rPr>
                              <m:t>𝑓</m:t>
                            </m:r>
                          </m:e>
                          <m:sub>
                            <m:r>
                              <a:rPr lang="en-CA" sz="7200" i="1">
                                <a:solidFill>
                                  <a:srgbClr val="7030A0"/>
                                </a:solidFill>
                                <a:latin typeface="Cambria Math" panose="02040503050406030204" pitchFamily="18" charset="0"/>
                              </a:rPr>
                              <m:t>1</m:t>
                            </m:r>
                          </m:sub>
                        </m:sSub>
                      </m:num>
                      <m:den>
                        <m:sSub>
                          <m:sSubPr>
                            <m:ctrlPr>
                              <a:rPr lang="en-CA" sz="7200" i="1">
                                <a:solidFill>
                                  <a:srgbClr val="00B050"/>
                                </a:solidFill>
                                <a:latin typeface="Cambria Math" panose="02040503050406030204" pitchFamily="18" charset="0"/>
                              </a:rPr>
                            </m:ctrlPr>
                          </m:sSubPr>
                          <m:e>
                            <m:r>
                              <a:rPr lang="en-CA" sz="7200" i="1">
                                <a:solidFill>
                                  <a:srgbClr val="00B050"/>
                                </a:solidFill>
                                <a:latin typeface="Cambria Math" panose="02040503050406030204" pitchFamily="18" charset="0"/>
                              </a:rPr>
                              <m:t>𝑓</m:t>
                            </m:r>
                          </m:e>
                          <m:sub>
                            <m:r>
                              <a:rPr lang="en-CA" sz="7200" i="1">
                                <a:solidFill>
                                  <a:srgbClr val="00B050"/>
                                </a:solidFill>
                                <a:latin typeface="Cambria Math" panose="02040503050406030204" pitchFamily="18" charset="0"/>
                              </a:rPr>
                              <m:t>2</m:t>
                            </m:r>
                          </m:sub>
                        </m:sSub>
                      </m:den>
                    </m:f>
                  </m:oMath>
                </a14:m>
                <a:r>
                  <a:rPr lang="en-GB" sz="7200" i="1" dirty="0">
                    <a:latin typeface="Cambria Math" panose="02040503050406030204" pitchFamily="18" charset="0"/>
                  </a:rPr>
                  <a:t> </a:t>
                </a:r>
              </a:p>
            </p:txBody>
          </p:sp>
        </mc:Choice>
        <mc:Fallback xmlns="">
          <p:sp>
            <p:nvSpPr>
              <p:cNvPr id="43" name="TextBox 42">
                <a:extLst>
                  <a:ext uri="{FF2B5EF4-FFF2-40B4-BE49-F238E27FC236}">
                    <a16:creationId xmlns:a16="http://schemas.microsoft.com/office/drawing/2014/main" id="{142E759D-0101-B116-5064-3130B2CD2C83}"/>
                  </a:ext>
                </a:extLst>
              </p:cNvPr>
              <p:cNvSpPr txBox="1">
                <a:spLocks noRot="1" noChangeAspect="1" noMove="1" noResize="1" noEditPoints="1" noAdjustHandles="1" noChangeArrowheads="1" noChangeShapeType="1" noTextEdit="1"/>
              </p:cNvSpPr>
              <p:nvPr/>
            </p:nvSpPr>
            <p:spPr>
              <a:xfrm>
                <a:off x="1301252" y="3358789"/>
                <a:ext cx="1063910" cy="1830629"/>
              </a:xfrm>
              <a:prstGeom prst="rect">
                <a:avLst/>
              </a:prstGeom>
              <a:blipFill>
                <a:blip r:embed="rId9"/>
                <a:stretch>
                  <a:fillRect/>
                </a:stretch>
              </a:blipFill>
              <a:ln w="38100">
                <a:noFill/>
              </a:ln>
              <a:effectLst/>
            </p:spPr>
            <p:txBody>
              <a:bodyPr/>
              <a:lstStyle/>
              <a:p>
                <a:r>
                  <a:rPr lang="en-CA">
                    <a:noFill/>
                  </a:rPr>
                  <a:t> </a:t>
                </a:r>
              </a:p>
            </p:txBody>
          </p:sp>
        </mc:Fallback>
      </mc:AlternateContent>
      <p:sp>
        <p:nvSpPr>
          <p:cNvPr id="4" name="TextBox 3">
            <a:extLst>
              <a:ext uri="{FF2B5EF4-FFF2-40B4-BE49-F238E27FC236}">
                <a16:creationId xmlns:a16="http://schemas.microsoft.com/office/drawing/2014/main" id="{6264A632-645E-022D-092E-52CE8118EB7D}"/>
              </a:ext>
            </a:extLst>
          </p:cNvPr>
          <p:cNvSpPr txBox="1"/>
          <p:nvPr/>
        </p:nvSpPr>
        <p:spPr>
          <a:xfrm>
            <a:off x="5975170" y="6086684"/>
            <a:ext cx="6216830" cy="707886"/>
          </a:xfrm>
          <a:prstGeom prst="rect">
            <a:avLst/>
          </a:prstGeom>
          <a:noFill/>
        </p:spPr>
        <p:txBody>
          <a:bodyPr wrap="none" rtlCol="0">
            <a:spAutoFit/>
          </a:bodyPr>
          <a:lstStyle/>
          <a:p>
            <a:r>
              <a:rPr lang="en-CA" sz="4000" dirty="0">
                <a:solidFill>
                  <a:srgbClr val="FF0000"/>
                </a:solidFill>
              </a:rPr>
              <a:t>Gravitational Frequency Shift</a:t>
            </a:r>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5" name="Ink 4">
                <a:extLst>
                  <a:ext uri="{FF2B5EF4-FFF2-40B4-BE49-F238E27FC236}">
                    <a16:creationId xmlns:a16="http://schemas.microsoft.com/office/drawing/2014/main" id="{08D7F2A6-D5F5-667C-F8D9-7DCBFF72D931}"/>
                  </a:ext>
                </a:extLst>
              </p14:cNvPr>
              <p14:cNvContentPartPr/>
              <p14:nvPr>
                <p:extLst>
                  <p:ext uri="{42D2F446-02D8-4167-A562-619A0277C38B}">
                    <p15:isNarration xmlns:p15="http://schemas.microsoft.com/office/powerpoint/2012/main" val="1"/>
                  </p:ext>
                </p:extLst>
              </p14:nvPr>
            </p14:nvContentPartPr>
            <p14:xfrm>
              <a:off x="4319640" y="2360880"/>
              <a:ext cx="7491600" cy="3683520"/>
            </p14:xfrm>
          </p:contentPart>
        </mc:Choice>
        <mc:Fallback xmlns="">
          <p:pic>
            <p:nvPicPr>
              <p:cNvPr id="5" name="Ink 4">
                <a:extLst>
                  <a:ext uri="{FF2B5EF4-FFF2-40B4-BE49-F238E27FC236}">
                    <a16:creationId xmlns:a16="http://schemas.microsoft.com/office/drawing/2014/main" id="{08D7F2A6-D5F5-667C-F8D9-7DCBFF72D931}"/>
                  </a:ext>
                </a:extLst>
              </p:cNvPr>
              <p:cNvPicPr>
                <a:picLocks noGrp="1" noRot="1" noChangeAspect="1" noMove="1" noResize="1" noEditPoints="1" noAdjustHandles="1" noChangeArrowheads="1" noChangeShapeType="1"/>
              </p:cNvPicPr>
              <p:nvPr/>
            </p:nvPicPr>
            <p:blipFill>
              <a:blip r:embed="rId11"/>
              <a:stretch>
                <a:fillRect/>
              </a:stretch>
            </p:blipFill>
            <p:spPr>
              <a:xfrm>
                <a:off x="4310280" y="2351520"/>
                <a:ext cx="7510320" cy="3702240"/>
              </a:xfrm>
              <a:prstGeom prst="rect">
                <a:avLst/>
              </a:prstGeom>
            </p:spPr>
          </p:pic>
        </mc:Fallback>
      </mc:AlternateContent>
    </p:spTree>
    <p:custDataLst>
      <p:tags r:id="rId1"/>
    </p:custDataLst>
    <p:extLst>
      <p:ext uri="{BB962C8B-B14F-4D97-AF65-F5344CB8AC3E}">
        <p14:creationId xmlns:p14="http://schemas.microsoft.com/office/powerpoint/2010/main" val="2765903032"/>
      </p:ext>
    </p:extLst>
  </p:cSld>
  <p:clrMapOvr>
    <a:masterClrMapping/>
  </p:clrMapOvr>
  <mc:AlternateContent xmlns:mc="http://schemas.openxmlformats.org/markup-compatibility/2006" xmlns:p14="http://schemas.microsoft.com/office/powerpoint/2010/main">
    <mc:Choice Requires="p14">
      <p:transition spd="med" p14:dur="700" advTm="21581">
        <p:fade/>
      </p:transition>
    </mc:Choice>
    <mc:Fallback xmlns="">
      <p:transition spd="med" advTm="215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4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5395E2E-E1DC-FC4D-5E35-A4FF476CD623}"/>
                  </a:ext>
                </a:extLst>
              </p:cNvPr>
              <p:cNvSpPr txBox="1"/>
              <p:nvPr/>
            </p:nvSpPr>
            <p:spPr>
              <a:xfrm>
                <a:off x="526024" y="355256"/>
                <a:ext cx="3531626" cy="2183803"/>
              </a:xfrm>
              <a:prstGeom prst="rect">
                <a:avLst/>
              </a:prstGeom>
              <a:noFill/>
              <a:ln w="38100">
                <a:solidFill>
                  <a:schemeClr val="tx1"/>
                </a:solidFill>
              </a:ln>
              <a:effectLst/>
            </p:spPr>
            <p:txBody>
              <a:bodyPr wrap="square">
                <a:spAutoFit/>
              </a:bodyPr>
              <a:lstStyle/>
              <a:p>
                <a:pPr>
                  <a:spcAft>
                    <a:spcPts val="1200"/>
                  </a:spcAft>
                </a:pPr>
                <a14:m>
                  <m:oMath xmlns:m="http://schemas.openxmlformats.org/officeDocument/2006/math">
                    <m:f>
                      <m:fPr>
                        <m:ctrlPr>
                          <a:rPr lang="en-CA" sz="6000" i="1" smtClean="0">
                            <a:latin typeface="Cambria Math" panose="02040503050406030204" pitchFamily="18" charset="0"/>
                          </a:rPr>
                        </m:ctrlPr>
                      </m:fPr>
                      <m:num>
                        <m:sSub>
                          <m:sSubPr>
                            <m:ctrlPr>
                              <a:rPr lang="en-CA" sz="6000" b="0" i="1" smtClean="0">
                                <a:solidFill>
                                  <a:srgbClr val="7030A0"/>
                                </a:solidFill>
                                <a:latin typeface="Cambria Math" panose="02040503050406030204" pitchFamily="18" charset="0"/>
                              </a:rPr>
                            </m:ctrlPr>
                          </m:sSubPr>
                          <m:e>
                            <m:r>
                              <a:rPr lang="en-CA" sz="6000" i="1">
                                <a:solidFill>
                                  <a:srgbClr val="7030A0"/>
                                </a:solidFill>
                                <a:latin typeface="Cambria Math" panose="02040503050406030204" pitchFamily="18" charset="0"/>
                              </a:rPr>
                              <m:t>𝑓</m:t>
                            </m:r>
                          </m:e>
                          <m:sub>
                            <m:r>
                              <a:rPr lang="en-CA" sz="6000" b="0" i="1" smtClean="0">
                                <a:solidFill>
                                  <a:srgbClr val="7030A0"/>
                                </a:solidFill>
                                <a:latin typeface="Cambria Math" panose="02040503050406030204" pitchFamily="18" charset="0"/>
                              </a:rPr>
                              <m:t>1</m:t>
                            </m:r>
                          </m:sub>
                        </m:sSub>
                      </m:num>
                      <m:den>
                        <m:r>
                          <a:rPr lang="en-CA" sz="6000" i="1">
                            <a:latin typeface="Cambria Math" panose="02040503050406030204" pitchFamily="18" charset="0"/>
                          </a:rPr>
                          <m:t>𝑐</m:t>
                        </m:r>
                      </m:den>
                    </m:f>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b="0" i="1" smtClean="0">
                                        <a:solidFill>
                                          <a:srgbClr val="7030A0"/>
                                        </a:solidFill>
                                        <a:latin typeface="Cambria Math" panose="02040503050406030204" pitchFamily="18" charset="0"/>
                                      </a:rPr>
                                    </m:ctrlPr>
                                  </m:sSubPr>
                                  <m:e>
                                    <m:r>
                                      <a:rPr lang="en-GB" sz="6000" i="1">
                                        <a:solidFill>
                                          <a:srgbClr val="7030A0"/>
                                        </a:solidFill>
                                        <a:latin typeface="Cambria Math" panose="02040503050406030204" pitchFamily="18" charset="0"/>
                                      </a:rPr>
                                      <m:t>𝑟</m:t>
                                    </m:r>
                                  </m:e>
                                  <m:sub>
                                    <m:r>
                                      <a:rPr lang="en-CA" sz="6000" b="0" i="1" smtClean="0">
                                        <a:solidFill>
                                          <a:srgbClr val="7030A0"/>
                                        </a:solidFill>
                                        <a:latin typeface="Cambria Math" panose="02040503050406030204" pitchFamily="18" charset="0"/>
                                      </a:rPr>
                                      <m:t>1</m:t>
                                    </m:r>
                                  </m:sub>
                                </m:sSub>
                              </m:den>
                            </m:f>
                          </m:e>
                        </m:rad>
                      </m:den>
                    </m:f>
                  </m:oMath>
                </a14:m>
                <a:r>
                  <a:rPr lang="en-GB" sz="6000" i="1" dirty="0">
                    <a:latin typeface="Cambria Math" panose="02040503050406030204" pitchFamily="18" charset="0"/>
                  </a:rPr>
                  <a:t> </a:t>
                </a:r>
              </a:p>
            </p:txBody>
          </p:sp>
        </mc:Choice>
        <mc:Fallback xmlns="">
          <p:sp>
            <p:nvSpPr>
              <p:cNvPr id="120" name="TextBox 119">
                <a:extLst>
                  <a:ext uri="{FF2B5EF4-FFF2-40B4-BE49-F238E27FC236}">
                    <a16:creationId xmlns:a16="http://schemas.microsoft.com/office/drawing/2014/main" id="{65395E2E-E1DC-FC4D-5E35-A4FF476CD623}"/>
                  </a:ext>
                </a:extLst>
              </p:cNvPr>
              <p:cNvSpPr txBox="1">
                <a:spLocks noRot="1" noChangeAspect="1" noMove="1" noResize="1" noEditPoints="1" noAdjustHandles="1" noChangeArrowheads="1" noChangeShapeType="1" noTextEdit="1"/>
              </p:cNvSpPr>
              <p:nvPr/>
            </p:nvSpPr>
            <p:spPr>
              <a:xfrm>
                <a:off x="526024" y="355256"/>
                <a:ext cx="3531626" cy="2183803"/>
              </a:xfrm>
              <a:prstGeom prst="rect">
                <a:avLst/>
              </a:prstGeom>
              <a:blipFill>
                <a:blip r:embed="rId3"/>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AE102879-FF5F-27CB-28C4-BB100A310CFE}"/>
                  </a:ext>
                </a:extLst>
              </p:cNvPr>
              <p:cNvSpPr txBox="1"/>
              <p:nvPr/>
            </p:nvSpPr>
            <p:spPr>
              <a:xfrm>
                <a:off x="526024" y="2831756"/>
                <a:ext cx="3531626" cy="2183803"/>
              </a:xfrm>
              <a:prstGeom prst="rect">
                <a:avLst/>
              </a:prstGeom>
              <a:noFill/>
              <a:ln w="38100">
                <a:solidFill>
                  <a:schemeClr val="tx1"/>
                </a:solidFill>
              </a:ln>
              <a:effectLst/>
            </p:spPr>
            <p:txBody>
              <a:bodyPr wrap="square">
                <a:spAutoFit/>
              </a:bodyPr>
              <a:lstStyle/>
              <a:p>
                <a:pPr>
                  <a:spcAft>
                    <a:spcPts val="1200"/>
                  </a:spcAft>
                </a:pPr>
                <a14:m>
                  <m:oMath xmlns:m="http://schemas.openxmlformats.org/officeDocument/2006/math">
                    <m:f>
                      <m:fPr>
                        <m:ctrlPr>
                          <a:rPr lang="en-CA" sz="6000" i="1" smtClean="0">
                            <a:latin typeface="Cambria Math" panose="02040503050406030204" pitchFamily="18" charset="0"/>
                          </a:rPr>
                        </m:ctrlPr>
                      </m:fPr>
                      <m:num>
                        <m:sSub>
                          <m:sSubPr>
                            <m:ctrlPr>
                              <a:rPr lang="en-CA" sz="6000" b="0" i="1" smtClean="0">
                                <a:solidFill>
                                  <a:srgbClr val="00B050"/>
                                </a:solidFill>
                                <a:latin typeface="Cambria Math" panose="02040503050406030204" pitchFamily="18" charset="0"/>
                              </a:rPr>
                            </m:ctrlPr>
                          </m:sSubPr>
                          <m:e>
                            <m:r>
                              <a:rPr lang="en-CA" sz="6000" i="1">
                                <a:solidFill>
                                  <a:srgbClr val="00B050"/>
                                </a:solidFill>
                                <a:latin typeface="Cambria Math" panose="02040503050406030204" pitchFamily="18" charset="0"/>
                              </a:rPr>
                              <m:t>𝑓</m:t>
                            </m:r>
                          </m:e>
                          <m:sub>
                            <m:r>
                              <a:rPr lang="en-CA" sz="6000" b="0" i="1" smtClean="0">
                                <a:solidFill>
                                  <a:srgbClr val="00B050"/>
                                </a:solidFill>
                                <a:latin typeface="Cambria Math" panose="02040503050406030204" pitchFamily="18" charset="0"/>
                              </a:rPr>
                              <m:t>2</m:t>
                            </m:r>
                          </m:sub>
                        </m:sSub>
                      </m:num>
                      <m:den>
                        <m:r>
                          <a:rPr lang="en-CA" sz="6000" i="1">
                            <a:latin typeface="Cambria Math" panose="02040503050406030204" pitchFamily="18" charset="0"/>
                          </a:rPr>
                          <m:t>𝑐</m:t>
                        </m:r>
                      </m:den>
                    </m:f>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b="0" i="1" smtClean="0">
                                        <a:solidFill>
                                          <a:srgbClr val="00B050"/>
                                        </a:solidFill>
                                        <a:latin typeface="Cambria Math" panose="02040503050406030204" pitchFamily="18" charset="0"/>
                                      </a:rPr>
                                    </m:ctrlPr>
                                  </m:sSubPr>
                                  <m:e>
                                    <m:r>
                                      <a:rPr lang="en-GB" sz="6000" i="1">
                                        <a:solidFill>
                                          <a:srgbClr val="00B050"/>
                                        </a:solidFill>
                                        <a:latin typeface="Cambria Math" panose="02040503050406030204" pitchFamily="18" charset="0"/>
                                      </a:rPr>
                                      <m:t>𝑟</m:t>
                                    </m:r>
                                  </m:e>
                                  <m:sub>
                                    <m:r>
                                      <a:rPr lang="en-CA" sz="6000" b="0" i="1" smtClean="0">
                                        <a:solidFill>
                                          <a:srgbClr val="00B050"/>
                                        </a:solidFill>
                                        <a:latin typeface="Cambria Math" panose="02040503050406030204" pitchFamily="18" charset="0"/>
                                      </a:rPr>
                                      <m:t>2</m:t>
                                    </m:r>
                                  </m:sub>
                                </m:sSub>
                              </m:den>
                            </m:f>
                          </m:e>
                        </m:rad>
                      </m:den>
                    </m:f>
                  </m:oMath>
                </a14:m>
                <a:r>
                  <a:rPr lang="en-GB" sz="6000" i="1" dirty="0">
                    <a:latin typeface="Cambria Math" panose="02040503050406030204" pitchFamily="18" charset="0"/>
                  </a:rPr>
                  <a:t> </a:t>
                </a:r>
              </a:p>
            </p:txBody>
          </p:sp>
        </mc:Choice>
        <mc:Fallback xmlns="">
          <p:sp>
            <p:nvSpPr>
              <p:cNvPr id="121" name="TextBox 120">
                <a:extLst>
                  <a:ext uri="{FF2B5EF4-FFF2-40B4-BE49-F238E27FC236}">
                    <a16:creationId xmlns:a16="http://schemas.microsoft.com/office/drawing/2014/main" id="{AE102879-FF5F-27CB-28C4-BB100A310CFE}"/>
                  </a:ext>
                </a:extLst>
              </p:cNvPr>
              <p:cNvSpPr txBox="1">
                <a:spLocks noRot="1" noChangeAspect="1" noMove="1" noResize="1" noEditPoints="1" noAdjustHandles="1" noChangeArrowheads="1" noChangeShapeType="1" noTextEdit="1"/>
              </p:cNvSpPr>
              <p:nvPr/>
            </p:nvSpPr>
            <p:spPr>
              <a:xfrm>
                <a:off x="526024" y="2831756"/>
                <a:ext cx="3531626" cy="2183803"/>
              </a:xfrm>
              <a:prstGeom prst="rect">
                <a:avLst/>
              </a:prstGeom>
              <a:blipFill>
                <a:blip r:embed="rId4"/>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572560D-58BD-EADF-13E5-AFC96A44005C}"/>
                  </a:ext>
                </a:extLst>
              </p:cNvPr>
              <p:cNvSpPr txBox="1"/>
              <p:nvPr/>
            </p:nvSpPr>
            <p:spPr>
              <a:xfrm>
                <a:off x="5366184" y="143225"/>
                <a:ext cx="6588380" cy="6409896"/>
              </a:xfrm>
              <a:prstGeom prst="rect">
                <a:avLst/>
              </a:prstGeom>
              <a:noFill/>
              <a:ln w="38100">
                <a:noFill/>
              </a:ln>
              <a:effectLst/>
            </p:spPr>
            <p:txBody>
              <a:bodyPr wrap="square">
                <a:spAutoFit/>
              </a:bodyPr>
              <a:lstStyle/>
              <a:p>
                <a:pPr>
                  <a:spcAft>
                    <a:spcPts val="1200"/>
                  </a:spcAft>
                </a:pPr>
                <a14:m>
                  <m:oMath xmlns:m="http://schemas.openxmlformats.org/officeDocument/2006/math">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  </m:t>
                        </m:r>
                        <m:f>
                          <m:fPr>
                            <m:ctrlPr>
                              <a:rPr lang="en-CA" sz="6000" i="1">
                                <a:latin typeface="Cambria Math" panose="02040503050406030204" pitchFamily="18" charset="0"/>
                              </a:rPr>
                            </m:ctrlPr>
                          </m:fPr>
                          <m:num>
                            <m:sSub>
                              <m:sSubPr>
                                <m:ctrlPr>
                                  <a:rPr lang="en-CA" sz="6000" i="1">
                                    <a:solidFill>
                                      <a:srgbClr val="7030A0"/>
                                    </a:solidFill>
                                    <a:latin typeface="Cambria Math" panose="02040503050406030204" pitchFamily="18" charset="0"/>
                                  </a:rPr>
                                </m:ctrlPr>
                              </m:sSubPr>
                              <m:e>
                                <m:r>
                                  <a:rPr lang="en-CA" sz="6000" i="1">
                                    <a:solidFill>
                                      <a:srgbClr val="7030A0"/>
                                    </a:solidFill>
                                    <a:latin typeface="Cambria Math" panose="02040503050406030204" pitchFamily="18" charset="0"/>
                                  </a:rPr>
                                  <m:t>𝑓</m:t>
                                </m:r>
                              </m:e>
                              <m:sub>
                                <m:r>
                                  <a:rPr lang="en-CA" sz="6000" i="1">
                                    <a:solidFill>
                                      <a:srgbClr val="7030A0"/>
                                    </a:solidFill>
                                    <a:latin typeface="Cambria Math" panose="02040503050406030204" pitchFamily="18" charset="0"/>
                                  </a:rPr>
                                  <m:t>1</m:t>
                                </m:r>
                              </m:sub>
                            </m:sSub>
                          </m:num>
                          <m:den>
                            <m:r>
                              <a:rPr lang="en-CA" sz="6000" i="1">
                                <a:latin typeface="Cambria Math" panose="02040503050406030204" pitchFamily="18" charset="0"/>
                              </a:rPr>
                              <m:t>𝑐</m:t>
                            </m:r>
                          </m:den>
                        </m:f>
                        <m:r>
                          <a:rPr lang="en-CA" sz="6000" b="0" i="1" smtClean="0">
                            <a:latin typeface="Cambria Math" panose="02040503050406030204" pitchFamily="18" charset="0"/>
                          </a:rPr>
                          <m:t>  </m:t>
                        </m:r>
                      </m:num>
                      <m:den>
                        <m:f>
                          <m:fPr>
                            <m:ctrlPr>
                              <a:rPr lang="en-CA" sz="6000" i="1" smtClean="0">
                                <a:latin typeface="Cambria Math" panose="02040503050406030204" pitchFamily="18" charset="0"/>
                              </a:rPr>
                            </m:ctrlPr>
                          </m:fPr>
                          <m:num>
                            <m:sSub>
                              <m:sSubPr>
                                <m:ctrlPr>
                                  <a:rPr lang="en-CA" sz="6000" b="0" i="1" smtClean="0">
                                    <a:solidFill>
                                      <a:srgbClr val="00B050"/>
                                    </a:solidFill>
                                    <a:latin typeface="Cambria Math" panose="02040503050406030204" pitchFamily="18" charset="0"/>
                                  </a:rPr>
                                </m:ctrlPr>
                              </m:sSubPr>
                              <m:e>
                                <m:r>
                                  <a:rPr lang="en-CA" sz="6000" i="1">
                                    <a:solidFill>
                                      <a:srgbClr val="00B050"/>
                                    </a:solidFill>
                                    <a:latin typeface="Cambria Math" panose="02040503050406030204" pitchFamily="18" charset="0"/>
                                  </a:rPr>
                                  <m:t>𝑓</m:t>
                                </m:r>
                              </m:e>
                              <m:sub>
                                <m:r>
                                  <a:rPr lang="en-CA" sz="6000" b="0" i="1" smtClean="0">
                                    <a:solidFill>
                                      <a:srgbClr val="00B050"/>
                                    </a:solidFill>
                                    <a:latin typeface="Cambria Math" panose="02040503050406030204" pitchFamily="18" charset="0"/>
                                  </a:rPr>
                                  <m:t>2</m:t>
                                </m:r>
                              </m:sub>
                            </m:sSub>
                          </m:num>
                          <m:den>
                            <m:r>
                              <a:rPr lang="en-CA" sz="6000" i="1">
                                <a:latin typeface="Cambria Math" panose="02040503050406030204" pitchFamily="18" charset="0"/>
                              </a:rPr>
                              <m:t>𝑐</m:t>
                            </m:r>
                          </m:den>
                        </m:f>
                      </m:den>
                    </m:f>
                    <m:r>
                      <a:rPr lang="en-CA" sz="6000" i="1">
                        <a:latin typeface="Cambria Math" panose="02040503050406030204" pitchFamily="18" charset="0"/>
                      </a:rPr>
                      <m:t>=</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    </m:t>
                        </m:r>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i="1">
                                            <a:solidFill>
                                              <a:srgbClr val="7030A0"/>
                                            </a:solidFill>
                                            <a:latin typeface="Cambria Math" panose="02040503050406030204" pitchFamily="18" charset="0"/>
                                          </a:rPr>
                                        </m:ctrlPr>
                                      </m:sSubPr>
                                      <m:e>
                                        <m:r>
                                          <a:rPr lang="en-GB" sz="6000" i="1">
                                            <a:solidFill>
                                              <a:srgbClr val="7030A0"/>
                                            </a:solidFill>
                                            <a:latin typeface="Cambria Math" panose="02040503050406030204" pitchFamily="18" charset="0"/>
                                          </a:rPr>
                                          <m:t>𝑟</m:t>
                                        </m:r>
                                      </m:e>
                                      <m:sub>
                                        <m:r>
                                          <a:rPr lang="en-CA" sz="6000" i="1">
                                            <a:solidFill>
                                              <a:srgbClr val="7030A0"/>
                                            </a:solidFill>
                                            <a:latin typeface="Cambria Math" panose="02040503050406030204" pitchFamily="18" charset="0"/>
                                          </a:rPr>
                                          <m:t>1</m:t>
                                        </m:r>
                                      </m:sub>
                                    </m:sSub>
                                  </m:den>
                                </m:f>
                              </m:e>
                            </m:rad>
                          </m:den>
                        </m:f>
                        <m:r>
                          <a:rPr lang="en-CA" sz="6000" b="0" i="1" smtClean="0">
                            <a:solidFill>
                              <a:srgbClr val="7030A0"/>
                            </a:solidFill>
                            <a:latin typeface="Cambria Math" panose="02040503050406030204" pitchFamily="18" charset="0"/>
                          </a:rPr>
                          <m:t>    </m:t>
                        </m:r>
                      </m:num>
                      <m:den>
                        <m:f>
                          <m:fPr>
                            <m:ctrlPr>
                              <a:rPr lang="en-CA" sz="6000" i="1">
                                <a:latin typeface="Cambria Math" panose="02040503050406030204" pitchFamily="18" charset="0"/>
                              </a:rPr>
                            </m:ctrlPr>
                          </m:fPr>
                          <m:num>
                            <m:r>
                              <a:rPr lang="en-CA" sz="6000" i="1">
                                <a:solidFill>
                                  <a:srgbClr val="FF0000"/>
                                </a:solidFill>
                                <a:latin typeface="Cambria Math" panose="02040503050406030204" pitchFamily="18" charset="0"/>
                              </a:rPr>
                              <m:t>𝑎</m:t>
                            </m:r>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b="0" i="1" smtClean="0">
                                            <a:solidFill>
                                              <a:srgbClr val="00B050"/>
                                            </a:solidFill>
                                            <a:latin typeface="Cambria Math" panose="02040503050406030204" pitchFamily="18" charset="0"/>
                                          </a:rPr>
                                        </m:ctrlPr>
                                      </m:sSubPr>
                                      <m:e>
                                        <m:r>
                                          <a:rPr lang="en-GB" sz="6000" i="1">
                                            <a:solidFill>
                                              <a:srgbClr val="00B050"/>
                                            </a:solidFill>
                                            <a:latin typeface="Cambria Math" panose="02040503050406030204" pitchFamily="18" charset="0"/>
                                          </a:rPr>
                                          <m:t>𝑟</m:t>
                                        </m:r>
                                      </m:e>
                                      <m:sub>
                                        <m:r>
                                          <a:rPr lang="en-CA" sz="6000" b="0" i="1" smtClean="0">
                                            <a:solidFill>
                                              <a:srgbClr val="00B050"/>
                                            </a:solidFill>
                                            <a:latin typeface="Cambria Math" panose="02040503050406030204" pitchFamily="18" charset="0"/>
                                          </a:rPr>
                                          <m:t>2</m:t>
                                        </m:r>
                                      </m:sub>
                                    </m:sSub>
                                  </m:den>
                                </m:f>
                              </m:e>
                            </m:rad>
                          </m:den>
                        </m:f>
                      </m:den>
                    </m:f>
                  </m:oMath>
                </a14:m>
                <a:r>
                  <a:rPr lang="en-GB" sz="6000" i="1" dirty="0">
                    <a:latin typeface="Cambria Math" panose="02040503050406030204" pitchFamily="18" charset="0"/>
                  </a:rPr>
                  <a:t> </a:t>
                </a:r>
              </a:p>
              <a:p>
                <a:pPr>
                  <a:spcAft>
                    <a:spcPts val="1200"/>
                  </a:spcAft>
                </a:pPr>
                <a14:m>
                  <m:oMath xmlns:m="http://schemas.openxmlformats.org/officeDocument/2006/math">
                    <m:f>
                      <m:fPr>
                        <m:ctrlPr>
                          <a:rPr lang="en-CA" sz="6000" i="1">
                            <a:latin typeface="Cambria Math" panose="02040503050406030204" pitchFamily="18" charset="0"/>
                          </a:rPr>
                        </m:ctrlPr>
                      </m:fPr>
                      <m:num>
                        <m:sSub>
                          <m:sSubPr>
                            <m:ctrlPr>
                              <a:rPr lang="en-CA" sz="6000" i="1">
                                <a:solidFill>
                                  <a:srgbClr val="7030A0"/>
                                </a:solidFill>
                                <a:latin typeface="Cambria Math" panose="02040503050406030204" pitchFamily="18" charset="0"/>
                              </a:rPr>
                            </m:ctrlPr>
                          </m:sSubPr>
                          <m:e>
                            <m:r>
                              <a:rPr lang="en-CA" sz="6000" i="1">
                                <a:solidFill>
                                  <a:srgbClr val="7030A0"/>
                                </a:solidFill>
                                <a:latin typeface="Cambria Math" panose="02040503050406030204" pitchFamily="18" charset="0"/>
                              </a:rPr>
                              <m:t>𝑓</m:t>
                            </m:r>
                          </m:e>
                          <m:sub>
                            <m:r>
                              <a:rPr lang="en-CA" sz="6000" i="1">
                                <a:solidFill>
                                  <a:srgbClr val="7030A0"/>
                                </a:solidFill>
                                <a:latin typeface="Cambria Math" panose="02040503050406030204" pitchFamily="18" charset="0"/>
                              </a:rPr>
                              <m:t>1</m:t>
                            </m:r>
                          </m:sub>
                        </m:sSub>
                      </m:num>
                      <m:den>
                        <m:sSub>
                          <m:sSubPr>
                            <m:ctrlPr>
                              <a:rPr lang="en-CA" sz="6000" i="1">
                                <a:solidFill>
                                  <a:srgbClr val="00B050"/>
                                </a:solidFill>
                                <a:latin typeface="Cambria Math" panose="02040503050406030204" pitchFamily="18" charset="0"/>
                              </a:rPr>
                            </m:ctrlPr>
                          </m:sSubPr>
                          <m:e>
                            <m:r>
                              <a:rPr lang="en-CA" sz="6000" i="1">
                                <a:solidFill>
                                  <a:srgbClr val="00B050"/>
                                </a:solidFill>
                                <a:latin typeface="Cambria Math" panose="02040503050406030204" pitchFamily="18" charset="0"/>
                              </a:rPr>
                              <m:t>𝑓</m:t>
                            </m:r>
                          </m:e>
                          <m:sub>
                            <m:r>
                              <a:rPr lang="en-CA" sz="6000" i="1">
                                <a:solidFill>
                                  <a:srgbClr val="00B050"/>
                                </a:solidFill>
                                <a:latin typeface="Cambria Math" panose="02040503050406030204" pitchFamily="18" charset="0"/>
                              </a:rPr>
                              <m:t>2</m:t>
                            </m:r>
                          </m:sub>
                        </m:sSub>
                      </m:den>
                    </m:f>
                    <m:r>
                      <a:rPr lang="en-CA" sz="6000" i="1">
                        <a:latin typeface="Cambria Math" panose="02040503050406030204" pitchFamily="18" charset="0"/>
                      </a:rPr>
                      <m:t>=</m:t>
                    </m:r>
                    <m:f>
                      <m:fPr>
                        <m:ctrlPr>
                          <a:rPr lang="en-CA" sz="6000" i="1">
                            <a:latin typeface="Cambria Math" panose="02040503050406030204" pitchFamily="18" charset="0"/>
                          </a:rPr>
                        </m:ctrlPr>
                      </m:fPr>
                      <m:num>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i="1">
                                        <a:solidFill>
                                          <a:srgbClr val="00B050"/>
                                        </a:solidFill>
                                        <a:latin typeface="Cambria Math" panose="02040503050406030204" pitchFamily="18" charset="0"/>
                                      </a:rPr>
                                    </m:ctrlPr>
                                  </m:sSubPr>
                                  <m:e>
                                    <m:r>
                                      <a:rPr lang="en-GB" sz="6000" i="1">
                                        <a:solidFill>
                                          <a:srgbClr val="00B050"/>
                                        </a:solidFill>
                                        <a:latin typeface="Cambria Math" panose="02040503050406030204" pitchFamily="18" charset="0"/>
                                      </a:rPr>
                                      <m:t>𝑟</m:t>
                                    </m:r>
                                  </m:e>
                                  <m:sub>
                                    <m:r>
                                      <a:rPr lang="en-CA" sz="6000" i="1">
                                        <a:solidFill>
                                          <a:srgbClr val="00B050"/>
                                        </a:solidFill>
                                        <a:latin typeface="Cambria Math" panose="02040503050406030204" pitchFamily="18" charset="0"/>
                                      </a:rPr>
                                      <m:t>2</m:t>
                                    </m:r>
                                  </m:sub>
                                </m:sSub>
                              </m:den>
                            </m:f>
                          </m:e>
                        </m:rad>
                      </m:num>
                      <m:den>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i="1">
                                        <a:solidFill>
                                          <a:srgbClr val="7030A0"/>
                                        </a:solidFill>
                                        <a:latin typeface="Cambria Math" panose="02040503050406030204" pitchFamily="18" charset="0"/>
                                      </a:rPr>
                                    </m:ctrlPr>
                                  </m:sSubPr>
                                  <m:e>
                                    <m:r>
                                      <a:rPr lang="en-GB" sz="6000" i="1">
                                        <a:solidFill>
                                          <a:srgbClr val="7030A0"/>
                                        </a:solidFill>
                                        <a:latin typeface="Cambria Math" panose="02040503050406030204" pitchFamily="18" charset="0"/>
                                      </a:rPr>
                                      <m:t>𝑟</m:t>
                                    </m:r>
                                  </m:e>
                                  <m:sub>
                                    <m:r>
                                      <a:rPr lang="en-CA" sz="6000" i="1">
                                        <a:solidFill>
                                          <a:srgbClr val="7030A0"/>
                                        </a:solidFill>
                                        <a:latin typeface="Cambria Math" panose="02040503050406030204" pitchFamily="18" charset="0"/>
                                      </a:rPr>
                                      <m:t>1</m:t>
                                    </m:r>
                                  </m:sub>
                                </m:sSub>
                              </m:den>
                            </m:f>
                          </m:e>
                        </m:rad>
                      </m:den>
                    </m:f>
                    <m:r>
                      <a:rPr lang="en-CA" sz="6000" b="0" i="1" smtClean="0">
                        <a:solidFill>
                          <a:schemeClr val="tx1"/>
                        </a:solidFill>
                        <a:latin typeface="Cambria Math" panose="02040503050406030204" pitchFamily="18" charset="0"/>
                      </a:rPr>
                      <m:t>=</m:t>
                    </m:r>
                    <m:rad>
                      <m:radPr>
                        <m:degHide m:val="on"/>
                        <m:ctrlPr>
                          <a:rPr lang="en-CA" sz="6000" b="0" i="1" smtClean="0">
                            <a:solidFill>
                              <a:schemeClr val="tx1"/>
                            </a:solidFill>
                            <a:latin typeface="Cambria Math" panose="02040503050406030204" pitchFamily="18" charset="0"/>
                          </a:rPr>
                        </m:ctrlPr>
                      </m:radPr>
                      <m:deg/>
                      <m:e>
                        <m:f>
                          <m:fPr>
                            <m:ctrlPr>
                              <a:rPr lang="en-CA" sz="6000" b="0" i="1" smtClean="0">
                                <a:solidFill>
                                  <a:schemeClr val="tx1"/>
                                </a:solidFill>
                                <a:latin typeface="Cambria Math" panose="02040503050406030204" pitchFamily="18" charset="0"/>
                              </a:rPr>
                            </m:ctrlPr>
                          </m:fPr>
                          <m:num>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i="1">
                                        <a:solidFill>
                                          <a:srgbClr val="00B050"/>
                                        </a:solidFill>
                                        <a:latin typeface="Cambria Math" panose="02040503050406030204" pitchFamily="18" charset="0"/>
                                      </a:rPr>
                                    </m:ctrlPr>
                                  </m:sSubPr>
                                  <m:e>
                                    <m:r>
                                      <a:rPr lang="en-GB" sz="6000" i="1">
                                        <a:solidFill>
                                          <a:srgbClr val="00B050"/>
                                        </a:solidFill>
                                        <a:latin typeface="Cambria Math" panose="02040503050406030204" pitchFamily="18" charset="0"/>
                                      </a:rPr>
                                      <m:t>𝑟</m:t>
                                    </m:r>
                                  </m:e>
                                  <m:sub>
                                    <m:r>
                                      <a:rPr lang="en-CA" sz="6000" i="1">
                                        <a:solidFill>
                                          <a:srgbClr val="00B050"/>
                                        </a:solidFill>
                                        <a:latin typeface="Cambria Math" panose="02040503050406030204" pitchFamily="18" charset="0"/>
                                      </a:rPr>
                                      <m:t>2</m:t>
                                    </m:r>
                                  </m:sub>
                                </m:sSub>
                              </m:den>
                            </m:f>
                          </m:num>
                          <m:den>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sSub>
                                  <m:sSubPr>
                                    <m:ctrlPr>
                                      <a:rPr lang="en-CA" sz="6000" i="1">
                                        <a:solidFill>
                                          <a:srgbClr val="7030A0"/>
                                        </a:solidFill>
                                        <a:latin typeface="Cambria Math" panose="02040503050406030204" pitchFamily="18" charset="0"/>
                                      </a:rPr>
                                    </m:ctrlPr>
                                  </m:sSubPr>
                                  <m:e>
                                    <m:r>
                                      <a:rPr lang="en-GB" sz="6000" i="1">
                                        <a:solidFill>
                                          <a:srgbClr val="7030A0"/>
                                        </a:solidFill>
                                        <a:latin typeface="Cambria Math" panose="02040503050406030204" pitchFamily="18" charset="0"/>
                                      </a:rPr>
                                      <m:t>𝑟</m:t>
                                    </m:r>
                                  </m:e>
                                  <m:sub>
                                    <m:r>
                                      <a:rPr lang="en-CA" sz="6000" i="1">
                                        <a:solidFill>
                                          <a:srgbClr val="7030A0"/>
                                        </a:solidFill>
                                        <a:latin typeface="Cambria Math" panose="02040503050406030204" pitchFamily="18" charset="0"/>
                                      </a:rPr>
                                      <m:t>1</m:t>
                                    </m:r>
                                  </m:sub>
                                </m:sSub>
                              </m:den>
                            </m:f>
                          </m:den>
                        </m:f>
                      </m:e>
                    </m:rad>
                  </m:oMath>
                </a14:m>
                <a:r>
                  <a:rPr lang="en-GB" sz="6000" i="1" dirty="0">
                    <a:latin typeface="Cambria Math" panose="02040503050406030204" pitchFamily="18" charset="0"/>
                  </a:rPr>
                  <a:t> </a:t>
                </a:r>
              </a:p>
            </p:txBody>
          </p:sp>
        </mc:Choice>
        <mc:Fallback xmlns="">
          <p:sp>
            <p:nvSpPr>
              <p:cNvPr id="122" name="TextBox 121">
                <a:extLst>
                  <a:ext uri="{FF2B5EF4-FFF2-40B4-BE49-F238E27FC236}">
                    <a16:creationId xmlns:a16="http://schemas.microsoft.com/office/drawing/2014/main" id="{F572560D-58BD-EADF-13E5-AFC96A44005C}"/>
                  </a:ext>
                </a:extLst>
              </p:cNvPr>
              <p:cNvSpPr txBox="1">
                <a:spLocks noRot="1" noChangeAspect="1" noMove="1" noResize="1" noEditPoints="1" noAdjustHandles="1" noChangeArrowheads="1" noChangeShapeType="1" noTextEdit="1"/>
              </p:cNvSpPr>
              <p:nvPr/>
            </p:nvSpPr>
            <p:spPr>
              <a:xfrm>
                <a:off x="5366184" y="143225"/>
                <a:ext cx="6588380" cy="6409896"/>
              </a:xfrm>
              <a:prstGeom prst="rect">
                <a:avLst/>
              </a:prstGeom>
              <a:blipFill>
                <a:blip r:embed="rId5"/>
                <a:stretch>
                  <a:fillRect/>
                </a:stretch>
              </a:blipFill>
              <a:ln w="38100">
                <a:noFill/>
              </a:ln>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318481053"/>
      </p:ext>
    </p:extLst>
  </p:cSld>
  <p:clrMapOvr>
    <a:masterClrMapping/>
  </p:clrMapOvr>
  <mc:AlternateContent xmlns:mc="http://schemas.openxmlformats.org/markup-compatibility/2006" xmlns:p14="http://schemas.microsoft.com/office/powerpoint/2010/main">
    <mc:Choice Requires="p14">
      <p:transition spd="med" p14:dur="700" advTm="21163">
        <p:fade/>
      </p:transition>
    </mc:Choice>
    <mc:Fallback xmlns="">
      <p:transition spd="med" advTm="21163">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BA8FFF-397E-6D80-870A-129271C5B071}"/>
              </a:ext>
            </a:extLst>
          </p:cNvPr>
          <p:cNvSpPr txBox="1"/>
          <p:nvPr/>
        </p:nvSpPr>
        <p:spPr>
          <a:xfrm>
            <a:off x="193365" y="641042"/>
            <a:ext cx="11805269" cy="4585871"/>
          </a:xfrm>
          <a:prstGeom prst="rect">
            <a:avLst/>
          </a:prstGeom>
          <a:noFill/>
        </p:spPr>
        <p:txBody>
          <a:bodyPr wrap="square" rtlCol="0">
            <a:spAutoFit/>
          </a:bodyPr>
          <a:lstStyle/>
          <a:p>
            <a:r>
              <a:rPr lang="en-CA" sz="6000" u="sng" dirty="0"/>
              <a:t>Compare</a:t>
            </a:r>
            <a:r>
              <a:rPr lang="en-CA" sz="6000" dirty="0"/>
              <a:t>:</a:t>
            </a:r>
          </a:p>
          <a:p>
            <a:endParaRPr lang="en-CA" sz="2000" dirty="0"/>
          </a:p>
          <a:p>
            <a:pPr marL="685800" indent="-685800">
              <a:buFont typeface="Arial" panose="020B0604020202020204" pitchFamily="34" charset="0"/>
              <a:buChar char="•"/>
            </a:pPr>
            <a:r>
              <a:rPr lang="en-CA" sz="4800" dirty="0"/>
              <a:t>Gravitational Frequency Shift (GR)</a:t>
            </a:r>
          </a:p>
          <a:p>
            <a:pPr marL="1143000" lvl="1" indent="-685800">
              <a:buFont typeface="Arial" panose="020B0604020202020204" pitchFamily="34" charset="0"/>
              <a:buChar char="•"/>
            </a:pPr>
            <a:r>
              <a:rPr lang="en-CA" sz="4800" dirty="0"/>
              <a:t>Curved spacetime</a:t>
            </a:r>
          </a:p>
          <a:p>
            <a:endParaRPr lang="en-CA" sz="2000" dirty="0"/>
          </a:p>
          <a:p>
            <a:pPr marL="685800" indent="-685800">
              <a:buFont typeface="Arial" panose="020B0604020202020204" pitchFamily="34" charset="0"/>
              <a:buChar char="•"/>
            </a:pPr>
            <a:r>
              <a:rPr lang="en-CA" sz="4800" dirty="0"/>
              <a:t>Doppler Shift (SR) for non-inertial observers</a:t>
            </a:r>
          </a:p>
          <a:p>
            <a:pPr marL="1143000" lvl="1" indent="-685800">
              <a:buFont typeface="Arial" panose="020B0604020202020204" pitchFamily="34" charset="0"/>
              <a:buChar char="•"/>
            </a:pPr>
            <a:r>
              <a:rPr lang="en-CA" sz="4800" dirty="0"/>
              <a:t>Flat spacetime</a:t>
            </a:r>
          </a:p>
        </p:txBody>
      </p:sp>
    </p:spTree>
    <p:custDataLst>
      <p:tags r:id="rId1"/>
    </p:custDataLst>
    <p:extLst>
      <p:ext uri="{BB962C8B-B14F-4D97-AF65-F5344CB8AC3E}">
        <p14:creationId xmlns:p14="http://schemas.microsoft.com/office/powerpoint/2010/main" val="3224449768"/>
      </p:ext>
    </p:extLst>
  </p:cSld>
  <p:clrMapOvr>
    <a:masterClrMapping/>
  </p:clrMapOvr>
  <mc:AlternateContent xmlns:mc="http://schemas.openxmlformats.org/markup-compatibility/2006" xmlns:p14="http://schemas.microsoft.com/office/powerpoint/2010/main">
    <mc:Choice Requires="p14">
      <p:transition spd="slow" p14:dur="2000" advTm="14957"/>
    </mc:Choice>
    <mc:Fallback xmlns="">
      <p:transition spd="slow" advTm="149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ABAC82D-84BE-4EA5-A2DA-E2AB7C441AA4}"/>
              </a:ext>
            </a:extLst>
          </p:cNvPr>
          <p:cNvSpPr txBox="1"/>
          <p:nvPr/>
        </p:nvSpPr>
        <p:spPr>
          <a:xfrm>
            <a:off x="8424472" y="419100"/>
            <a:ext cx="3642610" cy="1938992"/>
          </a:xfrm>
          <a:prstGeom prst="rect">
            <a:avLst/>
          </a:prstGeom>
          <a:noFill/>
        </p:spPr>
        <p:txBody>
          <a:bodyPr wrap="square" rtlCol="0">
            <a:spAutoFit/>
          </a:bodyPr>
          <a:lstStyle/>
          <a:p>
            <a:pPr algn="ctr"/>
            <a:r>
              <a:rPr lang="en-US" sz="4000" dirty="0"/>
              <a:t>Observer in accelerating rocket</a:t>
            </a:r>
            <a:endParaRPr lang="en-CA" sz="4000" dirty="0"/>
          </a:p>
        </p:txBody>
      </p:sp>
      <p:sp>
        <p:nvSpPr>
          <p:cNvPr id="94" name="TextBox 93">
            <a:extLst>
              <a:ext uri="{FF2B5EF4-FFF2-40B4-BE49-F238E27FC236}">
                <a16:creationId xmlns:a16="http://schemas.microsoft.com/office/drawing/2014/main" id="{4B501CBA-CC4A-4028-B7D8-6A417E37A2CE}"/>
              </a:ext>
            </a:extLst>
          </p:cNvPr>
          <p:cNvSpPr txBox="1"/>
          <p:nvPr/>
        </p:nvSpPr>
        <p:spPr>
          <a:xfrm>
            <a:off x="8042772" y="3960885"/>
            <a:ext cx="4095925" cy="1323439"/>
          </a:xfrm>
          <a:prstGeom prst="rect">
            <a:avLst/>
          </a:prstGeom>
          <a:noFill/>
        </p:spPr>
        <p:txBody>
          <a:bodyPr wrap="square" rtlCol="0">
            <a:spAutoFit/>
          </a:bodyPr>
          <a:lstStyle/>
          <a:p>
            <a:pPr algn="ctr"/>
            <a:r>
              <a:rPr lang="en-US" sz="4000" dirty="0"/>
              <a:t>Observer standing on planet</a:t>
            </a:r>
            <a:endParaRPr lang="en-CA" sz="4000" dirty="0"/>
          </a:p>
        </p:txBody>
      </p:sp>
      <p:grpSp>
        <p:nvGrpSpPr>
          <p:cNvPr id="13" name="Group 12">
            <a:extLst>
              <a:ext uri="{FF2B5EF4-FFF2-40B4-BE49-F238E27FC236}">
                <a16:creationId xmlns:a16="http://schemas.microsoft.com/office/drawing/2014/main" id="{3E3121AC-8F68-0BC2-11A6-606061CAC8E7}"/>
              </a:ext>
            </a:extLst>
          </p:cNvPr>
          <p:cNvGrpSpPr/>
          <p:nvPr/>
        </p:nvGrpSpPr>
        <p:grpSpPr>
          <a:xfrm>
            <a:off x="424726" y="4483328"/>
            <a:ext cx="1292531" cy="3194802"/>
            <a:chOff x="424726" y="4483328"/>
            <a:chExt cx="1292531" cy="3194802"/>
          </a:xfrm>
        </p:grpSpPr>
        <p:grpSp>
          <p:nvGrpSpPr>
            <p:cNvPr id="51" name="Group 50">
              <a:extLst>
                <a:ext uri="{FF2B5EF4-FFF2-40B4-BE49-F238E27FC236}">
                  <a16:creationId xmlns:a16="http://schemas.microsoft.com/office/drawing/2014/main" id="{50F0AB54-C415-4A8C-8F6B-D93BAEDC084F}"/>
                </a:ext>
              </a:extLst>
            </p:cNvPr>
            <p:cNvGrpSpPr/>
            <p:nvPr/>
          </p:nvGrpSpPr>
          <p:grpSpPr>
            <a:xfrm>
              <a:off x="549233" y="4483328"/>
              <a:ext cx="1168024" cy="3194802"/>
              <a:chOff x="552451" y="1008021"/>
              <a:chExt cx="1168024" cy="3194802"/>
            </a:xfrm>
          </p:grpSpPr>
          <p:grpSp>
            <p:nvGrpSpPr>
              <p:cNvPr id="52" name="Group 51">
                <a:extLst>
                  <a:ext uri="{FF2B5EF4-FFF2-40B4-BE49-F238E27FC236}">
                    <a16:creationId xmlns:a16="http://schemas.microsoft.com/office/drawing/2014/main" id="{4B5FCF9E-933C-42EF-B41C-882BFEC014A6}"/>
                  </a:ext>
                </a:extLst>
              </p:cNvPr>
              <p:cNvGrpSpPr/>
              <p:nvPr/>
            </p:nvGrpSpPr>
            <p:grpSpPr>
              <a:xfrm>
                <a:off x="552451" y="1008021"/>
                <a:ext cx="1168024" cy="3194802"/>
                <a:chOff x="609600" y="2959017"/>
                <a:chExt cx="1390650" cy="3803733"/>
              </a:xfrm>
            </p:grpSpPr>
            <p:sp>
              <p:nvSpPr>
                <p:cNvPr id="54" name="Rectangle 53">
                  <a:extLst>
                    <a:ext uri="{FF2B5EF4-FFF2-40B4-BE49-F238E27FC236}">
                      <a16:creationId xmlns:a16="http://schemas.microsoft.com/office/drawing/2014/main" id="{7AEB8416-6A49-48FA-8113-4634312B9FB8}"/>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 54">
                  <a:extLst>
                    <a:ext uri="{FF2B5EF4-FFF2-40B4-BE49-F238E27FC236}">
                      <a16:creationId xmlns:a16="http://schemas.microsoft.com/office/drawing/2014/main" id="{24C3C794-FBDB-423C-A02A-8A9EE8FF4ABD}"/>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B9370020-6BAE-4B95-8846-A28517E2943C}"/>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56">
                  <a:extLst>
                    <a:ext uri="{FF2B5EF4-FFF2-40B4-BE49-F238E27FC236}">
                      <a16:creationId xmlns:a16="http://schemas.microsoft.com/office/drawing/2014/main" id="{97F6DE3C-5C4B-40F0-B200-C9EB2CFEBA58}"/>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Diagonal Stripe 57">
                  <a:extLst>
                    <a:ext uri="{FF2B5EF4-FFF2-40B4-BE49-F238E27FC236}">
                      <a16:creationId xmlns:a16="http://schemas.microsoft.com/office/drawing/2014/main" id="{BF9810E4-F244-4F64-9870-32F42BA3178B}"/>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53" name="Picture 2" descr="Basketball, Ball, Sport, Orange Ball, Round, Cut Out">
                <a:extLst>
                  <a:ext uri="{FF2B5EF4-FFF2-40B4-BE49-F238E27FC236}">
                    <a16:creationId xmlns:a16="http://schemas.microsoft.com/office/drawing/2014/main" id="{EFCDFB8C-9805-461F-ADA3-12D56E520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079" y="1136069"/>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95" name="Graphic 94" descr="Confused person">
              <a:extLst>
                <a:ext uri="{FF2B5EF4-FFF2-40B4-BE49-F238E27FC236}">
                  <a16:creationId xmlns:a16="http://schemas.microsoft.com/office/drawing/2014/main" id="{0E075E1A-70C9-42C9-8D19-7FC6D85A7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726" y="5116875"/>
              <a:ext cx="972753" cy="972753"/>
            </a:xfrm>
            <a:prstGeom prst="rect">
              <a:avLst/>
            </a:prstGeom>
          </p:spPr>
        </p:pic>
      </p:grpSp>
      <p:grpSp>
        <p:nvGrpSpPr>
          <p:cNvPr id="14" name="Group 13">
            <a:extLst>
              <a:ext uri="{FF2B5EF4-FFF2-40B4-BE49-F238E27FC236}">
                <a16:creationId xmlns:a16="http://schemas.microsoft.com/office/drawing/2014/main" id="{ACA5E829-FAFD-9915-A528-D17506D12DCF}"/>
              </a:ext>
            </a:extLst>
          </p:cNvPr>
          <p:cNvGrpSpPr/>
          <p:nvPr/>
        </p:nvGrpSpPr>
        <p:grpSpPr>
          <a:xfrm>
            <a:off x="1991859" y="4483328"/>
            <a:ext cx="1277430" cy="3194802"/>
            <a:chOff x="1991859" y="4483328"/>
            <a:chExt cx="1277430" cy="3194802"/>
          </a:xfrm>
        </p:grpSpPr>
        <p:grpSp>
          <p:nvGrpSpPr>
            <p:cNvPr id="59" name="Group 58">
              <a:extLst>
                <a:ext uri="{FF2B5EF4-FFF2-40B4-BE49-F238E27FC236}">
                  <a16:creationId xmlns:a16="http://schemas.microsoft.com/office/drawing/2014/main" id="{2679C720-68A9-42C7-85C5-7A51148CD1A7}"/>
                </a:ext>
              </a:extLst>
            </p:cNvPr>
            <p:cNvGrpSpPr/>
            <p:nvPr/>
          </p:nvGrpSpPr>
          <p:grpSpPr>
            <a:xfrm>
              <a:off x="2101265" y="4483328"/>
              <a:ext cx="1168024" cy="3194802"/>
              <a:chOff x="2104483" y="880018"/>
              <a:chExt cx="1168024" cy="3194802"/>
            </a:xfrm>
          </p:grpSpPr>
          <p:grpSp>
            <p:nvGrpSpPr>
              <p:cNvPr id="60" name="Group 59">
                <a:extLst>
                  <a:ext uri="{FF2B5EF4-FFF2-40B4-BE49-F238E27FC236}">
                    <a16:creationId xmlns:a16="http://schemas.microsoft.com/office/drawing/2014/main" id="{49B1C593-0D07-488C-B932-AA4FD662CDD5}"/>
                  </a:ext>
                </a:extLst>
              </p:cNvPr>
              <p:cNvGrpSpPr/>
              <p:nvPr/>
            </p:nvGrpSpPr>
            <p:grpSpPr>
              <a:xfrm>
                <a:off x="2104483" y="880018"/>
                <a:ext cx="1168024" cy="3194802"/>
                <a:chOff x="2457450" y="2959017"/>
                <a:chExt cx="1390650" cy="3803733"/>
              </a:xfrm>
            </p:grpSpPr>
            <p:sp>
              <p:nvSpPr>
                <p:cNvPr id="62" name="Rectangle 61">
                  <a:extLst>
                    <a:ext uri="{FF2B5EF4-FFF2-40B4-BE49-F238E27FC236}">
                      <a16:creationId xmlns:a16="http://schemas.microsoft.com/office/drawing/2014/main" id="{6AAEC48A-8E50-453D-9C16-6A537199A5AC}"/>
                    </a:ext>
                  </a:extLst>
                </p:cNvPr>
                <p:cNvSpPr/>
                <p:nvPr/>
              </p:nvSpPr>
              <p:spPr>
                <a:xfrm>
                  <a:off x="245745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Oval 62">
                  <a:extLst>
                    <a:ext uri="{FF2B5EF4-FFF2-40B4-BE49-F238E27FC236}">
                      <a16:creationId xmlns:a16="http://schemas.microsoft.com/office/drawing/2014/main" id="{EFE630E5-0AA3-4D11-A8F7-A3ECDBD5B029}"/>
                    </a:ext>
                  </a:extLst>
                </p:cNvPr>
                <p:cNvSpPr/>
                <p:nvPr/>
              </p:nvSpPr>
              <p:spPr>
                <a:xfrm>
                  <a:off x="281940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Oval 63">
                  <a:extLst>
                    <a:ext uri="{FF2B5EF4-FFF2-40B4-BE49-F238E27FC236}">
                      <a16:creationId xmlns:a16="http://schemas.microsoft.com/office/drawing/2014/main" id="{87D4DC8E-FD6A-4395-B045-7D3611BCCA78}"/>
                    </a:ext>
                  </a:extLst>
                </p:cNvPr>
                <p:cNvSpPr/>
                <p:nvPr/>
              </p:nvSpPr>
              <p:spPr>
                <a:xfrm flipH="1">
                  <a:off x="291465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a:extLst>
                    <a:ext uri="{FF2B5EF4-FFF2-40B4-BE49-F238E27FC236}">
                      <a16:creationId xmlns:a16="http://schemas.microsoft.com/office/drawing/2014/main" id="{A04B3ED5-8918-4E14-B39C-83BC7EE18AA1}"/>
                    </a:ext>
                  </a:extLst>
                </p:cNvPr>
                <p:cNvSpPr/>
                <p:nvPr/>
              </p:nvSpPr>
              <p:spPr>
                <a:xfrm>
                  <a:off x="304800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Diagonal Stripe 65">
                  <a:extLst>
                    <a:ext uri="{FF2B5EF4-FFF2-40B4-BE49-F238E27FC236}">
                      <a16:creationId xmlns:a16="http://schemas.microsoft.com/office/drawing/2014/main" id="{0950A3CA-14B9-4325-862A-663D065C78CF}"/>
                    </a:ext>
                  </a:extLst>
                </p:cNvPr>
                <p:cNvSpPr/>
                <p:nvPr/>
              </p:nvSpPr>
              <p:spPr>
                <a:xfrm rot="2730978">
                  <a:off x="268962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61" name="Picture 2" descr="Basketball, Ball, Sport, Orange Ball, Round, Cut Out">
                <a:extLst>
                  <a:ext uri="{FF2B5EF4-FFF2-40B4-BE49-F238E27FC236}">
                    <a16:creationId xmlns:a16="http://schemas.microsoft.com/office/drawing/2014/main" id="{EB4663D2-2AD1-48BE-BEAB-2F2C752CD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503"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96" name="Graphic 95" descr="Confused person">
              <a:extLst>
                <a:ext uri="{FF2B5EF4-FFF2-40B4-BE49-F238E27FC236}">
                  <a16:creationId xmlns:a16="http://schemas.microsoft.com/office/drawing/2014/main" id="{3A7C6700-E148-47B4-95DF-F389CF3B28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91859" y="5114000"/>
              <a:ext cx="972753" cy="972753"/>
            </a:xfrm>
            <a:prstGeom prst="rect">
              <a:avLst/>
            </a:prstGeom>
          </p:spPr>
        </p:pic>
      </p:grpSp>
      <p:grpSp>
        <p:nvGrpSpPr>
          <p:cNvPr id="15" name="Group 14">
            <a:extLst>
              <a:ext uri="{FF2B5EF4-FFF2-40B4-BE49-F238E27FC236}">
                <a16:creationId xmlns:a16="http://schemas.microsoft.com/office/drawing/2014/main" id="{7A9FA5CE-D4E1-379A-725D-1F8E4116CB89}"/>
              </a:ext>
            </a:extLst>
          </p:cNvPr>
          <p:cNvGrpSpPr/>
          <p:nvPr/>
        </p:nvGrpSpPr>
        <p:grpSpPr>
          <a:xfrm>
            <a:off x="3507231" y="4483328"/>
            <a:ext cx="1282089" cy="3194802"/>
            <a:chOff x="3507231" y="4483328"/>
            <a:chExt cx="1282089" cy="3194802"/>
          </a:xfrm>
        </p:grpSpPr>
        <p:grpSp>
          <p:nvGrpSpPr>
            <p:cNvPr id="67" name="Group 66">
              <a:extLst>
                <a:ext uri="{FF2B5EF4-FFF2-40B4-BE49-F238E27FC236}">
                  <a16:creationId xmlns:a16="http://schemas.microsoft.com/office/drawing/2014/main" id="{B325A5EC-62F9-467E-B6D4-8852E3BD2F0D}"/>
                </a:ext>
              </a:extLst>
            </p:cNvPr>
            <p:cNvGrpSpPr/>
            <p:nvPr/>
          </p:nvGrpSpPr>
          <p:grpSpPr>
            <a:xfrm>
              <a:off x="3621296" y="4483328"/>
              <a:ext cx="1168024" cy="3194802"/>
              <a:chOff x="3624514" y="640013"/>
              <a:chExt cx="1168024" cy="3194802"/>
            </a:xfrm>
          </p:grpSpPr>
          <p:grpSp>
            <p:nvGrpSpPr>
              <p:cNvPr id="68" name="Group 67">
                <a:extLst>
                  <a:ext uri="{FF2B5EF4-FFF2-40B4-BE49-F238E27FC236}">
                    <a16:creationId xmlns:a16="http://schemas.microsoft.com/office/drawing/2014/main" id="{EE5B400A-3E5D-4B43-9779-B6A9B2549955}"/>
                  </a:ext>
                </a:extLst>
              </p:cNvPr>
              <p:cNvGrpSpPr/>
              <p:nvPr/>
            </p:nvGrpSpPr>
            <p:grpSpPr>
              <a:xfrm>
                <a:off x="3624514" y="640013"/>
                <a:ext cx="1168024" cy="3194802"/>
                <a:chOff x="4267200" y="2978067"/>
                <a:chExt cx="1390650" cy="3803733"/>
              </a:xfrm>
            </p:grpSpPr>
            <p:sp>
              <p:nvSpPr>
                <p:cNvPr id="70" name="Rectangle 69">
                  <a:extLst>
                    <a:ext uri="{FF2B5EF4-FFF2-40B4-BE49-F238E27FC236}">
                      <a16:creationId xmlns:a16="http://schemas.microsoft.com/office/drawing/2014/main" id="{F7479E5F-24F9-4310-BF62-AA996E5BED02}"/>
                    </a:ext>
                  </a:extLst>
                </p:cNvPr>
                <p:cNvSpPr/>
                <p:nvPr/>
              </p:nvSpPr>
              <p:spPr>
                <a:xfrm>
                  <a:off x="426720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a:extLst>
                    <a:ext uri="{FF2B5EF4-FFF2-40B4-BE49-F238E27FC236}">
                      <a16:creationId xmlns:a16="http://schemas.microsoft.com/office/drawing/2014/main" id="{5D9B8445-3365-4F0B-AD90-0ABD721C0FBB}"/>
                    </a:ext>
                  </a:extLst>
                </p:cNvPr>
                <p:cNvSpPr/>
                <p:nvPr/>
              </p:nvSpPr>
              <p:spPr>
                <a:xfrm>
                  <a:off x="462915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A1FA8DC8-C759-4CC1-A7CC-F293FCE568DA}"/>
                    </a:ext>
                  </a:extLst>
                </p:cNvPr>
                <p:cNvSpPr/>
                <p:nvPr/>
              </p:nvSpPr>
              <p:spPr>
                <a:xfrm flipH="1">
                  <a:off x="472440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CB1A8784-3EFA-4BD4-97A7-FA533497A089}"/>
                    </a:ext>
                  </a:extLst>
                </p:cNvPr>
                <p:cNvSpPr/>
                <p:nvPr/>
              </p:nvSpPr>
              <p:spPr>
                <a:xfrm>
                  <a:off x="485775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Diagonal Stripe 73">
                  <a:extLst>
                    <a:ext uri="{FF2B5EF4-FFF2-40B4-BE49-F238E27FC236}">
                      <a16:creationId xmlns:a16="http://schemas.microsoft.com/office/drawing/2014/main" id="{4CAAB879-7962-4118-92CD-6F6C920701E5}"/>
                    </a:ext>
                  </a:extLst>
                </p:cNvPr>
                <p:cNvSpPr/>
                <p:nvPr/>
              </p:nvSpPr>
              <p:spPr>
                <a:xfrm rot="2730978">
                  <a:off x="449937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69" name="Picture 2" descr="Basketball, Ball, Sport, Orange Ball, Round, Cut Out">
                <a:extLst>
                  <a:ext uri="{FF2B5EF4-FFF2-40B4-BE49-F238E27FC236}">
                    <a16:creationId xmlns:a16="http://schemas.microsoft.com/office/drawing/2014/main" id="{29D32D5D-2354-4DC6-8A50-A07244E26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032"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Graphic 96" descr="Confused person">
              <a:extLst>
                <a:ext uri="{FF2B5EF4-FFF2-40B4-BE49-F238E27FC236}">
                  <a16:creationId xmlns:a16="http://schemas.microsoft.com/office/drawing/2014/main" id="{35B613D2-E64F-48A9-804E-EA14641E7C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7231" y="5118745"/>
              <a:ext cx="972753" cy="972753"/>
            </a:xfrm>
            <a:prstGeom prst="rect">
              <a:avLst/>
            </a:prstGeom>
          </p:spPr>
        </p:pic>
      </p:grpSp>
      <p:grpSp>
        <p:nvGrpSpPr>
          <p:cNvPr id="16" name="Group 15">
            <a:extLst>
              <a:ext uri="{FF2B5EF4-FFF2-40B4-BE49-F238E27FC236}">
                <a16:creationId xmlns:a16="http://schemas.microsoft.com/office/drawing/2014/main" id="{B104E62C-DB4D-4D1D-C823-4FCE2F165719}"/>
              </a:ext>
            </a:extLst>
          </p:cNvPr>
          <p:cNvGrpSpPr/>
          <p:nvPr/>
        </p:nvGrpSpPr>
        <p:grpSpPr>
          <a:xfrm>
            <a:off x="5057111" y="4483328"/>
            <a:ext cx="1284241" cy="3194802"/>
            <a:chOff x="5057111" y="4483328"/>
            <a:chExt cx="1284241" cy="3194802"/>
          </a:xfrm>
        </p:grpSpPr>
        <p:grpSp>
          <p:nvGrpSpPr>
            <p:cNvPr id="75" name="Group 74">
              <a:extLst>
                <a:ext uri="{FF2B5EF4-FFF2-40B4-BE49-F238E27FC236}">
                  <a16:creationId xmlns:a16="http://schemas.microsoft.com/office/drawing/2014/main" id="{453CF230-32F2-472D-9AEB-CB14725F2216}"/>
                </a:ext>
              </a:extLst>
            </p:cNvPr>
            <p:cNvGrpSpPr/>
            <p:nvPr/>
          </p:nvGrpSpPr>
          <p:grpSpPr>
            <a:xfrm>
              <a:off x="5173328" y="4483328"/>
              <a:ext cx="1168024" cy="3194802"/>
              <a:chOff x="5176546" y="336007"/>
              <a:chExt cx="1168024" cy="3194802"/>
            </a:xfrm>
          </p:grpSpPr>
          <p:grpSp>
            <p:nvGrpSpPr>
              <p:cNvPr id="76" name="Group 75">
                <a:extLst>
                  <a:ext uri="{FF2B5EF4-FFF2-40B4-BE49-F238E27FC236}">
                    <a16:creationId xmlns:a16="http://schemas.microsoft.com/office/drawing/2014/main" id="{BDB42386-6B85-418C-8AAE-7967B7CC3390}"/>
                  </a:ext>
                </a:extLst>
              </p:cNvPr>
              <p:cNvGrpSpPr/>
              <p:nvPr/>
            </p:nvGrpSpPr>
            <p:grpSpPr>
              <a:xfrm>
                <a:off x="5176546" y="336007"/>
                <a:ext cx="1168024" cy="3194802"/>
                <a:chOff x="6115050" y="2978067"/>
                <a:chExt cx="1390650" cy="3803733"/>
              </a:xfrm>
            </p:grpSpPr>
            <p:sp>
              <p:nvSpPr>
                <p:cNvPr id="78" name="Rectangle 77">
                  <a:extLst>
                    <a:ext uri="{FF2B5EF4-FFF2-40B4-BE49-F238E27FC236}">
                      <a16:creationId xmlns:a16="http://schemas.microsoft.com/office/drawing/2014/main" id="{9E2AC441-A6A3-4083-A934-55993598F1AC}"/>
                    </a:ext>
                  </a:extLst>
                </p:cNvPr>
                <p:cNvSpPr/>
                <p:nvPr/>
              </p:nvSpPr>
              <p:spPr>
                <a:xfrm>
                  <a:off x="611505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Oval 78">
                  <a:extLst>
                    <a:ext uri="{FF2B5EF4-FFF2-40B4-BE49-F238E27FC236}">
                      <a16:creationId xmlns:a16="http://schemas.microsoft.com/office/drawing/2014/main" id="{BB356FE2-091E-4CB3-BA67-91E727E1706C}"/>
                    </a:ext>
                  </a:extLst>
                </p:cNvPr>
                <p:cNvSpPr/>
                <p:nvPr/>
              </p:nvSpPr>
              <p:spPr>
                <a:xfrm>
                  <a:off x="647700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a:extLst>
                    <a:ext uri="{FF2B5EF4-FFF2-40B4-BE49-F238E27FC236}">
                      <a16:creationId xmlns:a16="http://schemas.microsoft.com/office/drawing/2014/main" id="{B63F146D-C6D9-48E3-9EDD-E669A13CA661}"/>
                    </a:ext>
                  </a:extLst>
                </p:cNvPr>
                <p:cNvSpPr/>
                <p:nvPr/>
              </p:nvSpPr>
              <p:spPr>
                <a:xfrm flipH="1">
                  <a:off x="657225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Oval 80">
                  <a:extLst>
                    <a:ext uri="{FF2B5EF4-FFF2-40B4-BE49-F238E27FC236}">
                      <a16:creationId xmlns:a16="http://schemas.microsoft.com/office/drawing/2014/main" id="{B8ED3421-DE0B-4C11-A886-E201E910348A}"/>
                    </a:ext>
                  </a:extLst>
                </p:cNvPr>
                <p:cNvSpPr/>
                <p:nvPr/>
              </p:nvSpPr>
              <p:spPr>
                <a:xfrm>
                  <a:off x="670560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Diagonal Stripe 81">
                  <a:extLst>
                    <a:ext uri="{FF2B5EF4-FFF2-40B4-BE49-F238E27FC236}">
                      <a16:creationId xmlns:a16="http://schemas.microsoft.com/office/drawing/2014/main" id="{5E548750-50AA-45BD-A488-907D70226FF4}"/>
                    </a:ext>
                  </a:extLst>
                </p:cNvPr>
                <p:cNvSpPr/>
                <p:nvPr/>
              </p:nvSpPr>
              <p:spPr>
                <a:xfrm rot="2730978">
                  <a:off x="634722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77" name="Picture 2" descr="Basketball, Ball, Sport, Orange Ball, Round, Cut Out">
                <a:extLst>
                  <a:ext uri="{FF2B5EF4-FFF2-40B4-BE49-F238E27FC236}">
                    <a16:creationId xmlns:a16="http://schemas.microsoft.com/office/drawing/2014/main" id="{9085999D-F2FE-48E7-9970-001C0179A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791"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98" name="Graphic 97" descr="Confused person">
              <a:extLst>
                <a:ext uri="{FF2B5EF4-FFF2-40B4-BE49-F238E27FC236}">
                  <a16:creationId xmlns:a16="http://schemas.microsoft.com/office/drawing/2014/main" id="{3A699AB0-6498-417B-84C8-3784DDDEF8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7111" y="5115870"/>
              <a:ext cx="972753" cy="972753"/>
            </a:xfrm>
            <a:prstGeom prst="rect">
              <a:avLst/>
            </a:prstGeom>
          </p:spPr>
        </p:pic>
      </p:grpSp>
      <p:grpSp>
        <p:nvGrpSpPr>
          <p:cNvPr id="17" name="Group 16">
            <a:extLst>
              <a:ext uri="{FF2B5EF4-FFF2-40B4-BE49-F238E27FC236}">
                <a16:creationId xmlns:a16="http://schemas.microsoft.com/office/drawing/2014/main" id="{647EF855-38EE-2E0D-5B80-55A85F589D79}"/>
              </a:ext>
            </a:extLst>
          </p:cNvPr>
          <p:cNvGrpSpPr/>
          <p:nvPr/>
        </p:nvGrpSpPr>
        <p:grpSpPr>
          <a:xfrm>
            <a:off x="6555232" y="4483328"/>
            <a:ext cx="1290151" cy="3194802"/>
            <a:chOff x="6555232" y="4483328"/>
            <a:chExt cx="1290151" cy="3194802"/>
          </a:xfrm>
        </p:grpSpPr>
        <p:grpSp>
          <p:nvGrpSpPr>
            <p:cNvPr id="83" name="Group 82">
              <a:extLst>
                <a:ext uri="{FF2B5EF4-FFF2-40B4-BE49-F238E27FC236}">
                  <a16:creationId xmlns:a16="http://schemas.microsoft.com/office/drawing/2014/main" id="{7C0411ED-447E-4C8E-8CB8-5988A2A7996A}"/>
                </a:ext>
              </a:extLst>
            </p:cNvPr>
            <p:cNvGrpSpPr/>
            <p:nvPr/>
          </p:nvGrpSpPr>
          <p:grpSpPr>
            <a:xfrm>
              <a:off x="6677359" y="4483328"/>
              <a:ext cx="1168024" cy="3194802"/>
              <a:chOff x="6680577" y="0"/>
              <a:chExt cx="1168024" cy="3194802"/>
            </a:xfrm>
          </p:grpSpPr>
          <p:grpSp>
            <p:nvGrpSpPr>
              <p:cNvPr id="84" name="Group 83">
                <a:extLst>
                  <a:ext uri="{FF2B5EF4-FFF2-40B4-BE49-F238E27FC236}">
                    <a16:creationId xmlns:a16="http://schemas.microsoft.com/office/drawing/2014/main" id="{40F82787-82C3-424F-86C9-DCEDF0263E09}"/>
                  </a:ext>
                </a:extLst>
              </p:cNvPr>
              <p:cNvGrpSpPr/>
              <p:nvPr/>
            </p:nvGrpSpPr>
            <p:grpSpPr>
              <a:xfrm>
                <a:off x="6680577" y="0"/>
                <a:ext cx="1168024" cy="3194802"/>
                <a:chOff x="609600" y="2959017"/>
                <a:chExt cx="1390650" cy="3803733"/>
              </a:xfrm>
            </p:grpSpPr>
            <p:sp>
              <p:nvSpPr>
                <p:cNvPr id="86" name="Rectangle 85">
                  <a:extLst>
                    <a:ext uri="{FF2B5EF4-FFF2-40B4-BE49-F238E27FC236}">
                      <a16:creationId xmlns:a16="http://schemas.microsoft.com/office/drawing/2014/main" id="{4A1DEB13-09F7-4292-A5F0-06C517C5EB25}"/>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Oval 86">
                  <a:extLst>
                    <a:ext uri="{FF2B5EF4-FFF2-40B4-BE49-F238E27FC236}">
                      <a16:creationId xmlns:a16="http://schemas.microsoft.com/office/drawing/2014/main" id="{FB4D8C6B-5BFE-4D6D-9B92-013350DED357}"/>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Oval 87">
                  <a:extLst>
                    <a:ext uri="{FF2B5EF4-FFF2-40B4-BE49-F238E27FC236}">
                      <a16:creationId xmlns:a16="http://schemas.microsoft.com/office/drawing/2014/main" id="{C07ADC6D-881D-4024-8D73-15769BE22624}"/>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Oval 88">
                  <a:extLst>
                    <a:ext uri="{FF2B5EF4-FFF2-40B4-BE49-F238E27FC236}">
                      <a16:creationId xmlns:a16="http://schemas.microsoft.com/office/drawing/2014/main" id="{DA119ECE-95EC-41E3-9ADE-0A74869F2479}"/>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Diagonal Stripe 89">
                  <a:extLst>
                    <a:ext uri="{FF2B5EF4-FFF2-40B4-BE49-F238E27FC236}">
                      <a16:creationId xmlns:a16="http://schemas.microsoft.com/office/drawing/2014/main" id="{C5A33747-1759-42F3-AE59-EE2C31898411}"/>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85" name="Picture 2" descr="Basketball, Ball, Sport, Orange Ball, Round, Cut Out">
                <a:extLst>
                  <a:ext uri="{FF2B5EF4-FFF2-40B4-BE49-F238E27FC236}">
                    <a16:creationId xmlns:a16="http://schemas.microsoft.com/office/drawing/2014/main" id="{A62849EE-023C-45FB-9A25-56E21189F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568"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99" name="Graphic 98" descr="Confused person">
              <a:extLst>
                <a:ext uri="{FF2B5EF4-FFF2-40B4-BE49-F238E27FC236}">
                  <a16:creationId xmlns:a16="http://schemas.microsoft.com/office/drawing/2014/main" id="{52EA57E5-4B5E-467F-9A7B-4296F1830B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5232" y="5112994"/>
              <a:ext cx="972753" cy="972753"/>
            </a:xfrm>
            <a:prstGeom prst="rect">
              <a:avLst/>
            </a:prstGeom>
          </p:spPr>
        </p:pic>
      </p:grpSp>
      <p:grpSp>
        <p:nvGrpSpPr>
          <p:cNvPr id="7" name="Group 6">
            <a:extLst>
              <a:ext uri="{FF2B5EF4-FFF2-40B4-BE49-F238E27FC236}">
                <a16:creationId xmlns:a16="http://schemas.microsoft.com/office/drawing/2014/main" id="{2C3B8F09-F2F3-C1DE-8EE0-7078E672963F}"/>
              </a:ext>
            </a:extLst>
          </p:cNvPr>
          <p:cNvGrpSpPr/>
          <p:nvPr/>
        </p:nvGrpSpPr>
        <p:grpSpPr>
          <a:xfrm>
            <a:off x="448310" y="1008021"/>
            <a:ext cx="1272165" cy="3194802"/>
            <a:chOff x="448310" y="1008021"/>
            <a:chExt cx="1272165" cy="3194802"/>
          </a:xfrm>
        </p:grpSpPr>
        <p:grpSp>
          <p:nvGrpSpPr>
            <p:cNvPr id="2" name="Group 1">
              <a:extLst>
                <a:ext uri="{FF2B5EF4-FFF2-40B4-BE49-F238E27FC236}">
                  <a16:creationId xmlns:a16="http://schemas.microsoft.com/office/drawing/2014/main" id="{0EC119BC-3231-46BC-AD5B-6E88AA760388}"/>
                </a:ext>
              </a:extLst>
            </p:cNvPr>
            <p:cNvGrpSpPr/>
            <p:nvPr/>
          </p:nvGrpSpPr>
          <p:grpSpPr>
            <a:xfrm>
              <a:off x="552451" y="1008021"/>
              <a:ext cx="1168024" cy="3194802"/>
              <a:chOff x="552451" y="1008021"/>
              <a:chExt cx="1168024" cy="3194802"/>
            </a:xfrm>
          </p:grpSpPr>
          <p:grpSp>
            <p:nvGrpSpPr>
              <p:cNvPr id="228" name="Group 227">
                <a:extLst>
                  <a:ext uri="{FF2B5EF4-FFF2-40B4-BE49-F238E27FC236}">
                    <a16:creationId xmlns:a16="http://schemas.microsoft.com/office/drawing/2014/main" id="{D2FF04F3-F5B0-47AC-B067-7F7BA29B1591}"/>
                  </a:ext>
                </a:extLst>
              </p:cNvPr>
              <p:cNvGrpSpPr/>
              <p:nvPr/>
            </p:nvGrpSpPr>
            <p:grpSpPr>
              <a:xfrm>
                <a:off x="552451" y="1008021"/>
                <a:ext cx="1168024" cy="3194802"/>
                <a:chOff x="609600" y="2959017"/>
                <a:chExt cx="1390650" cy="3803733"/>
              </a:xfrm>
            </p:grpSpPr>
            <p:sp>
              <p:nvSpPr>
                <p:cNvPr id="230" name="Rectangle 229">
                  <a:extLst>
                    <a:ext uri="{FF2B5EF4-FFF2-40B4-BE49-F238E27FC236}">
                      <a16:creationId xmlns:a16="http://schemas.microsoft.com/office/drawing/2014/main" id="{EC84E89E-C6C9-4A64-B967-72D0D3422C28}"/>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Oval 230">
                  <a:extLst>
                    <a:ext uri="{FF2B5EF4-FFF2-40B4-BE49-F238E27FC236}">
                      <a16:creationId xmlns:a16="http://schemas.microsoft.com/office/drawing/2014/main" id="{EE4CC3DC-4A1B-4FF2-876C-20AD6B927BE2}"/>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Oval 231">
                  <a:extLst>
                    <a:ext uri="{FF2B5EF4-FFF2-40B4-BE49-F238E27FC236}">
                      <a16:creationId xmlns:a16="http://schemas.microsoft.com/office/drawing/2014/main" id="{5A1AB46C-152F-46FE-8EA7-0A735174A137}"/>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Oval 232">
                  <a:extLst>
                    <a:ext uri="{FF2B5EF4-FFF2-40B4-BE49-F238E27FC236}">
                      <a16:creationId xmlns:a16="http://schemas.microsoft.com/office/drawing/2014/main" id="{C00FCA55-4D2D-4E0C-BFE1-C34770AB0FE8}"/>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Diagonal Stripe 233">
                  <a:extLst>
                    <a:ext uri="{FF2B5EF4-FFF2-40B4-BE49-F238E27FC236}">
                      <a16:creationId xmlns:a16="http://schemas.microsoft.com/office/drawing/2014/main" id="{BDB1C667-7095-4A48-BCFE-CCA80FFBE5C5}"/>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6" name="Picture 2" descr="Basketball, Ball, Sport, Orange Ball, Round, Cut Out">
                <a:extLst>
                  <a:ext uri="{FF2B5EF4-FFF2-40B4-BE49-F238E27FC236}">
                    <a16:creationId xmlns:a16="http://schemas.microsoft.com/office/drawing/2014/main" id="{E6703A49-37DB-4FF4-BAEB-5B1A7C2DA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079" y="1136069"/>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100" name="Graphic 99" descr="Confused person">
              <a:extLst>
                <a:ext uri="{FF2B5EF4-FFF2-40B4-BE49-F238E27FC236}">
                  <a16:creationId xmlns:a16="http://schemas.microsoft.com/office/drawing/2014/main" id="{35291D5E-B012-D03F-886E-1DC2FD55F3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310" y="1670282"/>
              <a:ext cx="972753" cy="972753"/>
            </a:xfrm>
            <a:prstGeom prst="rect">
              <a:avLst/>
            </a:prstGeom>
          </p:spPr>
        </p:pic>
      </p:grpSp>
      <p:grpSp>
        <p:nvGrpSpPr>
          <p:cNvPr id="8" name="Group 7">
            <a:extLst>
              <a:ext uri="{FF2B5EF4-FFF2-40B4-BE49-F238E27FC236}">
                <a16:creationId xmlns:a16="http://schemas.microsoft.com/office/drawing/2014/main" id="{C3CDD771-2914-B461-0AF4-AD9BF611F772}"/>
              </a:ext>
            </a:extLst>
          </p:cNvPr>
          <p:cNvGrpSpPr/>
          <p:nvPr/>
        </p:nvGrpSpPr>
        <p:grpSpPr>
          <a:xfrm>
            <a:off x="2008366" y="880018"/>
            <a:ext cx="1264141" cy="3194802"/>
            <a:chOff x="2008366" y="880018"/>
            <a:chExt cx="1264141" cy="3194802"/>
          </a:xfrm>
        </p:grpSpPr>
        <p:grpSp>
          <p:nvGrpSpPr>
            <p:cNvPr id="3" name="Group 2">
              <a:extLst>
                <a:ext uri="{FF2B5EF4-FFF2-40B4-BE49-F238E27FC236}">
                  <a16:creationId xmlns:a16="http://schemas.microsoft.com/office/drawing/2014/main" id="{502CCF2C-8CE3-4D27-811D-505D09FBC6BA}"/>
                </a:ext>
              </a:extLst>
            </p:cNvPr>
            <p:cNvGrpSpPr/>
            <p:nvPr/>
          </p:nvGrpSpPr>
          <p:grpSpPr>
            <a:xfrm>
              <a:off x="2104483" y="880018"/>
              <a:ext cx="1168024" cy="3194802"/>
              <a:chOff x="2104483" y="880018"/>
              <a:chExt cx="1168024" cy="3194802"/>
            </a:xfrm>
          </p:grpSpPr>
          <p:grpSp>
            <p:nvGrpSpPr>
              <p:cNvPr id="221" name="Group 220">
                <a:extLst>
                  <a:ext uri="{FF2B5EF4-FFF2-40B4-BE49-F238E27FC236}">
                    <a16:creationId xmlns:a16="http://schemas.microsoft.com/office/drawing/2014/main" id="{4CF203EA-0646-4684-9291-A2767DE9C892}"/>
                  </a:ext>
                </a:extLst>
              </p:cNvPr>
              <p:cNvGrpSpPr/>
              <p:nvPr/>
            </p:nvGrpSpPr>
            <p:grpSpPr>
              <a:xfrm>
                <a:off x="2104483" y="880018"/>
                <a:ext cx="1168024" cy="3194802"/>
                <a:chOff x="2457450" y="2959017"/>
                <a:chExt cx="1390650" cy="3803733"/>
              </a:xfrm>
            </p:grpSpPr>
            <p:sp>
              <p:nvSpPr>
                <p:cNvPr id="223" name="Rectangle 222">
                  <a:extLst>
                    <a:ext uri="{FF2B5EF4-FFF2-40B4-BE49-F238E27FC236}">
                      <a16:creationId xmlns:a16="http://schemas.microsoft.com/office/drawing/2014/main" id="{5756B7A4-505B-4B7F-B7A3-ED855B9EE820}"/>
                    </a:ext>
                  </a:extLst>
                </p:cNvPr>
                <p:cNvSpPr/>
                <p:nvPr/>
              </p:nvSpPr>
              <p:spPr>
                <a:xfrm>
                  <a:off x="245745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4" name="Oval 223">
                  <a:extLst>
                    <a:ext uri="{FF2B5EF4-FFF2-40B4-BE49-F238E27FC236}">
                      <a16:creationId xmlns:a16="http://schemas.microsoft.com/office/drawing/2014/main" id="{E84EF0D9-BE78-4718-9FFC-F50C985288EA}"/>
                    </a:ext>
                  </a:extLst>
                </p:cNvPr>
                <p:cNvSpPr/>
                <p:nvPr/>
              </p:nvSpPr>
              <p:spPr>
                <a:xfrm>
                  <a:off x="281940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5" name="Oval 224">
                  <a:extLst>
                    <a:ext uri="{FF2B5EF4-FFF2-40B4-BE49-F238E27FC236}">
                      <a16:creationId xmlns:a16="http://schemas.microsoft.com/office/drawing/2014/main" id="{BCF3C825-9EC1-4A1C-94D7-ABDAD8983328}"/>
                    </a:ext>
                  </a:extLst>
                </p:cNvPr>
                <p:cNvSpPr/>
                <p:nvPr/>
              </p:nvSpPr>
              <p:spPr>
                <a:xfrm flipH="1">
                  <a:off x="291465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6" name="Oval 225">
                  <a:extLst>
                    <a:ext uri="{FF2B5EF4-FFF2-40B4-BE49-F238E27FC236}">
                      <a16:creationId xmlns:a16="http://schemas.microsoft.com/office/drawing/2014/main" id="{D2E83EFA-3419-4BAF-A4F1-A283B09C03A7}"/>
                    </a:ext>
                  </a:extLst>
                </p:cNvPr>
                <p:cNvSpPr/>
                <p:nvPr/>
              </p:nvSpPr>
              <p:spPr>
                <a:xfrm>
                  <a:off x="304800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7" name="Diagonal Stripe 226">
                  <a:extLst>
                    <a:ext uri="{FF2B5EF4-FFF2-40B4-BE49-F238E27FC236}">
                      <a16:creationId xmlns:a16="http://schemas.microsoft.com/office/drawing/2014/main" id="{24EDF670-4822-4261-9AE8-0BBD4F263FFA}"/>
                    </a:ext>
                  </a:extLst>
                </p:cNvPr>
                <p:cNvSpPr/>
                <p:nvPr/>
              </p:nvSpPr>
              <p:spPr>
                <a:xfrm rot="2730978">
                  <a:off x="268962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7" name="Picture 2" descr="Basketball, Ball, Sport, Orange Ball, Round, Cut Out">
                <a:extLst>
                  <a:ext uri="{FF2B5EF4-FFF2-40B4-BE49-F238E27FC236}">
                    <a16:creationId xmlns:a16="http://schemas.microsoft.com/office/drawing/2014/main" id="{AB1F6430-8F56-4645-925D-BAE456597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503"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101" name="Graphic 100" descr="Confused person">
              <a:extLst>
                <a:ext uri="{FF2B5EF4-FFF2-40B4-BE49-F238E27FC236}">
                  <a16:creationId xmlns:a16="http://schemas.microsoft.com/office/drawing/2014/main" id="{0D17A38B-66E3-2C58-23B3-A94F3874F5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8366" y="1517825"/>
              <a:ext cx="972753" cy="972753"/>
            </a:xfrm>
            <a:prstGeom prst="rect">
              <a:avLst/>
            </a:prstGeom>
          </p:spPr>
        </p:pic>
      </p:grpSp>
      <p:grpSp>
        <p:nvGrpSpPr>
          <p:cNvPr id="9" name="Group 8">
            <a:extLst>
              <a:ext uri="{FF2B5EF4-FFF2-40B4-BE49-F238E27FC236}">
                <a16:creationId xmlns:a16="http://schemas.microsoft.com/office/drawing/2014/main" id="{4F513A29-7967-7C5F-BC35-8E362CF1C6C3}"/>
              </a:ext>
            </a:extLst>
          </p:cNvPr>
          <p:cNvGrpSpPr/>
          <p:nvPr/>
        </p:nvGrpSpPr>
        <p:grpSpPr>
          <a:xfrm>
            <a:off x="3510139" y="640013"/>
            <a:ext cx="1282399" cy="3194802"/>
            <a:chOff x="3510139" y="640013"/>
            <a:chExt cx="1282399" cy="3194802"/>
          </a:xfrm>
        </p:grpSpPr>
        <p:grpSp>
          <p:nvGrpSpPr>
            <p:cNvPr id="4" name="Group 3">
              <a:extLst>
                <a:ext uri="{FF2B5EF4-FFF2-40B4-BE49-F238E27FC236}">
                  <a16:creationId xmlns:a16="http://schemas.microsoft.com/office/drawing/2014/main" id="{BD6DCEF9-E1FC-48EA-929E-BAB67D82433D}"/>
                </a:ext>
              </a:extLst>
            </p:cNvPr>
            <p:cNvGrpSpPr/>
            <p:nvPr/>
          </p:nvGrpSpPr>
          <p:grpSpPr>
            <a:xfrm>
              <a:off x="3624514" y="640013"/>
              <a:ext cx="1168024" cy="3194802"/>
              <a:chOff x="3624514" y="640013"/>
              <a:chExt cx="1168024" cy="3194802"/>
            </a:xfrm>
          </p:grpSpPr>
          <p:grpSp>
            <p:nvGrpSpPr>
              <p:cNvPr id="214" name="Group 213">
                <a:extLst>
                  <a:ext uri="{FF2B5EF4-FFF2-40B4-BE49-F238E27FC236}">
                    <a16:creationId xmlns:a16="http://schemas.microsoft.com/office/drawing/2014/main" id="{FF40B83D-42D9-4052-802C-7758A4CA46AA}"/>
                  </a:ext>
                </a:extLst>
              </p:cNvPr>
              <p:cNvGrpSpPr/>
              <p:nvPr/>
            </p:nvGrpSpPr>
            <p:grpSpPr>
              <a:xfrm>
                <a:off x="3624514" y="640013"/>
                <a:ext cx="1168024" cy="3194802"/>
                <a:chOff x="4267200" y="2978067"/>
                <a:chExt cx="1390650" cy="3803733"/>
              </a:xfrm>
            </p:grpSpPr>
            <p:sp>
              <p:nvSpPr>
                <p:cNvPr id="216" name="Rectangle 215">
                  <a:extLst>
                    <a:ext uri="{FF2B5EF4-FFF2-40B4-BE49-F238E27FC236}">
                      <a16:creationId xmlns:a16="http://schemas.microsoft.com/office/drawing/2014/main" id="{51D8C739-A16E-45A9-93FD-8B206A17FCF5}"/>
                    </a:ext>
                  </a:extLst>
                </p:cNvPr>
                <p:cNvSpPr/>
                <p:nvPr/>
              </p:nvSpPr>
              <p:spPr>
                <a:xfrm>
                  <a:off x="426720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7" name="Oval 216">
                  <a:extLst>
                    <a:ext uri="{FF2B5EF4-FFF2-40B4-BE49-F238E27FC236}">
                      <a16:creationId xmlns:a16="http://schemas.microsoft.com/office/drawing/2014/main" id="{5B8820C4-0519-4198-A323-23C31D002F77}"/>
                    </a:ext>
                  </a:extLst>
                </p:cNvPr>
                <p:cNvSpPr/>
                <p:nvPr/>
              </p:nvSpPr>
              <p:spPr>
                <a:xfrm>
                  <a:off x="462915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Oval 217">
                  <a:extLst>
                    <a:ext uri="{FF2B5EF4-FFF2-40B4-BE49-F238E27FC236}">
                      <a16:creationId xmlns:a16="http://schemas.microsoft.com/office/drawing/2014/main" id="{8AFC6551-40AF-43B8-A62C-573EFF65AB57}"/>
                    </a:ext>
                  </a:extLst>
                </p:cNvPr>
                <p:cNvSpPr/>
                <p:nvPr/>
              </p:nvSpPr>
              <p:spPr>
                <a:xfrm flipH="1">
                  <a:off x="472440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Oval 218">
                  <a:extLst>
                    <a:ext uri="{FF2B5EF4-FFF2-40B4-BE49-F238E27FC236}">
                      <a16:creationId xmlns:a16="http://schemas.microsoft.com/office/drawing/2014/main" id="{07B1CA59-51C4-4FAE-AC3F-C76720376DBD}"/>
                    </a:ext>
                  </a:extLst>
                </p:cNvPr>
                <p:cNvSpPr/>
                <p:nvPr/>
              </p:nvSpPr>
              <p:spPr>
                <a:xfrm>
                  <a:off x="485775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0" name="Diagonal Stripe 219">
                  <a:extLst>
                    <a:ext uri="{FF2B5EF4-FFF2-40B4-BE49-F238E27FC236}">
                      <a16:creationId xmlns:a16="http://schemas.microsoft.com/office/drawing/2014/main" id="{5719B31F-95A4-4268-BF66-60267DBE03D7}"/>
                    </a:ext>
                  </a:extLst>
                </p:cNvPr>
                <p:cNvSpPr/>
                <p:nvPr/>
              </p:nvSpPr>
              <p:spPr>
                <a:xfrm rot="2730978">
                  <a:off x="449937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8" name="Picture 2" descr="Basketball, Ball, Sport, Orange Ball, Round, Cut Out">
                <a:extLst>
                  <a:ext uri="{FF2B5EF4-FFF2-40B4-BE49-F238E27FC236}">
                    <a16:creationId xmlns:a16="http://schemas.microsoft.com/office/drawing/2014/main" id="{EF97319F-3CA7-402E-BC25-19CE46A53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032"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Graphic 101" descr="Confused person">
              <a:extLst>
                <a:ext uri="{FF2B5EF4-FFF2-40B4-BE49-F238E27FC236}">
                  <a16:creationId xmlns:a16="http://schemas.microsoft.com/office/drawing/2014/main" id="{8AEC8B40-82F4-1B9B-E2FA-22DE975A1E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10139" y="1295430"/>
              <a:ext cx="972753" cy="972753"/>
            </a:xfrm>
            <a:prstGeom prst="rect">
              <a:avLst/>
            </a:prstGeom>
          </p:spPr>
        </p:pic>
      </p:grpSp>
      <p:grpSp>
        <p:nvGrpSpPr>
          <p:cNvPr id="10" name="Group 9">
            <a:extLst>
              <a:ext uri="{FF2B5EF4-FFF2-40B4-BE49-F238E27FC236}">
                <a16:creationId xmlns:a16="http://schemas.microsoft.com/office/drawing/2014/main" id="{E287FEE4-D3FD-7A47-11C5-49EFBB9DBC19}"/>
              </a:ext>
            </a:extLst>
          </p:cNvPr>
          <p:cNvGrpSpPr/>
          <p:nvPr/>
        </p:nvGrpSpPr>
        <p:grpSpPr>
          <a:xfrm>
            <a:off x="5084981" y="336007"/>
            <a:ext cx="1259589" cy="3194802"/>
            <a:chOff x="5084981" y="336007"/>
            <a:chExt cx="1259589" cy="3194802"/>
          </a:xfrm>
        </p:grpSpPr>
        <p:grpSp>
          <p:nvGrpSpPr>
            <p:cNvPr id="5" name="Group 4">
              <a:extLst>
                <a:ext uri="{FF2B5EF4-FFF2-40B4-BE49-F238E27FC236}">
                  <a16:creationId xmlns:a16="http://schemas.microsoft.com/office/drawing/2014/main" id="{87EFBEB7-960E-4575-86D4-138DE28069A8}"/>
                </a:ext>
              </a:extLst>
            </p:cNvPr>
            <p:cNvGrpSpPr/>
            <p:nvPr/>
          </p:nvGrpSpPr>
          <p:grpSpPr>
            <a:xfrm>
              <a:off x="5176546" y="336007"/>
              <a:ext cx="1168024" cy="3194802"/>
              <a:chOff x="5176546" y="336007"/>
              <a:chExt cx="1168024" cy="3194802"/>
            </a:xfrm>
          </p:grpSpPr>
          <p:grpSp>
            <p:nvGrpSpPr>
              <p:cNvPr id="207" name="Group 206">
                <a:extLst>
                  <a:ext uri="{FF2B5EF4-FFF2-40B4-BE49-F238E27FC236}">
                    <a16:creationId xmlns:a16="http://schemas.microsoft.com/office/drawing/2014/main" id="{A5A58B8B-CF27-4967-83C9-324278762A88}"/>
                  </a:ext>
                </a:extLst>
              </p:cNvPr>
              <p:cNvGrpSpPr/>
              <p:nvPr/>
            </p:nvGrpSpPr>
            <p:grpSpPr>
              <a:xfrm>
                <a:off x="5176546" y="336007"/>
                <a:ext cx="1168024" cy="3194802"/>
                <a:chOff x="6115050" y="2978067"/>
                <a:chExt cx="1390650" cy="3803733"/>
              </a:xfrm>
            </p:grpSpPr>
            <p:sp>
              <p:nvSpPr>
                <p:cNvPr id="209" name="Rectangle 208">
                  <a:extLst>
                    <a:ext uri="{FF2B5EF4-FFF2-40B4-BE49-F238E27FC236}">
                      <a16:creationId xmlns:a16="http://schemas.microsoft.com/office/drawing/2014/main" id="{4CBE2EC2-D9A0-43C0-89F2-EEDFD21F5E90}"/>
                    </a:ext>
                  </a:extLst>
                </p:cNvPr>
                <p:cNvSpPr/>
                <p:nvPr/>
              </p:nvSpPr>
              <p:spPr>
                <a:xfrm>
                  <a:off x="611505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Oval 209">
                  <a:extLst>
                    <a:ext uri="{FF2B5EF4-FFF2-40B4-BE49-F238E27FC236}">
                      <a16:creationId xmlns:a16="http://schemas.microsoft.com/office/drawing/2014/main" id="{8EBD2975-7BA5-4B15-B9F7-DBDA9ACC86B7}"/>
                    </a:ext>
                  </a:extLst>
                </p:cNvPr>
                <p:cNvSpPr/>
                <p:nvPr/>
              </p:nvSpPr>
              <p:spPr>
                <a:xfrm>
                  <a:off x="647700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1" name="Oval 210">
                  <a:extLst>
                    <a:ext uri="{FF2B5EF4-FFF2-40B4-BE49-F238E27FC236}">
                      <a16:creationId xmlns:a16="http://schemas.microsoft.com/office/drawing/2014/main" id="{F6621AB8-2099-4362-B40B-23BDD01CD039}"/>
                    </a:ext>
                  </a:extLst>
                </p:cNvPr>
                <p:cNvSpPr/>
                <p:nvPr/>
              </p:nvSpPr>
              <p:spPr>
                <a:xfrm flipH="1">
                  <a:off x="657225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2" name="Oval 211">
                  <a:extLst>
                    <a:ext uri="{FF2B5EF4-FFF2-40B4-BE49-F238E27FC236}">
                      <a16:creationId xmlns:a16="http://schemas.microsoft.com/office/drawing/2014/main" id="{DF052BC7-E32A-4D5B-81C0-D05162739140}"/>
                    </a:ext>
                  </a:extLst>
                </p:cNvPr>
                <p:cNvSpPr/>
                <p:nvPr/>
              </p:nvSpPr>
              <p:spPr>
                <a:xfrm>
                  <a:off x="670560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Diagonal Stripe 212">
                  <a:extLst>
                    <a:ext uri="{FF2B5EF4-FFF2-40B4-BE49-F238E27FC236}">
                      <a16:creationId xmlns:a16="http://schemas.microsoft.com/office/drawing/2014/main" id="{7BC15BCD-6FDD-49C1-BD05-07275031C66E}"/>
                    </a:ext>
                  </a:extLst>
                </p:cNvPr>
                <p:cNvSpPr/>
                <p:nvPr/>
              </p:nvSpPr>
              <p:spPr>
                <a:xfrm rot="2730978">
                  <a:off x="634722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9" name="Picture 2" descr="Basketball, Ball, Sport, Orange Ball, Round, Cut Out">
                <a:extLst>
                  <a:ext uri="{FF2B5EF4-FFF2-40B4-BE49-F238E27FC236}">
                    <a16:creationId xmlns:a16="http://schemas.microsoft.com/office/drawing/2014/main" id="{4960E432-ABD9-43F5-AFF5-3CC25D9DD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791"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104" name="Graphic 103" descr="Confused person">
              <a:extLst>
                <a:ext uri="{FF2B5EF4-FFF2-40B4-BE49-F238E27FC236}">
                  <a16:creationId xmlns:a16="http://schemas.microsoft.com/office/drawing/2014/main" id="{F8F681EA-3B51-2575-C015-2EABC5825D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4981" y="968437"/>
              <a:ext cx="972753" cy="972753"/>
            </a:xfrm>
            <a:prstGeom prst="rect">
              <a:avLst/>
            </a:prstGeom>
          </p:spPr>
        </p:pic>
      </p:grpSp>
      <p:grpSp>
        <p:nvGrpSpPr>
          <p:cNvPr id="11" name="Group 10">
            <a:extLst>
              <a:ext uri="{FF2B5EF4-FFF2-40B4-BE49-F238E27FC236}">
                <a16:creationId xmlns:a16="http://schemas.microsoft.com/office/drawing/2014/main" id="{BE15444F-9737-B2E9-50A7-6E7F589C9873}"/>
              </a:ext>
            </a:extLst>
          </p:cNvPr>
          <p:cNvGrpSpPr/>
          <p:nvPr/>
        </p:nvGrpSpPr>
        <p:grpSpPr>
          <a:xfrm>
            <a:off x="6574990" y="0"/>
            <a:ext cx="1273611" cy="3194802"/>
            <a:chOff x="6574990" y="0"/>
            <a:chExt cx="1273611" cy="3194802"/>
          </a:xfrm>
        </p:grpSpPr>
        <p:grpSp>
          <p:nvGrpSpPr>
            <p:cNvPr id="6" name="Group 5">
              <a:extLst>
                <a:ext uri="{FF2B5EF4-FFF2-40B4-BE49-F238E27FC236}">
                  <a16:creationId xmlns:a16="http://schemas.microsoft.com/office/drawing/2014/main" id="{526041C9-D8FD-4B38-8644-316B302E19E4}"/>
                </a:ext>
              </a:extLst>
            </p:cNvPr>
            <p:cNvGrpSpPr/>
            <p:nvPr/>
          </p:nvGrpSpPr>
          <p:grpSpPr>
            <a:xfrm>
              <a:off x="6680577" y="0"/>
              <a:ext cx="1168024" cy="3194802"/>
              <a:chOff x="6680577" y="0"/>
              <a:chExt cx="1168024" cy="3194802"/>
            </a:xfrm>
          </p:grpSpPr>
          <p:grpSp>
            <p:nvGrpSpPr>
              <p:cNvPr id="200" name="Group 199">
                <a:extLst>
                  <a:ext uri="{FF2B5EF4-FFF2-40B4-BE49-F238E27FC236}">
                    <a16:creationId xmlns:a16="http://schemas.microsoft.com/office/drawing/2014/main" id="{4F6D1BAD-9203-45DB-800E-9C88AE83A2BB}"/>
                  </a:ext>
                </a:extLst>
              </p:cNvPr>
              <p:cNvGrpSpPr/>
              <p:nvPr/>
            </p:nvGrpSpPr>
            <p:grpSpPr>
              <a:xfrm>
                <a:off x="6680577" y="0"/>
                <a:ext cx="1168024" cy="3194802"/>
                <a:chOff x="609600" y="2959017"/>
                <a:chExt cx="1390650" cy="3803733"/>
              </a:xfrm>
            </p:grpSpPr>
            <p:sp>
              <p:nvSpPr>
                <p:cNvPr id="202" name="Rectangle 201">
                  <a:extLst>
                    <a:ext uri="{FF2B5EF4-FFF2-40B4-BE49-F238E27FC236}">
                      <a16:creationId xmlns:a16="http://schemas.microsoft.com/office/drawing/2014/main" id="{BFE2781A-ADEB-495B-825A-404B25554774}"/>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Oval 202">
                  <a:extLst>
                    <a:ext uri="{FF2B5EF4-FFF2-40B4-BE49-F238E27FC236}">
                      <a16:creationId xmlns:a16="http://schemas.microsoft.com/office/drawing/2014/main" id="{B4B3DDC8-0FA0-4B94-800F-2AD2BD23159D}"/>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Oval 203">
                  <a:extLst>
                    <a:ext uri="{FF2B5EF4-FFF2-40B4-BE49-F238E27FC236}">
                      <a16:creationId xmlns:a16="http://schemas.microsoft.com/office/drawing/2014/main" id="{BB8F4C4B-1C51-4840-BEF0-34ADFF9A072C}"/>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Oval 204">
                  <a:extLst>
                    <a:ext uri="{FF2B5EF4-FFF2-40B4-BE49-F238E27FC236}">
                      <a16:creationId xmlns:a16="http://schemas.microsoft.com/office/drawing/2014/main" id="{9AA0C889-DDF1-4DCF-9ED1-3924435E5B0F}"/>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Diagonal Stripe 205">
                  <a:extLst>
                    <a:ext uri="{FF2B5EF4-FFF2-40B4-BE49-F238E27FC236}">
                      <a16:creationId xmlns:a16="http://schemas.microsoft.com/office/drawing/2014/main" id="{52BB9ABB-0992-4C20-B153-1DE4D41F40C6}"/>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50" name="Picture 2" descr="Basketball, Ball, Sport, Orange Ball, Round, Cut Out">
                <a:extLst>
                  <a:ext uri="{FF2B5EF4-FFF2-40B4-BE49-F238E27FC236}">
                    <a16:creationId xmlns:a16="http://schemas.microsoft.com/office/drawing/2014/main" id="{5DA2BA2E-E702-4088-ABE4-B964A9616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3568"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105" name="Graphic 104" descr="Confused person">
              <a:extLst>
                <a:ext uri="{FF2B5EF4-FFF2-40B4-BE49-F238E27FC236}">
                  <a16:creationId xmlns:a16="http://schemas.microsoft.com/office/drawing/2014/main" id="{041A7E57-03DA-A1B1-0E79-C4143000BC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4990" y="641212"/>
              <a:ext cx="972753" cy="972753"/>
            </a:xfrm>
            <a:prstGeom prst="rect">
              <a:avLst/>
            </a:prstGeom>
          </p:spPr>
        </p:pic>
      </p:grpSp>
      <p:pic>
        <p:nvPicPr>
          <p:cNvPr id="2050" name="Picture 2" descr="Free photos of Meadow">
            <a:extLst>
              <a:ext uri="{FF2B5EF4-FFF2-40B4-BE49-F238E27FC236}">
                <a16:creationId xmlns:a16="http://schemas.microsoft.com/office/drawing/2014/main" id="{1D223923-4A46-9893-72EB-94A7E2D194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7" y="6141146"/>
            <a:ext cx="8176837" cy="1003003"/>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C61669E1-8554-1799-3BB7-5F29B89F80AC}"/>
              </a:ext>
            </a:extLst>
          </p:cNvPr>
          <p:cNvSpPr txBox="1"/>
          <p:nvPr/>
        </p:nvSpPr>
        <p:spPr>
          <a:xfrm>
            <a:off x="0" y="-74934"/>
            <a:ext cx="5483382" cy="707886"/>
          </a:xfrm>
          <a:prstGeom prst="rect">
            <a:avLst/>
          </a:prstGeom>
          <a:noFill/>
        </p:spPr>
        <p:txBody>
          <a:bodyPr wrap="square" rtlCol="0">
            <a:spAutoFit/>
          </a:bodyPr>
          <a:lstStyle/>
          <a:p>
            <a:r>
              <a:rPr lang="en-US" sz="4000" dirty="0"/>
              <a:t>Equivalence Principle:</a:t>
            </a:r>
            <a:endParaRPr lang="en-CA" sz="4000" dirty="0"/>
          </a:p>
        </p:txBody>
      </p:sp>
      <p:cxnSp>
        <p:nvCxnSpPr>
          <p:cNvPr id="103" name="Straight Connector 102">
            <a:extLst>
              <a:ext uri="{FF2B5EF4-FFF2-40B4-BE49-F238E27FC236}">
                <a16:creationId xmlns:a16="http://schemas.microsoft.com/office/drawing/2014/main" id="{B18636E3-8614-4C71-A257-8D2038EF6441}"/>
              </a:ext>
            </a:extLst>
          </p:cNvPr>
          <p:cNvCxnSpPr>
            <a:cxnSpLocks/>
          </p:cNvCxnSpPr>
          <p:nvPr/>
        </p:nvCxnSpPr>
        <p:spPr>
          <a:xfrm>
            <a:off x="285750" y="1409700"/>
            <a:ext cx="78867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5EF9F2A1-B0ED-4033-9887-AD7A750B278D}"/>
              </a:ext>
            </a:extLst>
          </p:cNvPr>
          <p:cNvGrpSpPr/>
          <p:nvPr/>
        </p:nvGrpSpPr>
        <p:grpSpPr>
          <a:xfrm>
            <a:off x="-628650" y="3600450"/>
            <a:ext cx="12820650" cy="838200"/>
            <a:chOff x="-628650" y="3600450"/>
            <a:chExt cx="12820650" cy="838200"/>
          </a:xfrm>
        </p:grpSpPr>
        <p:sp>
          <p:nvSpPr>
            <p:cNvPr id="92" name="Rectangle 91">
              <a:extLst>
                <a:ext uri="{FF2B5EF4-FFF2-40B4-BE49-F238E27FC236}">
                  <a16:creationId xmlns:a16="http://schemas.microsoft.com/office/drawing/2014/main" id="{322B7186-31FA-4943-9F80-43DA965D835F}"/>
                </a:ext>
              </a:extLst>
            </p:cNvPr>
            <p:cNvSpPr/>
            <p:nvPr/>
          </p:nvSpPr>
          <p:spPr>
            <a:xfrm>
              <a:off x="-628650" y="3600450"/>
              <a:ext cx="5867400" cy="83820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Straight Connector 92">
              <a:extLst>
                <a:ext uri="{FF2B5EF4-FFF2-40B4-BE49-F238E27FC236}">
                  <a16:creationId xmlns:a16="http://schemas.microsoft.com/office/drawing/2014/main" id="{63EB2607-8210-4193-9AA8-9EB55D9D80CA}"/>
                </a:ext>
              </a:extLst>
            </p:cNvPr>
            <p:cNvCxnSpPr>
              <a:cxnSpLocks/>
            </p:cNvCxnSpPr>
            <p:nvPr/>
          </p:nvCxnSpPr>
          <p:spPr>
            <a:xfrm>
              <a:off x="0" y="381000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CED4241D-905F-43BD-BA95-824AEBEA7DC6}"/>
              </a:ext>
            </a:extLst>
          </p:cNvPr>
          <p:cNvSpPr txBox="1"/>
          <p:nvPr/>
        </p:nvSpPr>
        <p:spPr>
          <a:xfrm>
            <a:off x="8168661" y="6141985"/>
            <a:ext cx="4023340" cy="646331"/>
          </a:xfrm>
          <a:prstGeom prst="rect">
            <a:avLst/>
          </a:prstGeom>
          <a:noFill/>
        </p:spPr>
        <p:txBody>
          <a:bodyPr wrap="square" rtlCol="0">
            <a:spAutoFit/>
          </a:bodyPr>
          <a:lstStyle/>
          <a:p>
            <a:pPr algn="ctr"/>
            <a:r>
              <a:rPr lang="en-US" sz="3600" dirty="0"/>
              <a:t>(only applies locally)</a:t>
            </a:r>
            <a:endParaRPr lang="en-CA" sz="3600" dirty="0"/>
          </a:p>
        </p:txBody>
      </p:sp>
    </p:spTree>
    <p:custDataLst>
      <p:tags r:id="rId1"/>
    </p:custDataLst>
    <p:extLst>
      <p:ext uri="{BB962C8B-B14F-4D97-AF65-F5344CB8AC3E}">
        <p14:creationId xmlns:p14="http://schemas.microsoft.com/office/powerpoint/2010/main" val="2936324895"/>
      </p:ext>
    </p:extLst>
  </p:cSld>
  <p:clrMapOvr>
    <a:masterClrMapping/>
  </p:clrMapOvr>
  <mc:AlternateContent xmlns:mc="http://schemas.openxmlformats.org/markup-compatibility/2006" xmlns:p14="http://schemas.microsoft.com/office/powerpoint/2010/main">
    <mc:Choice Requires="p14">
      <p:transition p14:dur="0" advTm="18498"/>
    </mc:Choice>
    <mc:Fallback xmlns="">
      <p:transition advTm="184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50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left)">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14"/>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15"/>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16"/>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4" grpId="0"/>
      <p:bldP spid="1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AC0393-1EA7-2D78-32F4-968F4730B162}"/>
              </a:ext>
            </a:extLst>
          </p:cNvPr>
          <p:cNvGrpSpPr/>
          <p:nvPr/>
        </p:nvGrpSpPr>
        <p:grpSpPr>
          <a:xfrm rot="2767760">
            <a:off x="5379220" y="1393593"/>
            <a:ext cx="7374889" cy="5193038"/>
            <a:chOff x="3390975" y="2220686"/>
            <a:chExt cx="5312523" cy="3740822"/>
          </a:xfrm>
        </p:grpSpPr>
        <p:sp>
          <p:nvSpPr>
            <p:cNvPr id="7" name="Oval 6">
              <a:extLst>
                <a:ext uri="{FF2B5EF4-FFF2-40B4-BE49-F238E27FC236}">
                  <a16:creationId xmlns:a16="http://schemas.microsoft.com/office/drawing/2014/main" id="{06D24BBF-76C4-5278-2CE8-5648375E0F05}"/>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EA4FB780-248C-ABA3-749D-38922885BE8F}"/>
                </a:ext>
              </a:extLst>
            </p:cNvPr>
            <p:cNvGrpSpPr/>
            <p:nvPr/>
          </p:nvGrpSpPr>
          <p:grpSpPr>
            <a:xfrm>
              <a:off x="3390975" y="2220686"/>
              <a:ext cx="5312523" cy="3740822"/>
              <a:chOff x="3390975" y="2662197"/>
              <a:chExt cx="5312523" cy="2857800"/>
            </a:xfrm>
          </p:grpSpPr>
          <p:grpSp>
            <p:nvGrpSpPr>
              <p:cNvPr id="9" name="Group 8">
                <a:extLst>
                  <a:ext uri="{FF2B5EF4-FFF2-40B4-BE49-F238E27FC236}">
                    <a16:creationId xmlns:a16="http://schemas.microsoft.com/office/drawing/2014/main" id="{A41A629C-7F75-40D6-2FB0-94ED617BE5D3}"/>
                  </a:ext>
                </a:extLst>
              </p:cNvPr>
              <p:cNvGrpSpPr/>
              <p:nvPr/>
            </p:nvGrpSpPr>
            <p:grpSpPr>
              <a:xfrm>
                <a:off x="4639650" y="3100665"/>
                <a:ext cx="2888903" cy="2114506"/>
                <a:chOff x="4639650" y="3100665"/>
                <a:chExt cx="2888903" cy="2114506"/>
              </a:xfrm>
            </p:grpSpPr>
            <p:grpSp>
              <p:nvGrpSpPr>
                <p:cNvPr id="12" name="Group 11">
                  <a:extLst>
                    <a:ext uri="{FF2B5EF4-FFF2-40B4-BE49-F238E27FC236}">
                      <a16:creationId xmlns:a16="http://schemas.microsoft.com/office/drawing/2014/main" id="{3DF93CCE-C586-E7E6-72FB-9A159D9C2680}"/>
                    </a:ext>
                  </a:extLst>
                </p:cNvPr>
                <p:cNvGrpSpPr/>
                <p:nvPr/>
              </p:nvGrpSpPr>
              <p:grpSpPr>
                <a:xfrm>
                  <a:off x="4639650" y="3100665"/>
                  <a:ext cx="2888903" cy="2114506"/>
                  <a:chOff x="1050873" y="1266825"/>
                  <a:chExt cx="4041879" cy="4322790"/>
                </a:xfrm>
              </p:grpSpPr>
              <p:cxnSp>
                <p:nvCxnSpPr>
                  <p:cNvPr id="15" name="Straight Connector 14">
                    <a:extLst>
                      <a:ext uri="{FF2B5EF4-FFF2-40B4-BE49-F238E27FC236}">
                        <a16:creationId xmlns:a16="http://schemas.microsoft.com/office/drawing/2014/main" id="{E1994A8F-3205-D401-1194-83E34C9B74EF}"/>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FCD83C-629D-1E01-8091-D380DD249F7F}"/>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B194B5C-0FB9-B531-E56A-A79AB80D63D1}"/>
                      </a:ext>
                    </a:extLst>
                  </p:cNvPr>
                  <p:cNvCxnSpPr/>
                  <p:nvPr/>
                </p:nvCxnSpPr>
                <p:spPr>
                  <a:xfrm>
                    <a:off x="1060398" y="3429000"/>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FA1821-007A-524A-B0B5-0D0DE9B0F6DB}"/>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18D8547-D53D-1F1E-436B-D794EC34494B}"/>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E804F14-BFA5-87D7-E2B9-BFCBD15FD879}"/>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894525-EEFC-F2B2-1900-93DC4D73824F}"/>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0EAD17BF-F3ED-F098-3672-DC5A019C96E9}"/>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271F80-D6FE-0194-0B19-F555043430B5}"/>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EB4E18EB-F84B-43FB-88B2-38EF3A30FD42}"/>
                  </a:ext>
                </a:extLst>
              </p:cNvPr>
              <p:cNvSpPr/>
              <p:nvPr/>
            </p:nvSpPr>
            <p:spPr>
              <a:xfrm>
                <a:off x="3390975" y="2662197"/>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77007AD1-B953-7A56-55D1-A76DF0D586A0}"/>
                  </a:ext>
                </a:extLst>
              </p:cNvPr>
              <p:cNvSpPr/>
              <p:nvPr/>
            </p:nvSpPr>
            <p:spPr>
              <a:xfrm>
                <a:off x="7207681" y="2671584"/>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4" name="TextBox 3">
            <a:extLst>
              <a:ext uri="{FF2B5EF4-FFF2-40B4-BE49-F238E27FC236}">
                <a16:creationId xmlns:a16="http://schemas.microsoft.com/office/drawing/2014/main" id="{8398267C-A542-C33C-883A-465DB488C252}"/>
              </a:ext>
            </a:extLst>
          </p:cNvPr>
          <p:cNvSpPr txBox="1"/>
          <p:nvPr/>
        </p:nvSpPr>
        <p:spPr>
          <a:xfrm>
            <a:off x="442493" y="186891"/>
            <a:ext cx="11307013" cy="1323439"/>
          </a:xfrm>
          <a:prstGeom prst="rect">
            <a:avLst/>
          </a:prstGeom>
          <a:noFill/>
        </p:spPr>
        <p:txBody>
          <a:bodyPr wrap="square" rtlCol="0">
            <a:spAutoFit/>
          </a:bodyPr>
          <a:lstStyle/>
          <a:p>
            <a:r>
              <a:rPr lang="en-GB" sz="8000" dirty="0"/>
              <a:t>Review: </a:t>
            </a:r>
            <a:r>
              <a:rPr lang="en-GB" sz="8000" dirty="0">
                <a:solidFill>
                  <a:srgbClr val="FF0000"/>
                </a:solidFill>
              </a:rPr>
              <a:t>Relativity 106a</a:t>
            </a:r>
            <a:endParaRPr lang="en-CA" sz="8000" u="sng" dirty="0">
              <a:solidFill>
                <a:srgbClr val="FF0000"/>
              </a:solidFill>
            </a:endParaRPr>
          </a:p>
        </p:txBody>
      </p:sp>
      <p:sp>
        <p:nvSpPr>
          <p:cNvPr id="5" name="TextBox 4">
            <a:extLst>
              <a:ext uri="{FF2B5EF4-FFF2-40B4-BE49-F238E27FC236}">
                <a16:creationId xmlns:a16="http://schemas.microsoft.com/office/drawing/2014/main" id="{B16AF813-98D6-D4A6-92E1-F8531B6A5F57}"/>
              </a:ext>
            </a:extLst>
          </p:cNvPr>
          <p:cNvSpPr txBox="1"/>
          <p:nvPr/>
        </p:nvSpPr>
        <p:spPr>
          <a:xfrm>
            <a:off x="442493" y="1910030"/>
            <a:ext cx="5786857" cy="4462760"/>
          </a:xfrm>
          <a:prstGeom prst="rect">
            <a:avLst/>
          </a:prstGeom>
          <a:noFill/>
        </p:spPr>
        <p:txBody>
          <a:bodyPr wrap="square" rtlCol="0">
            <a:spAutoFit/>
          </a:bodyPr>
          <a:lstStyle/>
          <a:p>
            <a:pPr algn="ctr"/>
            <a:r>
              <a:rPr lang="en-GB" sz="6000" dirty="0"/>
              <a:t>Doppler Effect becomes very easy when we use a </a:t>
            </a:r>
            <a:r>
              <a:rPr lang="en-GB" sz="6000" u="sng" dirty="0" err="1"/>
              <a:t>covector</a:t>
            </a:r>
            <a:r>
              <a:rPr lang="en-GB" sz="6000" dirty="0"/>
              <a:t>.</a:t>
            </a:r>
          </a:p>
          <a:p>
            <a:pPr algn="ctr"/>
            <a:r>
              <a:rPr lang="en-GB" sz="4400" dirty="0"/>
              <a:t>(aka linear form/1-form)</a:t>
            </a:r>
            <a:endParaRPr lang="en-CA" sz="4400" dirty="0"/>
          </a:p>
        </p:txBody>
      </p:sp>
    </p:spTree>
    <p:custDataLst>
      <p:tags r:id="rId1"/>
    </p:custDataLst>
    <p:extLst>
      <p:ext uri="{BB962C8B-B14F-4D97-AF65-F5344CB8AC3E}">
        <p14:creationId xmlns:p14="http://schemas.microsoft.com/office/powerpoint/2010/main" val="899709592"/>
      </p:ext>
    </p:extLst>
  </p:cSld>
  <p:clrMapOvr>
    <a:masterClrMapping/>
  </p:clrMapOvr>
  <mc:AlternateContent xmlns:mc="http://schemas.openxmlformats.org/markup-compatibility/2006" xmlns:p14="http://schemas.microsoft.com/office/powerpoint/2010/main">
    <mc:Choice Requires="p14">
      <p:transition spd="slow" p14:dur="2000" advTm="12564"/>
    </mc:Choice>
    <mc:Fallback xmlns="">
      <p:transition spd="slow" advTm="125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770A54-C33D-481E-8B4E-6AB3E3F83DE0}"/>
              </a:ext>
            </a:extLst>
          </p:cNvPr>
          <p:cNvGrpSpPr/>
          <p:nvPr/>
        </p:nvGrpSpPr>
        <p:grpSpPr>
          <a:xfrm>
            <a:off x="-244020" y="-934994"/>
            <a:ext cx="15067640" cy="13541830"/>
            <a:chOff x="387570" y="-3067663"/>
            <a:chExt cx="17595627" cy="15813823"/>
          </a:xfrm>
        </p:grpSpPr>
        <p:grpSp>
          <p:nvGrpSpPr>
            <p:cNvPr id="5" name="Group 4">
              <a:extLst>
                <a:ext uri="{FF2B5EF4-FFF2-40B4-BE49-F238E27FC236}">
                  <a16:creationId xmlns:a16="http://schemas.microsoft.com/office/drawing/2014/main" id="{6025AAD0-F2EF-4BBD-8589-82FA1A50F035}"/>
                </a:ext>
              </a:extLst>
            </p:cNvPr>
            <p:cNvGrpSpPr/>
            <p:nvPr/>
          </p:nvGrpSpPr>
          <p:grpSpPr>
            <a:xfrm>
              <a:off x="4197449" y="-3067663"/>
              <a:ext cx="10196977" cy="15813823"/>
              <a:chOff x="4790353" y="-655252"/>
              <a:chExt cx="9192288" cy="9807749"/>
            </a:xfrm>
          </p:grpSpPr>
          <p:sp>
            <p:nvSpPr>
              <p:cNvPr id="18" name="Partial Circle 17">
                <a:extLst>
                  <a:ext uri="{FF2B5EF4-FFF2-40B4-BE49-F238E27FC236}">
                    <a16:creationId xmlns:a16="http://schemas.microsoft.com/office/drawing/2014/main" id="{3FAE6962-107D-4D9A-BE81-D581F6F629E5}"/>
                  </a:ext>
                </a:extLst>
              </p:cNvPr>
              <p:cNvSpPr/>
              <p:nvPr/>
            </p:nvSpPr>
            <p:spPr>
              <a:xfrm rot="16200000">
                <a:off x="5671982" y="2199312"/>
                <a:ext cx="7185076" cy="6721294"/>
              </a:xfrm>
              <a:prstGeom prst="pie">
                <a:avLst>
                  <a:gd name="adj1" fmla="val 18435237"/>
                  <a:gd name="adj2" fmla="val 3202303"/>
                </a:avLst>
              </a:prstGeom>
              <a:gradFill>
                <a:gsLst>
                  <a:gs pos="0">
                    <a:schemeClr val="accent4">
                      <a:lumMod val="40000"/>
                      <a:lumOff val="60000"/>
                    </a:schemeClr>
                  </a:gs>
                  <a:gs pos="36000">
                    <a:srgbClr val="FFFF00"/>
                  </a:gs>
                  <a:gs pos="68000">
                    <a:srgbClr val="FFC000"/>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19" name="Picture 2">
                <a:extLst>
                  <a:ext uri="{FF2B5EF4-FFF2-40B4-BE49-F238E27FC236}">
                    <a16:creationId xmlns:a16="http://schemas.microsoft.com/office/drawing/2014/main" id="{B391816E-436C-45F4-BBA2-E207D0D31130}"/>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5672531" y="-286917"/>
                <a:ext cx="7183973" cy="743183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F9ED99AB-7304-4C11-9886-F834DEB3E711}"/>
                  </a:ext>
                </a:extLst>
              </p:cNvPr>
              <p:cNvSpPr/>
              <p:nvPr/>
            </p:nvSpPr>
            <p:spPr>
              <a:xfrm rot="16200000">
                <a:off x="7996114" y="2064472"/>
                <a:ext cx="2536808" cy="6990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11AF91E5-3CAB-4A8F-BF05-1EB008252EDF}"/>
                  </a:ext>
                </a:extLst>
              </p:cNvPr>
              <p:cNvSpPr/>
              <p:nvPr/>
            </p:nvSpPr>
            <p:spPr>
              <a:xfrm rot="2389698">
                <a:off x="4911652" y="3740699"/>
                <a:ext cx="3352421" cy="1799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C6DFAECC-9456-4780-9B17-1FC8568E6E58}"/>
                  </a:ext>
                </a:extLst>
              </p:cNvPr>
              <p:cNvSpPr/>
              <p:nvPr/>
            </p:nvSpPr>
            <p:spPr>
              <a:xfrm rot="19256114">
                <a:off x="10104383" y="3905694"/>
                <a:ext cx="3352421" cy="1799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79DC6CFA-40C1-4C61-9F3B-202F2C53B90D}"/>
                  </a:ext>
                </a:extLst>
              </p:cNvPr>
              <p:cNvSpPr/>
              <p:nvPr/>
            </p:nvSpPr>
            <p:spPr>
              <a:xfrm>
                <a:off x="5080809" y="5028610"/>
                <a:ext cx="7968441" cy="2307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c 23">
                <a:extLst>
                  <a:ext uri="{FF2B5EF4-FFF2-40B4-BE49-F238E27FC236}">
                    <a16:creationId xmlns:a16="http://schemas.microsoft.com/office/drawing/2014/main" id="{920CF423-7805-4D55-B314-74F9755FC470}"/>
                  </a:ext>
                </a:extLst>
              </p:cNvPr>
              <p:cNvSpPr/>
              <p:nvPr/>
            </p:nvSpPr>
            <p:spPr>
              <a:xfrm>
                <a:off x="6129421" y="1820937"/>
                <a:ext cx="6388366" cy="6388366"/>
              </a:xfrm>
              <a:prstGeom prst="arc">
                <a:avLst>
                  <a:gd name="adj1" fmla="val 10880246"/>
                  <a:gd name="adj2" fmla="val 0"/>
                </a:avLst>
              </a:prstGeom>
              <a:ln w="508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5" name="Arc 24">
                <a:extLst>
                  <a:ext uri="{FF2B5EF4-FFF2-40B4-BE49-F238E27FC236}">
                    <a16:creationId xmlns:a16="http://schemas.microsoft.com/office/drawing/2014/main" id="{976A2E9E-9178-47AE-9C62-3E4708958DC2}"/>
                  </a:ext>
                </a:extLst>
              </p:cNvPr>
              <p:cNvSpPr/>
              <p:nvPr/>
            </p:nvSpPr>
            <p:spPr>
              <a:xfrm>
                <a:off x="5757283" y="1462289"/>
                <a:ext cx="7132642" cy="7132642"/>
              </a:xfrm>
              <a:prstGeom prst="arc">
                <a:avLst>
                  <a:gd name="adj1" fmla="val 11773361"/>
                  <a:gd name="adj2" fmla="val 19996657"/>
                </a:avLst>
              </a:prstGeom>
              <a:ln w="508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6" name="Rectangle 25">
                <a:extLst>
                  <a:ext uri="{FF2B5EF4-FFF2-40B4-BE49-F238E27FC236}">
                    <a16:creationId xmlns:a16="http://schemas.microsoft.com/office/drawing/2014/main" id="{C397FF77-8D5C-4988-A874-B547C45E931D}"/>
                  </a:ext>
                </a:extLst>
              </p:cNvPr>
              <p:cNvSpPr/>
              <p:nvPr/>
            </p:nvSpPr>
            <p:spPr>
              <a:xfrm rot="16200000">
                <a:off x="3576396" y="946781"/>
                <a:ext cx="4227666" cy="1799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00BAB978-446B-4B9C-8E9B-32E01E08399F}"/>
                  </a:ext>
                </a:extLst>
              </p:cNvPr>
              <p:cNvSpPr/>
              <p:nvPr/>
            </p:nvSpPr>
            <p:spPr>
              <a:xfrm rot="16200000">
                <a:off x="10535190" y="1581159"/>
                <a:ext cx="5095150" cy="1799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3DFAA99A-6C3B-4669-B0E6-C3B996D64471}"/>
                  </a:ext>
                </a:extLst>
              </p:cNvPr>
              <p:cNvSpPr/>
              <p:nvPr/>
            </p:nvSpPr>
            <p:spPr>
              <a:xfrm rot="10800000">
                <a:off x="6234507" y="-655252"/>
                <a:ext cx="6814742" cy="2497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ABD30B52-9ED9-4E38-8074-CAF38A2BFCFD}"/>
                  </a:ext>
                </a:extLst>
              </p:cNvPr>
              <p:cNvSpPr/>
              <p:nvPr/>
            </p:nvSpPr>
            <p:spPr>
              <a:xfrm rot="9000000" flipV="1">
                <a:off x="5752681" y="1245786"/>
                <a:ext cx="3254404" cy="11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E68A32F4-270C-438F-8995-8E316D19DFC0}"/>
                  </a:ext>
                </a:extLst>
              </p:cNvPr>
              <p:cNvSpPr/>
              <p:nvPr/>
            </p:nvSpPr>
            <p:spPr>
              <a:xfrm rot="12600000" flipV="1">
                <a:off x="10308862" y="1308450"/>
                <a:ext cx="3254404" cy="11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 name="Group 5">
              <a:extLst>
                <a:ext uri="{FF2B5EF4-FFF2-40B4-BE49-F238E27FC236}">
                  <a16:creationId xmlns:a16="http://schemas.microsoft.com/office/drawing/2014/main" id="{F3632FC6-F4B4-45D5-96A9-B458259F42F9}"/>
                </a:ext>
              </a:extLst>
            </p:cNvPr>
            <p:cNvGrpSpPr/>
            <p:nvPr/>
          </p:nvGrpSpPr>
          <p:grpSpPr>
            <a:xfrm>
              <a:off x="3725050" y="1355618"/>
              <a:ext cx="10934505" cy="7288512"/>
              <a:chOff x="3725050" y="1355618"/>
              <a:chExt cx="10934505" cy="7288512"/>
            </a:xfrm>
          </p:grpSpPr>
          <p:grpSp>
            <p:nvGrpSpPr>
              <p:cNvPr id="10" name="Group 9">
                <a:extLst>
                  <a:ext uri="{FF2B5EF4-FFF2-40B4-BE49-F238E27FC236}">
                    <a16:creationId xmlns:a16="http://schemas.microsoft.com/office/drawing/2014/main" id="{56D86826-E65F-46D6-B54D-21CB67242DD7}"/>
                  </a:ext>
                </a:extLst>
              </p:cNvPr>
              <p:cNvGrpSpPr/>
              <p:nvPr/>
            </p:nvGrpSpPr>
            <p:grpSpPr>
              <a:xfrm>
                <a:off x="6049276" y="1356303"/>
                <a:ext cx="8610279" cy="7287827"/>
                <a:chOff x="6049276" y="1356303"/>
                <a:chExt cx="8610279" cy="7287827"/>
              </a:xfrm>
            </p:grpSpPr>
            <p:sp>
              <p:nvSpPr>
                <p:cNvPr id="15" name="Arc 14">
                  <a:extLst>
                    <a:ext uri="{FF2B5EF4-FFF2-40B4-BE49-F238E27FC236}">
                      <a16:creationId xmlns:a16="http://schemas.microsoft.com/office/drawing/2014/main" id="{103508CB-32F9-4F44-A1F1-3AD43D613A08}"/>
                    </a:ext>
                  </a:extLst>
                </p:cNvPr>
                <p:cNvSpPr/>
                <p:nvPr/>
              </p:nvSpPr>
              <p:spPr>
                <a:xfrm rot="17773660">
                  <a:off x="6781704" y="1637176"/>
                  <a:ext cx="6718929" cy="6718931"/>
                </a:xfrm>
                <a:prstGeom prst="arc">
                  <a:avLst>
                    <a:gd name="adj1" fmla="val 15503779"/>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97278773-552B-473D-AC8F-198AF5B22A06}"/>
                    </a:ext>
                  </a:extLst>
                </p:cNvPr>
                <p:cNvSpPr/>
                <p:nvPr/>
              </p:nvSpPr>
              <p:spPr>
                <a:xfrm rot="16829180">
                  <a:off x="7940625" y="1925200"/>
                  <a:ext cx="6718929" cy="6718931"/>
                </a:xfrm>
                <a:prstGeom prst="arc">
                  <a:avLst>
                    <a:gd name="adj1" fmla="val 15905224"/>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7" name="Arc 16">
                  <a:extLst>
                    <a:ext uri="{FF2B5EF4-FFF2-40B4-BE49-F238E27FC236}">
                      <a16:creationId xmlns:a16="http://schemas.microsoft.com/office/drawing/2014/main" id="{8C920976-4CCE-462E-B4CE-0F76527103CF}"/>
                    </a:ext>
                  </a:extLst>
                </p:cNvPr>
                <p:cNvSpPr/>
                <p:nvPr/>
              </p:nvSpPr>
              <p:spPr>
                <a:xfrm rot="18091195">
                  <a:off x="6049277" y="1356302"/>
                  <a:ext cx="6718929" cy="6718931"/>
                </a:xfrm>
                <a:prstGeom prst="arc">
                  <a:avLst>
                    <a:gd name="adj1" fmla="val 17186420"/>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7EA239F0-DDAF-4ED7-A5C3-B58255F87F3B}"/>
                  </a:ext>
                </a:extLst>
              </p:cNvPr>
              <p:cNvGrpSpPr/>
              <p:nvPr/>
            </p:nvGrpSpPr>
            <p:grpSpPr>
              <a:xfrm flipH="1">
                <a:off x="3725050" y="1355618"/>
                <a:ext cx="8610279" cy="7287827"/>
                <a:chOff x="6201676" y="1508703"/>
                <a:chExt cx="8610279" cy="7287827"/>
              </a:xfrm>
            </p:grpSpPr>
            <p:sp>
              <p:nvSpPr>
                <p:cNvPr id="12" name="Arc 11">
                  <a:extLst>
                    <a:ext uri="{FF2B5EF4-FFF2-40B4-BE49-F238E27FC236}">
                      <a16:creationId xmlns:a16="http://schemas.microsoft.com/office/drawing/2014/main" id="{5AA5530E-3947-4114-9B0C-D7C358AE49B3}"/>
                    </a:ext>
                  </a:extLst>
                </p:cNvPr>
                <p:cNvSpPr/>
                <p:nvPr/>
              </p:nvSpPr>
              <p:spPr>
                <a:xfrm rot="17773660">
                  <a:off x="6934104" y="1789576"/>
                  <a:ext cx="6718929" cy="6718931"/>
                </a:xfrm>
                <a:prstGeom prst="arc">
                  <a:avLst>
                    <a:gd name="adj1" fmla="val 15445933"/>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728E2507-C8EB-4185-96C6-5ADA61624BE7}"/>
                    </a:ext>
                  </a:extLst>
                </p:cNvPr>
                <p:cNvSpPr/>
                <p:nvPr/>
              </p:nvSpPr>
              <p:spPr>
                <a:xfrm rot="16829180">
                  <a:off x="8093025" y="2077600"/>
                  <a:ext cx="6718929" cy="6718931"/>
                </a:xfrm>
                <a:prstGeom prst="arc">
                  <a:avLst>
                    <a:gd name="adj1" fmla="val 15905224"/>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Arc 13">
                  <a:extLst>
                    <a:ext uri="{FF2B5EF4-FFF2-40B4-BE49-F238E27FC236}">
                      <a16:creationId xmlns:a16="http://schemas.microsoft.com/office/drawing/2014/main" id="{F438B511-2171-40CC-904B-59E5DB516EC8}"/>
                    </a:ext>
                  </a:extLst>
                </p:cNvPr>
                <p:cNvSpPr/>
                <p:nvPr/>
              </p:nvSpPr>
              <p:spPr>
                <a:xfrm rot="18091195">
                  <a:off x="6201677" y="1508702"/>
                  <a:ext cx="6718929" cy="6718931"/>
                </a:xfrm>
                <a:prstGeom prst="arc">
                  <a:avLst>
                    <a:gd name="adj1" fmla="val 17186420"/>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
          <p:nvSpPr>
            <p:cNvPr id="7" name="Arc 6">
              <a:extLst>
                <a:ext uri="{FF2B5EF4-FFF2-40B4-BE49-F238E27FC236}">
                  <a16:creationId xmlns:a16="http://schemas.microsoft.com/office/drawing/2014/main" id="{1B0CA8E6-F6EA-47EC-B842-2C20CF6B708E}"/>
                </a:ext>
              </a:extLst>
            </p:cNvPr>
            <p:cNvSpPr/>
            <p:nvPr/>
          </p:nvSpPr>
          <p:spPr>
            <a:xfrm rot="5898158" flipH="1">
              <a:off x="387571" y="2041213"/>
              <a:ext cx="9243370" cy="9243372"/>
            </a:xfrm>
            <a:prstGeom prst="arc">
              <a:avLst>
                <a:gd name="adj1" fmla="val 17904873"/>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Arc 7">
              <a:extLst>
                <a:ext uri="{FF2B5EF4-FFF2-40B4-BE49-F238E27FC236}">
                  <a16:creationId xmlns:a16="http://schemas.microsoft.com/office/drawing/2014/main" id="{D788DF24-A701-4B64-9FE1-D38638805EF2}"/>
                </a:ext>
              </a:extLst>
            </p:cNvPr>
            <p:cNvSpPr/>
            <p:nvPr/>
          </p:nvSpPr>
          <p:spPr>
            <a:xfrm rot="15701842">
              <a:off x="8739826" y="2109472"/>
              <a:ext cx="9243370" cy="9243372"/>
            </a:xfrm>
            <a:prstGeom prst="arc">
              <a:avLst>
                <a:gd name="adj1" fmla="val 17981541"/>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38" name="Group 37">
            <a:extLst>
              <a:ext uri="{FF2B5EF4-FFF2-40B4-BE49-F238E27FC236}">
                <a16:creationId xmlns:a16="http://schemas.microsoft.com/office/drawing/2014/main" id="{FB154151-6CC6-732B-7DA8-4FCD3B059A47}"/>
              </a:ext>
            </a:extLst>
          </p:cNvPr>
          <p:cNvGrpSpPr/>
          <p:nvPr/>
        </p:nvGrpSpPr>
        <p:grpSpPr>
          <a:xfrm>
            <a:off x="183646" y="612907"/>
            <a:ext cx="6393614" cy="3872278"/>
            <a:chOff x="183646" y="612907"/>
            <a:chExt cx="6393614" cy="3872278"/>
          </a:xfrm>
        </p:grpSpPr>
        <p:grpSp>
          <p:nvGrpSpPr>
            <p:cNvPr id="49" name="Group 48">
              <a:extLst>
                <a:ext uri="{FF2B5EF4-FFF2-40B4-BE49-F238E27FC236}">
                  <a16:creationId xmlns:a16="http://schemas.microsoft.com/office/drawing/2014/main" id="{6F97C56B-6825-46D8-B0D4-8EF084C1026A}"/>
                </a:ext>
              </a:extLst>
            </p:cNvPr>
            <p:cNvGrpSpPr/>
            <p:nvPr/>
          </p:nvGrpSpPr>
          <p:grpSpPr>
            <a:xfrm>
              <a:off x="183646" y="2433070"/>
              <a:ext cx="4054170" cy="2052115"/>
              <a:chOff x="-211056" y="3158163"/>
              <a:chExt cx="4054170" cy="2052115"/>
            </a:xfrm>
          </p:grpSpPr>
          <p:sp>
            <p:nvSpPr>
              <p:cNvPr id="2" name="Trapezoid 1">
                <a:extLst>
                  <a:ext uri="{FF2B5EF4-FFF2-40B4-BE49-F238E27FC236}">
                    <a16:creationId xmlns:a16="http://schemas.microsoft.com/office/drawing/2014/main" id="{945A75D8-F179-422A-9A1C-B8452F31AB16}"/>
                  </a:ext>
                </a:extLst>
              </p:cNvPr>
              <p:cNvSpPr/>
              <p:nvPr/>
            </p:nvSpPr>
            <p:spPr>
              <a:xfrm>
                <a:off x="-211056" y="3169370"/>
                <a:ext cx="4054170" cy="2040908"/>
              </a:xfrm>
              <a:prstGeom prst="trapezoid">
                <a:avLst/>
              </a:prstGeom>
              <a:solidFill>
                <a:srgbClr val="FF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8" name="Group 47">
                <a:extLst>
                  <a:ext uri="{FF2B5EF4-FFF2-40B4-BE49-F238E27FC236}">
                    <a16:creationId xmlns:a16="http://schemas.microsoft.com/office/drawing/2014/main" id="{3F0E96DB-D5FF-484B-B102-45B8A331AD26}"/>
                  </a:ext>
                </a:extLst>
              </p:cNvPr>
              <p:cNvGrpSpPr/>
              <p:nvPr/>
            </p:nvGrpSpPr>
            <p:grpSpPr>
              <a:xfrm>
                <a:off x="-122555" y="3158163"/>
                <a:ext cx="3816998" cy="2052115"/>
                <a:chOff x="-122555" y="3158163"/>
                <a:chExt cx="3816998" cy="2052115"/>
              </a:xfrm>
            </p:grpSpPr>
            <p:cxnSp>
              <p:nvCxnSpPr>
                <p:cNvPr id="33" name="Straight Connector 32">
                  <a:extLst>
                    <a:ext uri="{FF2B5EF4-FFF2-40B4-BE49-F238E27FC236}">
                      <a16:creationId xmlns:a16="http://schemas.microsoft.com/office/drawing/2014/main" id="{5AFE3E69-CFB9-4188-93E9-4365493B8902}"/>
                    </a:ext>
                  </a:extLst>
                </p:cNvPr>
                <p:cNvCxnSpPr>
                  <a:stCxn id="2" idx="0"/>
                  <a:endCxn id="2" idx="2"/>
                </p:cNvCxnSpPr>
                <p:nvPr/>
              </p:nvCxnSpPr>
              <p:spPr>
                <a:xfrm>
                  <a:off x="1816029" y="3169370"/>
                  <a:ext cx="0" cy="2040908"/>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61C2F3-6338-40B2-A8A8-8A995B70AA55}"/>
                    </a:ext>
                  </a:extLst>
                </p:cNvPr>
                <p:cNvCxnSpPr>
                  <a:cxnSpLocks/>
                </p:cNvCxnSpPr>
                <p:nvPr/>
              </p:nvCxnSpPr>
              <p:spPr>
                <a:xfrm flipH="1">
                  <a:off x="691171" y="3169370"/>
                  <a:ext cx="382886" cy="2040908"/>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7579778-DE9F-4496-A5BF-BDF04384843A}"/>
                    </a:ext>
                  </a:extLst>
                </p:cNvPr>
                <p:cNvCxnSpPr>
                  <a:cxnSpLocks/>
                </p:cNvCxnSpPr>
                <p:nvPr/>
              </p:nvCxnSpPr>
              <p:spPr>
                <a:xfrm>
                  <a:off x="2511773" y="3158163"/>
                  <a:ext cx="382886" cy="2040908"/>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B0EBD1-BB5F-4799-BA48-151D5D641AC8}"/>
                    </a:ext>
                  </a:extLst>
                </p:cNvPr>
                <p:cNvCxnSpPr>
                  <a:cxnSpLocks/>
                </p:cNvCxnSpPr>
                <p:nvPr/>
              </p:nvCxnSpPr>
              <p:spPr>
                <a:xfrm flipV="1">
                  <a:off x="69435" y="4104313"/>
                  <a:ext cx="3530108" cy="1"/>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6D14F50-3A3E-49B5-BEB4-A940F17178EF}"/>
                    </a:ext>
                  </a:extLst>
                </p:cNvPr>
                <p:cNvCxnSpPr>
                  <a:cxnSpLocks/>
                </p:cNvCxnSpPr>
                <p:nvPr/>
              </p:nvCxnSpPr>
              <p:spPr>
                <a:xfrm flipV="1">
                  <a:off x="174828" y="3601858"/>
                  <a:ext cx="3255756" cy="1"/>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DCF0EAC-8D41-421B-B42F-F16AAE7BA84D}"/>
                    </a:ext>
                  </a:extLst>
                </p:cNvPr>
                <p:cNvCxnSpPr>
                  <a:cxnSpLocks/>
                </p:cNvCxnSpPr>
                <p:nvPr/>
              </p:nvCxnSpPr>
              <p:spPr>
                <a:xfrm flipV="1">
                  <a:off x="-122555" y="4657299"/>
                  <a:ext cx="3816998" cy="1"/>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DA5BFC38-2342-4F50-9714-50F7F7181AE7}"/>
                </a:ext>
              </a:extLst>
            </p:cNvPr>
            <p:cNvGrpSpPr/>
            <p:nvPr/>
          </p:nvGrpSpPr>
          <p:grpSpPr>
            <a:xfrm>
              <a:off x="2739739" y="612907"/>
              <a:ext cx="3837521" cy="1595053"/>
              <a:chOff x="8346745" y="1962245"/>
              <a:chExt cx="3837521" cy="1595053"/>
            </a:xfrm>
          </p:grpSpPr>
          <p:sp>
            <p:nvSpPr>
              <p:cNvPr id="51" name="TextBox 50">
                <a:extLst>
                  <a:ext uri="{FF2B5EF4-FFF2-40B4-BE49-F238E27FC236}">
                    <a16:creationId xmlns:a16="http://schemas.microsoft.com/office/drawing/2014/main" id="{671BBF5C-44F2-4891-B84B-EBA8421E2907}"/>
                  </a:ext>
                </a:extLst>
              </p:cNvPr>
              <p:cNvSpPr txBox="1"/>
              <p:nvPr/>
            </p:nvSpPr>
            <p:spPr>
              <a:xfrm>
                <a:off x="9397591" y="1962245"/>
                <a:ext cx="2786675" cy="1569660"/>
              </a:xfrm>
              <a:prstGeom prst="rect">
                <a:avLst/>
              </a:prstGeom>
              <a:noFill/>
            </p:spPr>
            <p:txBody>
              <a:bodyPr wrap="square" rtlCol="0">
                <a:spAutoFit/>
              </a:bodyPr>
              <a:lstStyle/>
              <a:p>
                <a:pPr algn="ctr"/>
                <a:r>
                  <a:rPr lang="en-GB" sz="4800" dirty="0">
                    <a:solidFill>
                      <a:srgbClr val="FF0000"/>
                    </a:solidFill>
                  </a:rPr>
                  <a:t>Special Relativity</a:t>
                </a:r>
                <a:endParaRPr lang="en-CA" sz="4800" dirty="0">
                  <a:solidFill>
                    <a:srgbClr val="FF0000"/>
                  </a:solidFill>
                </a:endParaRPr>
              </a:p>
            </p:txBody>
          </p:sp>
          <p:cxnSp>
            <p:nvCxnSpPr>
              <p:cNvPr id="53" name="Straight Arrow Connector 52">
                <a:extLst>
                  <a:ext uri="{FF2B5EF4-FFF2-40B4-BE49-F238E27FC236}">
                    <a16:creationId xmlns:a16="http://schemas.microsoft.com/office/drawing/2014/main" id="{E0DB3EFE-2BE6-4568-8DD4-BEB3B61A8606}"/>
                  </a:ext>
                </a:extLst>
              </p:cNvPr>
              <p:cNvCxnSpPr>
                <a:cxnSpLocks/>
              </p:cNvCxnSpPr>
              <p:nvPr/>
            </p:nvCxnSpPr>
            <p:spPr>
              <a:xfrm flipH="1">
                <a:off x="8346745" y="2712887"/>
                <a:ext cx="1293570" cy="8444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9" name="Group 38">
            <a:extLst>
              <a:ext uri="{FF2B5EF4-FFF2-40B4-BE49-F238E27FC236}">
                <a16:creationId xmlns:a16="http://schemas.microsoft.com/office/drawing/2014/main" id="{9E266109-1E18-4B25-8D0B-519EE012F9EB}"/>
              </a:ext>
            </a:extLst>
          </p:cNvPr>
          <p:cNvGrpSpPr/>
          <p:nvPr/>
        </p:nvGrpSpPr>
        <p:grpSpPr>
          <a:xfrm>
            <a:off x="8198821" y="4450926"/>
            <a:ext cx="4106075" cy="1569660"/>
            <a:chOff x="8198821" y="4450926"/>
            <a:chExt cx="4106075" cy="1569660"/>
          </a:xfrm>
        </p:grpSpPr>
        <p:sp>
          <p:nvSpPr>
            <p:cNvPr id="50" name="TextBox 49">
              <a:extLst>
                <a:ext uri="{FF2B5EF4-FFF2-40B4-BE49-F238E27FC236}">
                  <a16:creationId xmlns:a16="http://schemas.microsoft.com/office/drawing/2014/main" id="{A0C720F6-1856-47B7-A800-B2AA2E73E7EC}"/>
                </a:ext>
              </a:extLst>
            </p:cNvPr>
            <p:cNvSpPr txBox="1"/>
            <p:nvPr/>
          </p:nvSpPr>
          <p:spPr>
            <a:xfrm>
              <a:off x="9518221" y="4450926"/>
              <a:ext cx="2786675" cy="1569660"/>
            </a:xfrm>
            <a:prstGeom prst="rect">
              <a:avLst/>
            </a:prstGeom>
            <a:noFill/>
          </p:spPr>
          <p:txBody>
            <a:bodyPr wrap="square" rtlCol="0">
              <a:spAutoFit/>
            </a:bodyPr>
            <a:lstStyle/>
            <a:p>
              <a:pPr algn="ctr"/>
              <a:r>
                <a:rPr lang="en-GB" sz="4800" dirty="0">
                  <a:solidFill>
                    <a:srgbClr val="0070C0"/>
                  </a:solidFill>
                </a:rPr>
                <a:t>General Relativity</a:t>
              </a:r>
              <a:endParaRPr lang="en-CA" sz="4800" dirty="0">
                <a:solidFill>
                  <a:srgbClr val="0070C0"/>
                </a:solidFill>
              </a:endParaRPr>
            </a:p>
          </p:txBody>
        </p:sp>
        <p:cxnSp>
          <p:nvCxnSpPr>
            <p:cNvPr id="54" name="Straight Arrow Connector 53">
              <a:extLst>
                <a:ext uri="{FF2B5EF4-FFF2-40B4-BE49-F238E27FC236}">
                  <a16:creationId xmlns:a16="http://schemas.microsoft.com/office/drawing/2014/main" id="{C07860E5-D6EF-4B23-9C37-723F2AB057A2}"/>
                </a:ext>
              </a:extLst>
            </p:cNvPr>
            <p:cNvCxnSpPr>
              <a:cxnSpLocks/>
            </p:cNvCxnSpPr>
            <p:nvPr/>
          </p:nvCxnSpPr>
          <p:spPr>
            <a:xfrm flipH="1" flipV="1">
              <a:off x="8198821" y="5022394"/>
              <a:ext cx="1471048" cy="28263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84676040"/>
      </p:ext>
    </p:extLst>
  </p:cSld>
  <p:clrMapOvr>
    <a:masterClrMapping/>
  </p:clrMapOvr>
  <mc:AlternateContent xmlns:mc="http://schemas.openxmlformats.org/markup-compatibility/2006" xmlns:p14="http://schemas.microsoft.com/office/powerpoint/2010/main">
    <mc:Choice Requires="p14">
      <p:transition spd="slow" p14:dur="2000" advTm="8974"/>
    </mc:Choice>
    <mc:Fallback xmlns="">
      <p:transition spd="slow" advTm="89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770A54-C33D-481E-8B4E-6AB3E3F83DE0}"/>
              </a:ext>
            </a:extLst>
          </p:cNvPr>
          <p:cNvGrpSpPr/>
          <p:nvPr/>
        </p:nvGrpSpPr>
        <p:grpSpPr>
          <a:xfrm>
            <a:off x="-244020" y="-934994"/>
            <a:ext cx="15067640" cy="13541830"/>
            <a:chOff x="387570" y="-3067663"/>
            <a:chExt cx="17595627" cy="15813823"/>
          </a:xfrm>
        </p:grpSpPr>
        <p:grpSp>
          <p:nvGrpSpPr>
            <p:cNvPr id="5" name="Group 4">
              <a:extLst>
                <a:ext uri="{FF2B5EF4-FFF2-40B4-BE49-F238E27FC236}">
                  <a16:creationId xmlns:a16="http://schemas.microsoft.com/office/drawing/2014/main" id="{6025AAD0-F2EF-4BBD-8589-82FA1A50F035}"/>
                </a:ext>
              </a:extLst>
            </p:cNvPr>
            <p:cNvGrpSpPr/>
            <p:nvPr/>
          </p:nvGrpSpPr>
          <p:grpSpPr>
            <a:xfrm>
              <a:off x="4197449" y="-3067663"/>
              <a:ext cx="10196977" cy="15813823"/>
              <a:chOff x="4790353" y="-655252"/>
              <a:chExt cx="9192288" cy="9807749"/>
            </a:xfrm>
          </p:grpSpPr>
          <p:sp>
            <p:nvSpPr>
              <p:cNvPr id="18" name="Partial Circle 17">
                <a:extLst>
                  <a:ext uri="{FF2B5EF4-FFF2-40B4-BE49-F238E27FC236}">
                    <a16:creationId xmlns:a16="http://schemas.microsoft.com/office/drawing/2014/main" id="{3FAE6962-107D-4D9A-BE81-D581F6F629E5}"/>
                  </a:ext>
                </a:extLst>
              </p:cNvPr>
              <p:cNvSpPr/>
              <p:nvPr/>
            </p:nvSpPr>
            <p:spPr>
              <a:xfrm rot="16200000">
                <a:off x="5671982" y="2199312"/>
                <a:ext cx="7185076" cy="6721294"/>
              </a:xfrm>
              <a:prstGeom prst="pie">
                <a:avLst>
                  <a:gd name="adj1" fmla="val 18435237"/>
                  <a:gd name="adj2" fmla="val 3202303"/>
                </a:avLst>
              </a:prstGeom>
              <a:gradFill>
                <a:gsLst>
                  <a:gs pos="0">
                    <a:schemeClr val="accent4">
                      <a:lumMod val="40000"/>
                      <a:lumOff val="60000"/>
                    </a:schemeClr>
                  </a:gs>
                  <a:gs pos="36000">
                    <a:srgbClr val="FFFF00"/>
                  </a:gs>
                  <a:gs pos="68000">
                    <a:srgbClr val="FFC000"/>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19" name="Picture 2">
                <a:extLst>
                  <a:ext uri="{FF2B5EF4-FFF2-40B4-BE49-F238E27FC236}">
                    <a16:creationId xmlns:a16="http://schemas.microsoft.com/office/drawing/2014/main" id="{B391816E-436C-45F4-BBA2-E207D0D31130}"/>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5672531" y="-286917"/>
                <a:ext cx="7183973" cy="743183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F9ED99AB-7304-4C11-9886-F834DEB3E711}"/>
                  </a:ext>
                </a:extLst>
              </p:cNvPr>
              <p:cNvSpPr/>
              <p:nvPr/>
            </p:nvSpPr>
            <p:spPr>
              <a:xfrm rot="16200000">
                <a:off x="7996114" y="2064472"/>
                <a:ext cx="2536808" cy="6990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11AF91E5-3CAB-4A8F-BF05-1EB008252EDF}"/>
                  </a:ext>
                </a:extLst>
              </p:cNvPr>
              <p:cNvSpPr/>
              <p:nvPr/>
            </p:nvSpPr>
            <p:spPr>
              <a:xfrm rot="2389698">
                <a:off x="4911652" y="3740699"/>
                <a:ext cx="3352421" cy="1799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C6DFAECC-9456-4780-9B17-1FC8568E6E58}"/>
                  </a:ext>
                </a:extLst>
              </p:cNvPr>
              <p:cNvSpPr/>
              <p:nvPr/>
            </p:nvSpPr>
            <p:spPr>
              <a:xfrm rot="19256114">
                <a:off x="10104383" y="3905694"/>
                <a:ext cx="3352421" cy="1799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79DC6CFA-40C1-4C61-9F3B-202F2C53B90D}"/>
                  </a:ext>
                </a:extLst>
              </p:cNvPr>
              <p:cNvSpPr/>
              <p:nvPr/>
            </p:nvSpPr>
            <p:spPr>
              <a:xfrm>
                <a:off x="5080809" y="5028610"/>
                <a:ext cx="7968441" cy="2307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c 23">
                <a:extLst>
                  <a:ext uri="{FF2B5EF4-FFF2-40B4-BE49-F238E27FC236}">
                    <a16:creationId xmlns:a16="http://schemas.microsoft.com/office/drawing/2014/main" id="{920CF423-7805-4D55-B314-74F9755FC470}"/>
                  </a:ext>
                </a:extLst>
              </p:cNvPr>
              <p:cNvSpPr/>
              <p:nvPr/>
            </p:nvSpPr>
            <p:spPr>
              <a:xfrm>
                <a:off x="6129421" y="1820937"/>
                <a:ext cx="6388366" cy="6388366"/>
              </a:xfrm>
              <a:prstGeom prst="arc">
                <a:avLst>
                  <a:gd name="adj1" fmla="val 10880246"/>
                  <a:gd name="adj2" fmla="val 0"/>
                </a:avLst>
              </a:prstGeom>
              <a:ln w="508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5" name="Arc 24">
                <a:extLst>
                  <a:ext uri="{FF2B5EF4-FFF2-40B4-BE49-F238E27FC236}">
                    <a16:creationId xmlns:a16="http://schemas.microsoft.com/office/drawing/2014/main" id="{976A2E9E-9178-47AE-9C62-3E4708958DC2}"/>
                  </a:ext>
                </a:extLst>
              </p:cNvPr>
              <p:cNvSpPr/>
              <p:nvPr/>
            </p:nvSpPr>
            <p:spPr>
              <a:xfrm>
                <a:off x="5757283" y="1462289"/>
                <a:ext cx="7132642" cy="7132642"/>
              </a:xfrm>
              <a:prstGeom prst="arc">
                <a:avLst>
                  <a:gd name="adj1" fmla="val 11773361"/>
                  <a:gd name="adj2" fmla="val 19996657"/>
                </a:avLst>
              </a:prstGeom>
              <a:ln w="508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6" name="Rectangle 25">
                <a:extLst>
                  <a:ext uri="{FF2B5EF4-FFF2-40B4-BE49-F238E27FC236}">
                    <a16:creationId xmlns:a16="http://schemas.microsoft.com/office/drawing/2014/main" id="{C397FF77-8D5C-4988-A874-B547C45E931D}"/>
                  </a:ext>
                </a:extLst>
              </p:cNvPr>
              <p:cNvSpPr/>
              <p:nvPr/>
            </p:nvSpPr>
            <p:spPr>
              <a:xfrm rot="16200000">
                <a:off x="3576396" y="946781"/>
                <a:ext cx="4227666" cy="1799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00BAB978-446B-4B9C-8E9B-32E01E08399F}"/>
                  </a:ext>
                </a:extLst>
              </p:cNvPr>
              <p:cNvSpPr/>
              <p:nvPr/>
            </p:nvSpPr>
            <p:spPr>
              <a:xfrm rot="16200000">
                <a:off x="10535190" y="1581159"/>
                <a:ext cx="5095150" cy="1799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3DFAA99A-6C3B-4669-B0E6-C3B996D64471}"/>
                  </a:ext>
                </a:extLst>
              </p:cNvPr>
              <p:cNvSpPr/>
              <p:nvPr/>
            </p:nvSpPr>
            <p:spPr>
              <a:xfrm rot="10800000">
                <a:off x="6234507" y="-655252"/>
                <a:ext cx="6814742" cy="2497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ABD30B52-9ED9-4E38-8074-CAF38A2BFCFD}"/>
                  </a:ext>
                </a:extLst>
              </p:cNvPr>
              <p:cNvSpPr/>
              <p:nvPr/>
            </p:nvSpPr>
            <p:spPr>
              <a:xfrm rot="9000000" flipV="1">
                <a:off x="5752681" y="1245786"/>
                <a:ext cx="3254404" cy="11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E68A32F4-270C-438F-8995-8E316D19DFC0}"/>
                  </a:ext>
                </a:extLst>
              </p:cNvPr>
              <p:cNvSpPr/>
              <p:nvPr/>
            </p:nvSpPr>
            <p:spPr>
              <a:xfrm rot="12600000" flipV="1">
                <a:off x="10308862" y="1308450"/>
                <a:ext cx="3254404" cy="11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6" name="Group 5">
              <a:extLst>
                <a:ext uri="{FF2B5EF4-FFF2-40B4-BE49-F238E27FC236}">
                  <a16:creationId xmlns:a16="http://schemas.microsoft.com/office/drawing/2014/main" id="{F3632FC6-F4B4-45D5-96A9-B458259F42F9}"/>
                </a:ext>
              </a:extLst>
            </p:cNvPr>
            <p:cNvGrpSpPr/>
            <p:nvPr/>
          </p:nvGrpSpPr>
          <p:grpSpPr>
            <a:xfrm>
              <a:off x="3725050" y="1355618"/>
              <a:ext cx="10934505" cy="7288512"/>
              <a:chOff x="3725050" y="1355618"/>
              <a:chExt cx="10934505" cy="7288512"/>
            </a:xfrm>
          </p:grpSpPr>
          <p:grpSp>
            <p:nvGrpSpPr>
              <p:cNvPr id="10" name="Group 9">
                <a:extLst>
                  <a:ext uri="{FF2B5EF4-FFF2-40B4-BE49-F238E27FC236}">
                    <a16:creationId xmlns:a16="http://schemas.microsoft.com/office/drawing/2014/main" id="{56D86826-E65F-46D6-B54D-21CB67242DD7}"/>
                  </a:ext>
                </a:extLst>
              </p:cNvPr>
              <p:cNvGrpSpPr/>
              <p:nvPr/>
            </p:nvGrpSpPr>
            <p:grpSpPr>
              <a:xfrm>
                <a:off x="6049276" y="1356303"/>
                <a:ext cx="8610279" cy="7287827"/>
                <a:chOff x="6049276" y="1356303"/>
                <a:chExt cx="8610279" cy="7287827"/>
              </a:xfrm>
            </p:grpSpPr>
            <p:sp>
              <p:nvSpPr>
                <p:cNvPr id="15" name="Arc 14">
                  <a:extLst>
                    <a:ext uri="{FF2B5EF4-FFF2-40B4-BE49-F238E27FC236}">
                      <a16:creationId xmlns:a16="http://schemas.microsoft.com/office/drawing/2014/main" id="{103508CB-32F9-4F44-A1F1-3AD43D613A08}"/>
                    </a:ext>
                  </a:extLst>
                </p:cNvPr>
                <p:cNvSpPr/>
                <p:nvPr/>
              </p:nvSpPr>
              <p:spPr>
                <a:xfrm rot="17773660">
                  <a:off x="6781704" y="1637176"/>
                  <a:ext cx="6718929" cy="6718931"/>
                </a:xfrm>
                <a:prstGeom prst="arc">
                  <a:avLst>
                    <a:gd name="adj1" fmla="val 15503779"/>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6" name="Arc 15">
                  <a:extLst>
                    <a:ext uri="{FF2B5EF4-FFF2-40B4-BE49-F238E27FC236}">
                      <a16:creationId xmlns:a16="http://schemas.microsoft.com/office/drawing/2014/main" id="{97278773-552B-473D-AC8F-198AF5B22A06}"/>
                    </a:ext>
                  </a:extLst>
                </p:cNvPr>
                <p:cNvSpPr/>
                <p:nvPr/>
              </p:nvSpPr>
              <p:spPr>
                <a:xfrm rot="16829180">
                  <a:off x="7940625" y="1925200"/>
                  <a:ext cx="6718929" cy="6718931"/>
                </a:xfrm>
                <a:prstGeom prst="arc">
                  <a:avLst>
                    <a:gd name="adj1" fmla="val 15905224"/>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7" name="Arc 16">
                  <a:extLst>
                    <a:ext uri="{FF2B5EF4-FFF2-40B4-BE49-F238E27FC236}">
                      <a16:creationId xmlns:a16="http://schemas.microsoft.com/office/drawing/2014/main" id="{8C920976-4CCE-462E-B4CE-0F76527103CF}"/>
                    </a:ext>
                  </a:extLst>
                </p:cNvPr>
                <p:cNvSpPr/>
                <p:nvPr/>
              </p:nvSpPr>
              <p:spPr>
                <a:xfrm rot="18091195">
                  <a:off x="6049277" y="1356302"/>
                  <a:ext cx="6718929" cy="6718931"/>
                </a:xfrm>
                <a:prstGeom prst="arc">
                  <a:avLst>
                    <a:gd name="adj1" fmla="val 17186420"/>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7EA239F0-DDAF-4ED7-A5C3-B58255F87F3B}"/>
                  </a:ext>
                </a:extLst>
              </p:cNvPr>
              <p:cNvGrpSpPr/>
              <p:nvPr/>
            </p:nvGrpSpPr>
            <p:grpSpPr>
              <a:xfrm flipH="1">
                <a:off x="3725050" y="1355618"/>
                <a:ext cx="8610279" cy="7287827"/>
                <a:chOff x="6201676" y="1508703"/>
                <a:chExt cx="8610279" cy="7287827"/>
              </a:xfrm>
            </p:grpSpPr>
            <p:sp>
              <p:nvSpPr>
                <p:cNvPr id="12" name="Arc 11">
                  <a:extLst>
                    <a:ext uri="{FF2B5EF4-FFF2-40B4-BE49-F238E27FC236}">
                      <a16:creationId xmlns:a16="http://schemas.microsoft.com/office/drawing/2014/main" id="{5AA5530E-3947-4114-9B0C-D7C358AE49B3}"/>
                    </a:ext>
                  </a:extLst>
                </p:cNvPr>
                <p:cNvSpPr/>
                <p:nvPr/>
              </p:nvSpPr>
              <p:spPr>
                <a:xfrm rot="17773660">
                  <a:off x="6934104" y="1789576"/>
                  <a:ext cx="6718929" cy="6718931"/>
                </a:xfrm>
                <a:prstGeom prst="arc">
                  <a:avLst>
                    <a:gd name="adj1" fmla="val 15445933"/>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a:extLst>
                    <a:ext uri="{FF2B5EF4-FFF2-40B4-BE49-F238E27FC236}">
                      <a16:creationId xmlns:a16="http://schemas.microsoft.com/office/drawing/2014/main" id="{728E2507-C8EB-4185-96C6-5ADA61624BE7}"/>
                    </a:ext>
                  </a:extLst>
                </p:cNvPr>
                <p:cNvSpPr/>
                <p:nvPr/>
              </p:nvSpPr>
              <p:spPr>
                <a:xfrm rot="16829180">
                  <a:off x="8093025" y="2077600"/>
                  <a:ext cx="6718929" cy="6718931"/>
                </a:xfrm>
                <a:prstGeom prst="arc">
                  <a:avLst>
                    <a:gd name="adj1" fmla="val 15905224"/>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Arc 13">
                  <a:extLst>
                    <a:ext uri="{FF2B5EF4-FFF2-40B4-BE49-F238E27FC236}">
                      <a16:creationId xmlns:a16="http://schemas.microsoft.com/office/drawing/2014/main" id="{F438B511-2171-40CC-904B-59E5DB516EC8}"/>
                    </a:ext>
                  </a:extLst>
                </p:cNvPr>
                <p:cNvSpPr/>
                <p:nvPr/>
              </p:nvSpPr>
              <p:spPr>
                <a:xfrm rot="18091195">
                  <a:off x="6201677" y="1508702"/>
                  <a:ext cx="6718929" cy="6718931"/>
                </a:xfrm>
                <a:prstGeom prst="arc">
                  <a:avLst>
                    <a:gd name="adj1" fmla="val 17186420"/>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
          <p:nvSpPr>
            <p:cNvPr id="7" name="Arc 6">
              <a:extLst>
                <a:ext uri="{FF2B5EF4-FFF2-40B4-BE49-F238E27FC236}">
                  <a16:creationId xmlns:a16="http://schemas.microsoft.com/office/drawing/2014/main" id="{1B0CA8E6-F6EA-47EC-B842-2C20CF6B708E}"/>
                </a:ext>
              </a:extLst>
            </p:cNvPr>
            <p:cNvSpPr/>
            <p:nvPr/>
          </p:nvSpPr>
          <p:spPr>
            <a:xfrm rot="5898158" flipH="1">
              <a:off x="387571" y="2041213"/>
              <a:ext cx="9243370" cy="9243372"/>
            </a:xfrm>
            <a:prstGeom prst="arc">
              <a:avLst>
                <a:gd name="adj1" fmla="val 17904873"/>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Arc 7">
              <a:extLst>
                <a:ext uri="{FF2B5EF4-FFF2-40B4-BE49-F238E27FC236}">
                  <a16:creationId xmlns:a16="http://schemas.microsoft.com/office/drawing/2014/main" id="{D788DF24-A701-4B64-9FE1-D38638805EF2}"/>
                </a:ext>
              </a:extLst>
            </p:cNvPr>
            <p:cNvSpPr/>
            <p:nvPr/>
          </p:nvSpPr>
          <p:spPr>
            <a:xfrm rot="15701842">
              <a:off x="8739826" y="2109472"/>
              <a:ext cx="9243370" cy="9243372"/>
            </a:xfrm>
            <a:prstGeom prst="arc">
              <a:avLst>
                <a:gd name="adj1" fmla="val 17981541"/>
                <a:gd name="adj2" fmla="val 20614197"/>
              </a:avLst>
            </a:prstGeom>
            <a:ln w="76200">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Rectangle 8">
              <a:extLst>
                <a:ext uri="{FF2B5EF4-FFF2-40B4-BE49-F238E27FC236}">
                  <a16:creationId xmlns:a16="http://schemas.microsoft.com/office/drawing/2014/main" id="{7F8EABD6-243A-467C-9421-A62BC452507F}"/>
                </a:ext>
              </a:extLst>
            </p:cNvPr>
            <p:cNvSpPr/>
            <p:nvPr/>
          </p:nvSpPr>
          <p:spPr>
            <a:xfrm>
              <a:off x="5961021" y="562026"/>
              <a:ext cx="6606620" cy="500106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 name="Group 3">
            <a:extLst>
              <a:ext uri="{FF2B5EF4-FFF2-40B4-BE49-F238E27FC236}">
                <a16:creationId xmlns:a16="http://schemas.microsoft.com/office/drawing/2014/main" id="{89AB6E7E-94BE-E2AD-29B1-9BC2FAE808E3}"/>
              </a:ext>
            </a:extLst>
          </p:cNvPr>
          <p:cNvGrpSpPr/>
          <p:nvPr/>
        </p:nvGrpSpPr>
        <p:grpSpPr>
          <a:xfrm>
            <a:off x="183646" y="612907"/>
            <a:ext cx="6393614" cy="3872278"/>
            <a:chOff x="183646" y="612907"/>
            <a:chExt cx="6393614" cy="3872278"/>
          </a:xfrm>
        </p:grpSpPr>
        <p:grpSp>
          <p:nvGrpSpPr>
            <p:cNvPr id="49" name="Group 48">
              <a:extLst>
                <a:ext uri="{FF2B5EF4-FFF2-40B4-BE49-F238E27FC236}">
                  <a16:creationId xmlns:a16="http://schemas.microsoft.com/office/drawing/2014/main" id="{6F97C56B-6825-46D8-B0D4-8EF084C1026A}"/>
                </a:ext>
              </a:extLst>
            </p:cNvPr>
            <p:cNvGrpSpPr/>
            <p:nvPr/>
          </p:nvGrpSpPr>
          <p:grpSpPr>
            <a:xfrm>
              <a:off x="183646" y="2433070"/>
              <a:ext cx="4054170" cy="2052115"/>
              <a:chOff x="-211056" y="3158163"/>
              <a:chExt cx="4054170" cy="2052115"/>
            </a:xfrm>
          </p:grpSpPr>
          <p:sp>
            <p:nvSpPr>
              <p:cNvPr id="2" name="Trapezoid 1">
                <a:extLst>
                  <a:ext uri="{FF2B5EF4-FFF2-40B4-BE49-F238E27FC236}">
                    <a16:creationId xmlns:a16="http://schemas.microsoft.com/office/drawing/2014/main" id="{945A75D8-F179-422A-9A1C-B8452F31AB16}"/>
                  </a:ext>
                </a:extLst>
              </p:cNvPr>
              <p:cNvSpPr/>
              <p:nvPr/>
            </p:nvSpPr>
            <p:spPr>
              <a:xfrm>
                <a:off x="-211056" y="3169370"/>
                <a:ext cx="4054170" cy="2040908"/>
              </a:xfrm>
              <a:prstGeom prst="trapezoid">
                <a:avLst/>
              </a:prstGeom>
              <a:solidFill>
                <a:srgbClr val="FF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8" name="Group 47">
                <a:extLst>
                  <a:ext uri="{FF2B5EF4-FFF2-40B4-BE49-F238E27FC236}">
                    <a16:creationId xmlns:a16="http://schemas.microsoft.com/office/drawing/2014/main" id="{3F0E96DB-D5FF-484B-B102-45B8A331AD26}"/>
                  </a:ext>
                </a:extLst>
              </p:cNvPr>
              <p:cNvGrpSpPr/>
              <p:nvPr/>
            </p:nvGrpSpPr>
            <p:grpSpPr>
              <a:xfrm>
                <a:off x="-122555" y="3158163"/>
                <a:ext cx="3816998" cy="2052115"/>
                <a:chOff x="-122555" y="3158163"/>
                <a:chExt cx="3816998" cy="2052115"/>
              </a:xfrm>
            </p:grpSpPr>
            <p:cxnSp>
              <p:nvCxnSpPr>
                <p:cNvPr id="33" name="Straight Connector 32">
                  <a:extLst>
                    <a:ext uri="{FF2B5EF4-FFF2-40B4-BE49-F238E27FC236}">
                      <a16:creationId xmlns:a16="http://schemas.microsoft.com/office/drawing/2014/main" id="{5AFE3E69-CFB9-4188-93E9-4365493B8902}"/>
                    </a:ext>
                  </a:extLst>
                </p:cNvPr>
                <p:cNvCxnSpPr>
                  <a:stCxn id="2" idx="0"/>
                  <a:endCxn id="2" idx="2"/>
                </p:cNvCxnSpPr>
                <p:nvPr/>
              </p:nvCxnSpPr>
              <p:spPr>
                <a:xfrm>
                  <a:off x="1816029" y="3169370"/>
                  <a:ext cx="0" cy="2040908"/>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61C2F3-6338-40B2-A8A8-8A995B70AA55}"/>
                    </a:ext>
                  </a:extLst>
                </p:cNvPr>
                <p:cNvCxnSpPr>
                  <a:cxnSpLocks/>
                </p:cNvCxnSpPr>
                <p:nvPr/>
              </p:nvCxnSpPr>
              <p:spPr>
                <a:xfrm flipH="1">
                  <a:off x="691171" y="3169370"/>
                  <a:ext cx="382886" cy="2040908"/>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7579778-DE9F-4496-A5BF-BDF04384843A}"/>
                    </a:ext>
                  </a:extLst>
                </p:cNvPr>
                <p:cNvCxnSpPr>
                  <a:cxnSpLocks/>
                </p:cNvCxnSpPr>
                <p:nvPr/>
              </p:nvCxnSpPr>
              <p:spPr>
                <a:xfrm>
                  <a:off x="2511773" y="3158163"/>
                  <a:ext cx="382886" cy="2040908"/>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B0EBD1-BB5F-4799-BA48-151D5D641AC8}"/>
                    </a:ext>
                  </a:extLst>
                </p:cNvPr>
                <p:cNvCxnSpPr>
                  <a:cxnSpLocks/>
                </p:cNvCxnSpPr>
                <p:nvPr/>
              </p:nvCxnSpPr>
              <p:spPr>
                <a:xfrm flipV="1">
                  <a:off x="69435" y="4104313"/>
                  <a:ext cx="3530108" cy="1"/>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6D14F50-3A3E-49B5-BEB4-A940F17178EF}"/>
                    </a:ext>
                  </a:extLst>
                </p:cNvPr>
                <p:cNvCxnSpPr>
                  <a:cxnSpLocks/>
                </p:cNvCxnSpPr>
                <p:nvPr/>
              </p:nvCxnSpPr>
              <p:spPr>
                <a:xfrm flipV="1">
                  <a:off x="174828" y="3601858"/>
                  <a:ext cx="3255756" cy="1"/>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DCF0EAC-8D41-421B-B42F-F16AAE7BA84D}"/>
                    </a:ext>
                  </a:extLst>
                </p:cNvPr>
                <p:cNvCxnSpPr>
                  <a:cxnSpLocks/>
                </p:cNvCxnSpPr>
                <p:nvPr/>
              </p:nvCxnSpPr>
              <p:spPr>
                <a:xfrm flipV="1">
                  <a:off x="-122555" y="4657299"/>
                  <a:ext cx="3816998" cy="1"/>
                </a:xfrm>
                <a:prstGeom prst="line">
                  <a:avLst/>
                </a:prstGeom>
                <a:ln w="762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DA5BFC38-2342-4F50-9714-50F7F7181AE7}"/>
                </a:ext>
              </a:extLst>
            </p:cNvPr>
            <p:cNvGrpSpPr/>
            <p:nvPr/>
          </p:nvGrpSpPr>
          <p:grpSpPr>
            <a:xfrm>
              <a:off x="2739739" y="612907"/>
              <a:ext cx="3837521" cy="1595053"/>
              <a:chOff x="8346745" y="1962245"/>
              <a:chExt cx="3837521" cy="1595053"/>
            </a:xfrm>
          </p:grpSpPr>
          <p:sp>
            <p:nvSpPr>
              <p:cNvPr id="51" name="TextBox 50">
                <a:extLst>
                  <a:ext uri="{FF2B5EF4-FFF2-40B4-BE49-F238E27FC236}">
                    <a16:creationId xmlns:a16="http://schemas.microsoft.com/office/drawing/2014/main" id="{671BBF5C-44F2-4891-B84B-EBA8421E2907}"/>
                  </a:ext>
                </a:extLst>
              </p:cNvPr>
              <p:cNvSpPr txBox="1"/>
              <p:nvPr/>
            </p:nvSpPr>
            <p:spPr>
              <a:xfrm>
                <a:off x="9397591" y="1962245"/>
                <a:ext cx="2786675" cy="1569660"/>
              </a:xfrm>
              <a:prstGeom prst="rect">
                <a:avLst/>
              </a:prstGeom>
              <a:noFill/>
            </p:spPr>
            <p:txBody>
              <a:bodyPr wrap="square" rtlCol="0">
                <a:spAutoFit/>
              </a:bodyPr>
              <a:lstStyle/>
              <a:p>
                <a:pPr algn="ctr"/>
                <a:r>
                  <a:rPr lang="en-GB" sz="4800" dirty="0">
                    <a:solidFill>
                      <a:srgbClr val="FF0000"/>
                    </a:solidFill>
                  </a:rPr>
                  <a:t>Special Relativity</a:t>
                </a:r>
                <a:endParaRPr lang="en-CA" sz="4800" dirty="0">
                  <a:solidFill>
                    <a:srgbClr val="FF0000"/>
                  </a:solidFill>
                </a:endParaRPr>
              </a:p>
            </p:txBody>
          </p:sp>
          <p:cxnSp>
            <p:nvCxnSpPr>
              <p:cNvPr id="53" name="Straight Arrow Connector 52">
                <a:extLst>
                  <a:ext uri="{FF2B5EF4-FFF2-40B4-BE49-F238E27FC236}">
                    <a16:creationId xmlns:a16="http://schemas.microsoft.com/office/drawing/2014/main" id="{E0DB3EFE-2BE6-4568-8DD4-BEB3B61A8606}"/>
                  </a:ext>
                </a:extLst>
              </p:cNvPr>
              <p:cNvCxnSpPr>
                <a:cxnSpLocks/>
              </p:cNvCxnSpPr>
              <p:nvPr/>
            </p:nvCxnSpPr>
            <p:spPr>
              <a:xfrm flipH="1">
                <a:off x="8346745" y="2712887"/>
                <a:ext cx="1293570" cy="84441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9" name="Group 38">
            <a:extLst>
              <a:ext uri="{FF2B5EF4-FFF2-40B4-BE49-F238E27FC236}">
                <a16:creationId xmlns:a16="http://schemas.microsoft.com/office/drawing/2014/main" id="{9E266109-1E18-4B25-8D0B-519EE012F9EB}"/>
              </a:ext>
            </a:extLst>
          </p:cNvPr>
          <p:cNvGrpSpPr/>
          <p:nvPr/>
        </p:nvGrpSpPr>
        <p:grpSpPr>
          <a:xfrm>
            <a:off x="8198821" y="4450926"/>
            <a:ext cx="4106075" cy="1569660"/>
            <a:chOff x="8198821" y="4450926"/>
            <a:chExt cx="4106075" cy="1569660"/>
          </a:xfrm>
        </p:grpSpPr>
        <p:sp>
          <p:nvSpPr>
            <p:cNvPr id="50" name="TextBox 49">
              <a:extLst>
                <a:ext uri="{FF2B5EF4-FFF2-40B4-BE49-F238E27FC236}">
                  <a16:creationId xmlns:a16="http://schemas.microsoft.com/office/drawing/2014/main" id="{A0C720F6-1856-47B7-A800-B2AA2E73E7EC}"/>
                </a:ext>
              </a:extLst>
            </p:cNvPr>
            <p:cNvSpPr txBox="1"/>
            <p:nvPr/>
          </p:nvSpPr>
          <p:spPr>
            <a:xfrm>
              <a:off x="9518221" y="4450926"/>
              <a:ext cx="2786675" cy="1569660"/>
            </a:xfrm>
            <a:prstGeom prst="rect">
              <a:avLst/>
            </a:prstGeom>
            <a:noFill/>
          </p:spPr>
          <p:txBody>
            <a:bodyPr wrap="square" rtlCol="0">
              <a:spAutoFit/>
            </a:bodyPr>
            <a:lstStyle/>
            <a:p>
              <a:pPr algn="ctr"/>
              <a:r>
                <a:rPr lang="en-GB" sz="4800" dirty="0">
                  <a:solidFill>
                    <a:srgbClr val="0070C0"/>
                  </a:solidFill>
                </a:rPr>
                <a:t>General Relativity</a:t>
              </a:r>
              <a:endParaRPr lang="en-CA" sz="4800" dirty="0">
                <a:solidFill>
                  <a:srgbClr val="0070C0"/>
                </a:solidFill>
              </a:endParaRPr>
            </a:p>
          </p:txBody>
        </p:sp>
        <p:cxnSp>
          <p:nvCxnSpPr>
            <p:cNvPr id="54" name="Straight Arrow Connector 53">
              <a:extLst>
                <a:ext uri="{FF2B5EF4-FFF2-40B4-BE49-F238E27FC236}">
                  <a16:creationId xmlns:a16="http://schemas.microsoft.com/office/drawing/2014/main" id="{C07860E5-D6EF-4B23-9C37-723F2AB057A2}"/>
                </a:ext>
              </a:extLst>
            </p:cNvPr>
            <p:cNvCxnSpPr>
              <a:cxnSpLocks/>
            </p:cNvCxnSpPr>
            <p:nvPr/>
          </p:nvCxnSpPr>
          <p:spPr>
            <a:xfrm flipH="1" flipV="1">
              <a:off x="8198821" y="5022394"/>
              <a:ext cx="1471048" cy="28263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A1AC7191-94E5-45ED-BCB7-6E261F646868}"/>
              </a:ext>
            </a:extLst>
          </p:cNvPr>
          <p:cNvSpPr/>
          <p:nvPr/>
        </p:nvSpPr>
        <p:spPr>
          <a:xfrm>
            <a:off x="7070122" y="2921720"/>
            <a:ext cx="495300" cy="495300"/>
          </a:xfrm>
          <a:prstGeom prst="ellipse">
            <a:avLst/>
          </a:prstGeom>
          <a:solidFill>
            <a:schemeClr val="accent6">
              <a:lumMod val="60000"/>
              <a:lumOff val="40000"/>
            </a:schemeClr>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EB4092B0-8D84-B579-6879-6CF1344E1A15}"/>
              </a:ext>
            </a:extLst>
          </p:cNvPr>
          <p:cNvSpPr txBox="1"/>
          <p:nvPr/>
        </p:nvSpPr>
        <p:spPr>
          <a:xfrm>
            <a:off x="9231770" y="2204254"/>
            <a:ext cx="2491388" cy="1015663"/>
          </a:xfrm>
          <a:prstGeom prst="rect">
            <a:avLst/>
          </a:prstGeom>
          <a:noFill/>
        </p:spPr>
        <p:txBody>
          <a:bodyPr wrap="none" rtlCol="0">
            <a:spAutoFit/>
          </a:bodyPr>
          <a:lstStyle/>
          <a:p>
            <a:r>
              <a:rPr lang="en-CA" sz="3000" dirty="0"/>
              <a:t>(Tangent Plane</a:t>
            </a:r>
          </a:p>
          <a:p>
            <a:pPr algn="ctr"/>
            <a:r>
              <a:rPr lang="en-CA" sz="3000" dirty="0"/>
              <a:t>at a </a:t>
            </a:r>
            <a:r>
              <a:rPr lang="en-CA" sz="3000" dirty="0">
                <a:solidFill>
                  <a:srgbClr val="00B050"/>
                </a:solidFill>
              </a:rPr>
              <a:t>point</a:t>
            </a:r>
            <a:r>
              <a:rPr lang="en-CA" sz="3000" dirty="0"/>
              <a:t>)</a:t>
            </a:r>
          </a:p>
        </p:txBody>
      </p:sp>
    </p:spTree>
    <p:custDataLst>
      <p:tags r:id="rId1"/>
    </p:custDataLst>
    <p:extLst>
      <p:ext uri="{BB962C8B-B14F-4D97-AF65-F5344CB8AC3E}">
        <p14:creationId xmlns:p14="http://schemas.microsoft.com/office/powerpoint/2010/main" val="1884541657"/>
      </p:ext>
    </p:extLst>
  </p:cSld>
  <p:clrMapOvr>
    <a:masterClrMapping/>
  </p:clrMapOvr>
  <mc:AlternateContent xmlns:mc="http://schemas.openxmlformats.org/markup-compatibility/2006" xmlns:p14="http://schemas.microsoft.com/office/powerpoint/2010/main">
    <mc:Choice Requires="p14">
      <p:transition spd="med" p14:dur="700" advTm="11335">
        <p:fade/>
      </p:transition>
    </mc:Choice>
    <mc:Fallback xmlns="">
      <p:transition spd="med" advTm="113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3.54167E-6 2.22222E-6 L 0.41927 -0.00255 " pathEditMode="relative" rAng="0" ptsTypes="AA">
                                      <p:cBhvr>
                                        <p:cTn id="6" dur="2000" fill="hold"/>
                                        <p:tgtEl>
                                          <p:spTgt spid="4"/>
                                        </p:tgtEl>
                                        <p:attrNameLst>
                                          <p:attrName>ppt_x</p:attrName>
                                          <p:attrName>ppt_y</p:attrName>
                                        </p:attrNameLst>
                                      </p:cBhvr>
                                      <p:rCtr x="20964" y="-13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1000"/>
                                        <p:tgtEl>
                                          <p:spTgt spid="31"/>
                                        </p:tgtEl>
                                      </p:cBhvr>
                                    </p:animEffect>
                                    <p:anim calcmode="lin" valueType="num">
                                      <p:cBhvr>
                                        <p:cTn id="16" dur="1000" fill="hold"/>
                                        <p:tgtEl>
                                          <p:spTgt spid="31"/>
                                        </p:tgtEl>
                                        <p:attrNameLst>
                                          <p:attrName>ppt_x</p:attrName>
                                        </p:attrNameLst>
                                      </p:cBhvr>
                                      <p:tavLst>
                                        <p:tav tm="0">
                                          <p:val>
                                            <p:strVal val="#ppt_x"/>
                                          </p:val>
                                        </p:tav>
                                        <p:tav tm="100000">
                                          <p:val>
                                            <p:strVal val="#ppt_x"/>
                                          </p:val>
                                        </p:tav>
                                      </p:tavLst>
                                    </p:anim>
                                    <p:anim calcmode="lin" valueType="num">
                                      <p:cBhvr>
                                        <p:cTn id="1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ADB7FF4E-6CDD-63C5-6999-CF25634C0DBB}"/>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5805277" y="-765045"/>
            <a:ext cx="6824220" cy="1026133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9" name="Graphic 8" descr="Confused person">
            <a:extLst>
              <a:ext uri="{FF2B5EF4-FFF2-40B4-BE49-F238E27FC236}">
                <a16:creationId xmlns:a16="http://schemas.microsoft.com/office/drawing/2014/main" id="{0716DDD6-7799-4431-75FD-584F4547AD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726" y="2055780"/>
            <a:ext cx="2170990" cy="2170990"/>
          </a:xfrm>
          <a:prstGeom prst="rect">
            <a:avLst/>
          </a:prstGeom>
        </p:spPr>
      </p:pic>
      <p:grpSp>
        <p:nvGrpSpPr>
          <p:cNvPr id="10" name="Group 9">
            <a:extLst>
              <a:ext uri="{FF2B5EF4-FFF2-40B4-BE49-F238E27FC236}">
                <a16:creationId xmlns:a16="http://schemas.microsoft.com/office/drawing/2014/main" id="{E5F3DD6B-7651-DC6B-F87F-64FB7BE3C938}"/>
              </a:ext>
            </a:extLst>
          </p:cNvPr>
          <p:cNvGrpSpPr/>
          <p:nvPr/>
        </p:nvGrpSpPr>
        <p:grpSpPr>
          <a:xfrm>
            <a:off x="8554067" y="418177"/>
            <a:ext cx="2979174" cy="7363747"/>
            <a:chOff x="424726" y="4483328"/>
            <a:chExt cx="1292531" cy="3194802"/>
          </a:xfrm>
        </p:grpSpPr>
        <p:grpSp>
          <p:nvGrpSpPr>
            <p:cNvPr id="13" name="Group 12">
              <a:extLst>
                <a:ext uri="{FF2B5EF4-FFF2-40B4-BE49-F238E27FC236}">
                  <a16:creationId xmlns:a16="http://schemas.microsoft.com/office/drawing/2014/main" id="{F1F60724-4745-94B3-06D8-A06ACCC8E02B}"/>
                </a:ext>
              </a:extLst>
            </p:cNvPr>
            <p:cNvGrpSpPr/>
            <p:nvPr/>
          </p:nvGrpSpPr>
          <p:grpSpPr>
            <a:xfrm>
              <a:off x="549233" y="4483328"/>
              <a:ext cx="1168024" cy="3194802"/>
              <a:chOff x="609600" y="2959017"/>
              <a:chExt cx="1390650" cy="3803733"/>
            </a:xfrm>
          </p:grpSpPr>
          <p:sp>
            <p:nvSpPr>
              <p:cNvPr id="15" name="Rectangle 14">
                <a:extLst>
                  <a:ext uri="{FF2B5EF4-FFF2-40B4-BE49-F238E27FC236}">
                    <a16:creationId xmlns:a16="http://schemas.microsoft.com/office/drawing/2014/main" id="{72360B4D-177D-C5ED-B6A0-36F07C9798C9}"/>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CAD2D5E4-D6E6-2AB4-A943-ECAFE66419BB}"/>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0EDC8BD6-458D-6972-92FC-CFF4A17CC492}"/>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7F93FA63-5A69-19A5-ABC7-9D2178B166DC}"/>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Diagonal Stripe 18">
                <a:extLst>
                  <a:ext uri="{FF2B5EF4-FFF2-40B4-BE49-F238E27FC236}">
                    <a16:creationId xmlns:a16="http://schemas.microsoft.com/office/drawing/2014/main" id="{CDE2395F-9740-5675-0BDD-4D069C3C4FA8}"/>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12" name="Graphic 11" descr="Confused person">
              <a:extLst>
                <a:ext uri="{FF2B5EF4-FFF2-40B4-BE49-F238E27FC236}">
                  <a16:creationId xmlns:a16="http://schemas.microsoft.com/office/drawing/2014/main" id="{03FDB0FC-646D-44A4-C82B-56B56B543E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726" y="5142063"/>
              <a:ext cx="972753" cy="972753"/>
            </a:xfrm>
            <a:prstGeom prst="rect">
              <a:avLst/>
            </a:prstGeom>
          </p:spPr>
        </p:pic>
      </p:grpSp>
      <p:grpSp>
        <p:nvGrpSpPr>
          <p:cNvPr id="21" name="Group 20">
            <a:extLst>
              <a:ext uri="{FF2B5EF4-FFF2-40B4-BE49-F238E27FC236}">
                <a16:creationId xmlns:a16="http://schemas.microsoft.com/office/drawing/2014/main" id="{83B8379C-C34A-8A5B-7E86-CD4B7772A939}"/>
              </a:ext>
            </a:extLst>
          </p:cNvPr>
          <p:cNvGrpSpPr/>
          <p:nvPr/>
        </p:nvGrpSpPr>
        <p:grpSpPr>
          <a:xfrm>
            <a:off x="-4387" y="4159046"/>
            <a:ext cx="6100387" cy="3597311"/>
            <a:chOff x="-4387" y="4159046"/>
            <a:chExt cx="6100387" cy="3597311"/>
          </a:xfrm>
        </p:grpSpPr>
        <p:pic>
          <p:nvPicPr>
            <p:cNvPr id="8" name="Picture 2" descr="Free photos of Meadow">
              <a:extLst>
                <a:ext uri="{FF2B5EF4-FFF2-40B4-BE49-F238E27FC236}">
                  <a16:creationId xmlns:a16="http://schemas.microsoft.com/office/drawing/2014/main" id="{A444C98F-EA7B-A8EA-D1AD-ABFFA5CFDBF1}"/>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4387" y="4159046"/>
              <a:ext cx="6100387" cy="6356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D821DF1-9944-3B91-16B0-2B8748CC9C3D}"/>
                </a:ext>
              </a:extLst>
            </p:cNvPr>
            <p:cNvPicPr>
              <a:picLocks noChangeAspect="1" noChangeArrowheads="1"/>
            </p:cNvPicPr>
            <p:nvPr/>
          </p:nvPicPr>
          <p:blipFill rotWithShape="1">
            <a:blip r:embed="rId7">
              <a:alphaModFix amt="50000"/>
              <a:extLst>
                <a:ext uri="{28A0092B-C50C-407E-A947-70E740481C1C}">
                  <a14:useLocalDpi xmlns:a14="http://schemas.microsoft.com/office/drawing/2010/main" val="0"/>
                </a:ext>
              </a:extLst>
            </a:blip>
            <a:srcRect b="25553"/>
            <a:stretch/>
          </p:blipFill>
          <p:spPr bwMode="auto">
            <a:xfrm>
              <a:off x="0" y="4769126"/>
              <a:ext cx="6096000" cy="2987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436C857B-7E63-CC06-26C3-504B170EEFDC}"/>
              </a:ext>
            </a:extLst>
          </p:cNvPr>
          <p:cNvGrpSpPr/>
          <p:nvPr/>
        </p:nvGrpSpPr>
        <p:grpSpPr>
          <a:xfrm>
            <a:off x="2595716" y="713317"/>
            <a:ext cx="1363299" cy="3460614"/>
            <a:chOff x="2595716" y="713317"/>
            <a:chExt cx="1363299" cy="3460614"/>
          </a:xfrm>
        </p:grpSpPr>
        <p:cxnSp>
          <p:nvCxnSpPr>
            <p:cNvPr id="24" name="Straight Arrow Connector 23">
              <a:extLst>
                <a:ext uri="{FF2B5EF4-FFF2-40B4-BE49-F238E27FC236}">
                  <a16:creationId xmlns:a16="http://schemas.microsoft.com/office/drawing/2014/main" id="{C348E16A-0643-2ED3-8775-4FD0073066E6}"/>
                </a:ext>
              </a:extLst>
            </p:cNvPr>
            <p:cNvCxnSpPr>
              <a:cxnSpLocks/>
            </p:cNvCxnSpPr>
            <p:nvPr/>
          </p:nvCxnSpPr>
          <p:spPr>
            <a:xfrm flipV="1">
              <a:off x="2595716" y="1393296"/>
              <a:ext cx="0" cy="2780635"/>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7E06C33-5054-630D-95AF-3E50D29B7F4F}"/>
                    </a:ext>
                  </a:extLst>
                </p:cNvPr>
                <p:cNvSpPr txBox="1"/>
                <p:nvPr/>
              </p:nvSpPr>
              <p:spPr>
                <a:xfrm>
                  <a:off x="2882695" y="713317"/>
                  <a:ext cx="1076320" cy="1480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8000" b="0" i="1" smtClean="0">
                                <a:solidFill>
                                  <a:srgbClr val="7030A0"/>
                                </a:solidFill>
                                <a:latin typeface="Cambria Math" panose="02040503050406030204" pitchFamily="18" charset="0"/>
                              </a:rPr>
                            </m:ctrlPr>
                          </m:accPr>
                          <m:e>
                            <m:r>
                              <a:rPr lang="en-CA" sz="8000" b="0" i="1" smtClean="0">
                                <a:solidFill>
                                  <a:srgbClr val="7030A0"/>
                                </a:solidFill>
                                <a:latin typeface="Cambria Math" panose="02040503050406030204" pitchFamily="18" charset="0"/>
                              </a:rPr>
                              <m:t>𝐴</m:t>
                            </m:r>
                          </m:e>
                        </m:acc>
                      </m:oMath>
                    </m:oMathPara>
                  </a14:m>
                  <a:endParaRPr lang="en-CA" sz="8000" dirty="0">
                    <a:solidFill>
                      <a:srgbClr val="7030A0"/>
                    </a:solidFill>
                  </a:endParaRPr>
                </a:p>
              </p:txBody>
            </p:sp>
          </mc:Choice>
          <mc:Fallback xmlns="">
            <p:sp>
              <p:nvSpPr>
                <p:cNvPr id="26" name="TextBox 25">
                  <a:extLst>
                    <a:ext uri="{FF2B5EF4-FFF2-40B4-BE49-F238E27FC236}">
                      <a16:creationId xmlns:a16="http://schemas.microsoft.com/office/drawing/2014/main" id="{67E06C33-5054-630D-95AF-3E50D29B7F4F}"/>
                    </a:ext>
                  </a:extLst>
                </p:cNvPr>
                <p:cNvSpPr txBox="1">
                  <a:spLocks noRot="1" noChangeAspect="1" noMove="1" noResize="1" noEditPoints="1" noAdjustHandles="1" noChangeArrowheads="1" noChangeShapeType="1" noTextEdit="1"/>
                </p:cNvSpPr>
                <p:nvPr/>
              </p:nvSpPr>
              <p:spPr>
                <a:xfrm>
                  <a:off x="2882695" y="713317"/>
                  <a:ext cx="1076320" cy="1480983"/>
                </a:xfrm>
                <a:prstGeom prst="rect">
                  <a:avLst/>
                </a:prstGeom>
                <a:blipFill>
                  <a:blip r:embed="rId8"/>
                  <a:stretch>
                    <a:fillRect/>
                  </a:stretch>
                </a:blipFill>
              </p:spPr>
              <p:txBody>
                <a:bodyPr/>
                <a:lstStyle/>
                <a:p>
                  <a:r>
                    <a:rPr lang="en-CA">
                      <a:noFill/>
                    </a:rPr>
                    <a:t> </a:t>
                  </a:r>
                </a:p>
              </p:txBody>
            </p:sp>
          </mc:Fallback>
        </mc:AlternateContent>
      </p:grpSp>
      <p:grpSp>
        <p:nvGrpSpPr>
          <p:cNvPr id="29" name="Group 28">
            <a:extLst>
              <a:ext uri="{FF2B5EF4-FFF2-40B4-BE49-F238E27FC236}">
                <a16:creationId xmlns:a16="http://schemas.microsoft.com/office/drawing/2014/main" id="{2C3593D1-DB40-FD99-297C-F58951EA35E2}"/>
              </a:ext>
            </a:extLst>
          </p:cNvPr>
          <p:cNvGrpSpPr/>
          <p:nvPr/>
        </p:nvGrpSpPr>
        <p:grpSpPr>
          <a:xfrm>
            <a:off x="9659231" y="457149"/>
            <a:ext cx="1131292" cy="3678682"/>
            <a:chOff x="1464424" y="495249"/>
            <a:chExt cx="1131292" cy="3678682"/>
          </a:xfrm>
        </p:grpSpPr>
        <p:cxnSp>
          <p:nvCxnSpPr>
            <p:cNvPr id="30" name="Straight Arrow Connector 29">
              <a:extLst>
                <a:ext uri="{FF2B5EF4-FFF2-40B4-BE49-F238E27FC236}">
                  <a16:creationId xmlns:a16="http://schemas.microsoft.com/office/drawing/2014/main" id="{8A66FF3C-D608-2F9D-E44A-6CB13A1DC9E2}"/>
                </a:ext>
              </a:extLst>
            </p:cNvPr>
            <p:cNvCxnSpPr>
              <a:cxnSpLocks/>
            </p:cNvCxnSpPr>
            <p:nvPr/>
          </p:nvCxnSpPr>
          <p:spPr>
            <a:xfrm flipV="1">
              <a:off x="2595716" y="1393296"/>
              <a:ext cx="0" cy="2780635"/>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48C9FA9-E0D2-403D-CD60-A8B7AA11AAA5}"/>
                    </a:ext>
                  </a:extLst>
                </p:cNvPr>
                <p:cNvSpPr txBox="1"/>
                <p:nvPr/>
              </p:nvSpPr>
              <p:spPr>
                <a:xfrm>
                  <a:off x="1464424" y="495249"/>
                  <a:ext cx="1076320" cy="1480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8000" b="0" i="1" smtClean="0">
                                <a:solidFill>
                                  <a:srgbClr val="7030A0"/>
                                </a:solidFill>
                                <a:latin typeface="Cambria Math" panose="02040503050406030204" pitchFamily="18" charset="0"/>
                              </a:rPr>
                            </m:ctrlPr>
                          </m:accPr>
                          <m:e>
                            <m:r>
                              <a:rPr lang="en-CA" sz="8000" b="0" i="1" smtClean="0">
                                <a:solidFill>
                                  <a:srgbClr val="7030A0"/>
                                </a:solidFill>
                                <a:latin typeface="Cambria Math" panose="02040503050406030204" pitchFamily="18" charset="0"/>
                              </a:rPr>
                              <m:t>𝐴</m:t>
                            </m:r>
                          </m:e>
                        </m:acc>
                      </m:oMath>
                    </m:oMathPara>
                  </a14:m>
                  <a:endParaRPr lang="en-CA" sz="8000" dirty="0">
                    <a:solidFill>
                      <a:srgbClr val="7030A0"/>
                    </a:solidFill>
                  </a:endParaRPr>
                </a:p>
              </p:txBody>
            </p:sp>
          </mc:Choice>
          <mc:Fallback xmlns="">
            <p:sp>
              <p:nvSpPr>
                <p:cNvPr id="31" name="TextBox 30">
                  <a:extLst>
                    <a:ext uri="{FF2B5EF4-FFF2-40B4-BE49-F238E27FC236}">
                      <a16:creationId xmlns:a16="http://schemas.microsoft.com/office/drawing/2014/main" id="{F48C9FA9-E0D2-403D-CD60-A8B7AA11AAA5}"/>
                    </a:ext>
                  </a:extLst>
                </p:cNvPr>
                <p:cNvSpPr txBox="1">
                  <a:spLocks noRot="1" noChangeAspect="1" noMove="1" noResize="1" noEditPoints="1" noAdjustHandles="1" noChangeArrowheads="1" noChangeShapeType="1" noTextEdit="1"/>
                </p:cNvSpPr>
                <p:nvPr/>
              </p:nvSpPr>
              <p:spPr>
                <a:xfrm>
                  <a:off x="1464424" y="495249"/>
                  <a:ext cx="1076320" cy="1480983"/>
                </a:xfrm>
                <a:prstGeom prst="rect">
                  <a:avLst/>
                </a:prstGeom>
                <a:blipFill>
                  <a:blip r:embed="rId9"/>
                  <a:stretch>
                    <a:fillRect/>
                  </a:stretch>
                </a:blipFill>
              </p:spPr>
              <p:txBody>
                <a:bodyPr/>
                <a:lstStyle/>
                <a:p>
                  <a:r>
                    <a:rPr lang="en-CA">
                      <a:noFill/>
                    </a:rPr>
                    <a:t> </a:t>
                  </a:r>
                </a:p>
              </p:txBody>
            </p:sp>
          </mc:Fallback>
        </mc:AlternateContent>
      </p:grpSp>
      <p:grpSp>
        <p:nvGrpSpPr>
          <p:cNvPr id="47" name="Group 46">
            <a:extLst>
              <a:ext uri="{FF2B5EF4-FFF2-40B4-BE49-F238E27FC236}">
                <a16:creationId xmlns:a16="http://schemas.microsoft.com/office/drawing/2014/main" id="{C0BCD798-5E51-6497-B535-A35A84843996}"/>
              </a:ext>
            </a:extLst>
          </p:cNvPr>
          <p:cNvGrpSpPr/>
          <p:nvPr/>
        </p:nvGrpSpPr>
        <p:grpSpPr>
          <a:xfrm>
            <a:off x="1131408" y="4162046"/>
            <a:ext cx="3881469" cy="3578034"/>
            <a:chOff x="1131408" y="4162046"/>
            <a:chExt cx="3881469" cy="3578034"/>
          </a:xfrm>
        </p:grpSpPr>
        <p:grpSp>
          <p:nvGrpSpPr>
            <p:cNvPr id="43" name="Group 42">
              <a:extLst>
                <a:ext uri="{FF2B5EF4-FFF2-40B4-BE49-F238E27FC236}">
                  <a16:creationId xmlns:a16="http://schemas.microsoft.com/office/drawing/2014/main" id="{E4BAC056-C810-459E-0B1F-DB458EFABEE2}"/>
                </a:ext>
              </a:extLst>
            </p:cNvPr>
            <p:cNvGrpSpPr/>
            <p:nvPr/>
          </p:nvGrpSpPr>
          <p:grpSpPr>
            <a:xfrm>
              <a:off x="1131408" y="4162046"/>
              <a:ext cx="758352" cy="3578034"/>
              <a:chOff x="1131408" y="4162046"/>
              <a:chExt cx="758352" cy="3578034"/>
            </a:xfrm>
          </p:grpSpPr>
          <p:cxnSp>
            <p:nvCxnSpPr>
              <p:cNvPr id="34" name="Straight Connector 33">
                <a:extLst>
                  <a:ext uri="{FF2B5EF4-FFF2-40B4-BE49-F238E27FC236}">
                    <a16:creationId xmlns:a16="http://schemas.microsoft.com/office/drawing/2014/main" id="{0BEECDE2-9954-F79B-DBA7-39546D49DCE9}"/>
                  </a:ext>
                </a:extLst>
              </p:cNvPr>
              <p:cNvCxnSpPr>
                <a:cxnSpLocks/>
              </p:cNvCxnSpPr>
              <p:nvPr/>
            </p:nvCxnSpPr>
            <p:spPr>
              <a:xfrm>
                <a:off x="1510221" y="4162046"/>
                <a:ext cx="0" cy="3578034"/>
              </a:xfrm>
              <a:prstGeom prst="line">
                <a:avLst/>
              </a:prstGeom>
              <a:ln w="190500">
                <a:solidFill>
                  <a:srgbClr val="FF3300"/>
                </a:solidFill>
                <a:prstDash val="sysDash"/>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E4F56C75-A8DC-4915-D525-5D86B82377B5}"/>
                  </a:ext>
                </a:extLst>
              </p:cNvPr>
              <p:cNvSpPr/>
              <p:nvPr/>
            </p:nvSpPr>
            <p:spPr>
              <a:xfrm flipV="1">
                <a:off x="1132134" y="5879768"/>
                <a:ext cx="757626" cy="276593"/>
              </a:xfrm>
              <a:prstGeom prst="triangl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Isosceles Triangle 43">
                <a:extLst>
                  <a:ext uri="{FF2B5EF4-FFF2-40B4-BE49-F238E27FC236}">
                    <a16:creationId xmlns:a16="http://schemas.microsoft.com/office/drawing/2014/main" id="{E2CF100A-A115-8831-CD9A-7ABBF240F03D}"/>
                  </a:ext>
                </a:extLst>
              </p:cNvPr>
              <p:cNvSpPr/>
              <p:nvPr/>
            </p:nvSpPr>
            <p:spPr>
              <a:xfrm flipV="1">
                <a:off x="1131408" y="7315636"/>
                <a:ext cx="757626" cy="276593"/>
              </a:xfrm>
              <a:prstGeom prst="triangl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Isosceles Triangle 44">
                <a:extLst>
                  <a:ext uri="{FF2B5EF4-FFF2-40B4-BE49-F238E27FC236}">
                    <a16:creationId xmlns:a16="http://schemas.microsoft.com/office/drawing/2014/main" id="{178369B4-EFBE-B295-10AA-CCBC6CF3302E}"/>
                  </a:ext>
                </a:extLst>
              </p:cNvPr>
              <p:cNvSpPr/>
              <p:nvPr/>
            </p:nvSpPr>
            <p:spPr>
              <a:xfrm flipV="1">
                <a:off x="1131408" y="4328405"/>
                <a:ext cx="757626" cy="276593"/>
              </a:xfrm>
              <a:prstGeom prst="triangl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TextBox 45">
              <a:extLst>
                <a:ext uri="{FF2B5EF4-FFF2-40B4-BE49-F238E27FC236}">
                  <a16:creationId xmlns:a16="http://schemas.microsoft.com/office/drawing/2014/main" id="{64911274-46FE-930A-22AD-49447AD58D87}"/>
                </a:ext>
              </a:extLst>
            </p:cNvPr>
            <p:cNvSpPr txBox="1"/>
            <p:nvPr/>
          </p:nvSpPr>
          <p:spPr>
            <a:xfrm>
              <a:off x="1963644" y="5443231"/>
              <a:ext cx="3049233" cy="1015663"/>
            </a:xfrm>
            <a:prstGeom prst="rect">
              <a:avLst/>
            </a:prstGeom>
            <a:solidFill>
              <a:schemeClr val="bg1"/>
            </a:solidFill>
            <a:effectLst>
              <a:softEdge rad="203200"/>
            </a:effectLst>
          </p:spPr>
          <p:txBody>
            <a:bodyPr wrap="none" rtlCol="0">
              <a:spAutoFit/>
            </a:bodyPr>
            <a:lstStyle/>
            <a:p>
              <a:r>
                <a:rPr lang="en-CA" sz="6000" dirty="0">
                  <a:solidFill>
                    <a:srgbClr val="FF3300"/>
                  </a:solidFill>
                </a:rPr>
                <a:t>Geodesic</a:t>
              </a:r>
            </a:p>
          </p:txBody>
        </p:sp>
      </p:grpSp>
      <p:cxnSp>
        <p:nvCxnSpPr>
          <p:cNvPr id="5" name="Straight Connector 4">
            <a:extLst>
              <a:ext uri="{FF2B5EF4-FFF2-40B4-BE49-F238E27FC236}">
                <a16:creationId xmlns:a16="http://schemas.microsoft.com/office/drawing/2014/main" id="{7B3EA099-3C93-792D-AB2B-F7C33CFDB76F}"/>
              </a:ext>
            </a:extLst>
          </p:cNvPr>
          <p:cNvCxnSpPr>
            <a:cxnSpLocks/>
          </p:cNvCxnSpPr>
          <p:nvPr/>
        </p:nvCxnSpPr>
        <p:spPr>
          <a:xfrm>
            <a:off x="609600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319091B3-ABF7-F3B2-3772-6B8BAAC41254}"/>
              </a:ext>
            </a:extLst>
          </p:cNvPr>
          <p:cNvGrpSpPr/>
          <p:nvPr/>
        </p:nvGrpSpPr>
        <p:grpSpPr>
          <a:xfrm>
            <a:off x="3867150" y="2143458"/>
            <a:ext cx="4376369" cy="1569660"/>
            <a:chOff x="3867150" y="2143458"/>
            <a:chExt cx="4376369" cy="1569660"/>
          </a:xfrm>
        </p:grpSpPr>
        <p:cxnSp>
          <p:nvCxnSpPr>
            <p:cNvPr id="50" name="Straight Arrow Connector 49">
              <a:extLst>
                <a:ext uri="{FF2B5EF4-FFF2-40B4-BE49-F238E27FC236}">
                  <a16:creationId xmlns:a16="http://schemas.microsoft.com/office/drawing/2014/main" id="{F41D1684-F594-BD9C-A608-0DF17D0D2140}"/>
                </a:ext>
              </a:extLst>
            </p:cNvPr>
            <p:cNvCxnSpPr>
              <a:cxnSpLocks/>
              <a:stCxn id="48" idx="1"/>
            </p:cNvCxnSpPr>
            <p:nvPr/>
          </p:nvCxnSpPr>
          <p:spPr>
            <a:xfrm flipH="1">
              <a:off x="3867150" y="2928288"/>
              <a:ext cx="68054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E03133A-4EA7-CA91-5F92-EFB63FBF970F}"/>
                </a:ext>
              </a:extLst>
            </p:cNvPr>
            <p:cNvCxnSpPr>
              <a:cxnSpLocks/>
            </p:cNvCxnSpPr>
            <p:nvPr/>
          </p:nvCxnSpPr>
          <p:spPr>
            <a:xfrm rot="10800000" flipH="1">
              <a:off x="7562978" y="2928288"/>
              <a:ext cx="68054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BBFDDDA-8F57-92F8-7F35-F3C13E17058A}"/>
                </a:ext>
              </a:extLst>
            </p:cNvPr>
            <p:cNvSpPr txBox="1"/>
            <p:nvPr/>
          </p:nvSpPr>
          <p:spPr>
            <a:xfrm>
              <a:off x="4547691" y="2143458"/>
              <a:ext cx="2999723" cy="1569660"/>
            </a:xfrm>
            <a:prstGeom prst="rect">
              <a:avLst/>
            </a:prstGeom>
            <a:solidFill>
              <a:schemeClr val="bg1"/>
            </a:solidFill>
            <a:ln w="57150">
              <a:solidFill>
                <a:schemeClr val="tx1"/>
              </a:solidFill>
            </a:ln>
          </p:spPr>
          <p:txBody>
            <a:bodyPr wrap="square" rtlCol="0">
              <a:spAutoFit/>
            </a:bodyPr>
            <a:lstStyle/>
            <a:p>
              <a:pPr algn="ctr"/>
              <a:r>
                <a:rPr lang="en-CA" sz="4800" dirty="0"/>
                <a:t>Locally Equivalent</a:t>
              </a:r>
            </a:p>
          </p:txBody>
        </p:sp>
      </p:grpSp>
    </p:spTree>
    <p:custDataLst>
      <p:tags r:id="rId1"/>
    </p:custDataLst>
    <p:extLst>
      <p:ext uri="{BB962C8B-B14F-4D97-AF65-F5344CB8AC3E}">
        <p14:creationId xmlns:p14="http://schemas.microsoft.com/office/powerpoint/2010/main" val="542056070"/>
      </p:ext>
    </p:extLst>
  </p:cSld>
  <p:clrMapOvr>
    <a:masterClrMapping/>
  </p:clrMapOvr>
  <mc:AlternateContent xmlns:mc="http://schemas.openxmlformats.org/markup-compatibility/2006" xmlns:p14="http://schemas.microsoft.com/office/powerpoint/2010/main">
    <mc:Choice Requires="p14">
      <p:transition spd="slow" p14:dur="2000" advTm="15361"/>
    </mc:Choice>
    <mc:Fallback xmlns="">
      <p:transition spd="slow" advTm="15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1997E47-57FB-63BF-89C1-CDDD09DD8D38}"/>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5805277" y="-765045"/>
            <a:ext cx="6824220" cy="1026133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B061C135-BEA0-0315-5A59-E70EBB953CD2}"/>
              </a:ext>
            </a:extLst>
          </p:cNvPr>
          <p:cNvCxnSpPr>
            <a:cxnSpLocks/>
          </p:cNvCxnSpPr>
          <p:nvPr/>
        </p:nvCxnSpPr>
        <p:spPr>
          <a:xfrm>
            <a:off x="609600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DD5AB9F-F04B-0BC2-985F-5CDF9A4943D1}"/>
              </a:ext>
            </a:extLst>
          </p:cNvPr>
          <p:cNvGrpSpPr/>
          <p:nvPr/>
        </p:nvGrpSpPr>
        <p:grpSpPr>
          <a:xfrm>
            <a:off x="3867150" y="2143458"/>
            <a:ext cx="4376369" cy="2308324"/>
            <a:chOff x="3867150" y="2143458"/>
            <a:chExt cx="4376369" cy="2308324"/>
          </a:xfrm>
        </p:grpSpPr>
        <p:grpSp>
          <p:nvGrpSpPr>
            <p:cNvPr id="5" name="Group 4">
              <a:extLst>
                <a:ext uri="{FF2B5EF4-FFF2-40B4-BE49-F238E27FC236}">
                  <a16:creationId xmlns:a16="http://schemas.microsoft.com/office/drawing/2014/main" id="{A2322BE5-CA67-0BC2-D2FD-5752042E6C99}"/>
                </a:ext>
              </a:extLst>
            </p:cNvPr>
            <p:cNvGrpSpPr/>
            <p:nvPr/>
          </p:nvGrpSpPr>
          <p:grpSpPr>
            <a:xfrm>
              <a:off x="4547691" y="2143458"/>
              <a:ext cx="3695828" cy="2308324"/>
              <a:chOff x="4547691" y="2143458"/>
              <a:chExt cx="3695828" cy="2308324"/>
            </a:xfrm>
          </p:grpSpPr>
          <p:cxnSp>
            <p:nvCxnSpPr>
              <p:cNvPr id="7" name="Straight Arrow Connector 6">
                <a:extLst>
                  <a:ext uri="{FF2B5EF4-FFF2-40B4-BE49-F238E27FC236}">
                    <a16:creationId xmlns:a16="http://schemas.microsoft.com/office/drawing/2014/main" id="{4B25C915-6769-5206-649D-05EABCF2B632}"/>
                  </a:ext>
                </a:extLst>
              </p:cNvPr>
              <p:cNvCxnSpPr>
                <a:cxnSpLocks/>
              </p:cNvCxnSpPr>
              <p:nvPr/>
            </p:nvCxnSpPr>
            <p:spPr>
              <a:xfrm rot="10800000" flipH="1">
                <a:off x="7562978" y="2928288"/>
                <a:ext cx="68054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AD1A07-4A63-3621-94CC-176EEDD415CB}"/>
                  </a:ext>
                </a:extLst>
              </p:cNvPr>
              <p:cNvSpPr txBox="1"/>
              <p:nvPr/>
            </p:nvSpPr>
            <p:spPr>
              <a:xfrm>
                <a:off x="4547691" y="2143458"/>
                <a:ext cx="2999723" cy="2308324"/>
              </a:xfrm>
              <a:prstGeom prst="rect">
                <a:avLst/>
              </a:prstGeom>
              <a:solidFill>
                <a:schemeClr val="bg1"/>
              </a:solidFill>
              <a:ln w="57150">
                <a:solidFill>
                  <a:schemeClr val="tx1"/>
                </a:solidFill>
              </a:ln>
            </p:spPr>
            <p:txBody>
              <a:bodyPr wrap="square" rtlCol="0">
                <a:spAutoFit/>
              </a:bodyPr>
              <a:lstStyle/>
              <a:p>
                <a:pPr algn="ctr"/>
                <a:r>
                  <a:rPr lang="en-CA" sz="4800" dirty="0">
                    <a:solidFill>
                      <a:srgbClr val="FF0000"/>
                    </a:solidFill>
                  </a:rPr>
                  <a:t>NOT</a:t>
                </a:r>
              </a:p>
              <a:p>
                <a:pPr algn="ctr"/>
                <a:r>
                  <a:rPr lang="en-CA" sz="4800" dirty="0"/>
                  <a:t>Globally Equivalent</a:t>
                </a:r>
              </a:p>
            </p:txBody>
          </p:sp>
        </p:grpSp>
        <p:cxnSp>
          <p:nvCxnSpPr>
            <p:cNvPr id="9" name="Straight Arrow Connector 8">
              <a:extLst>
                <a:ext uri="{FF2B5EF4-FFF2-40B4-BE49-F238E27FC236}">
                  <a16:creationId xmlns:a16="http://schemas.microsoft.com/office/drawing/2014/main" id="{C6477C2B-D8FE-3CE5-114D-09BD3693057A}"/>
                </a:ext>
              </a:extLst>
            </p:cNvPr>
            <p:cNvCxnSpPr>
              <a:cxnSpLocks/>
            </p:cNvCxnSpPr>
            <p:nvPr/>
          </p:nvCxnSpPr>
          <p:spPr>
            <a:xfrm rot="10800000">
              <a:off x="3867150" y="2928288"/>
              <a:ext cx="68054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2" descr="Image result for earth">
            <a:extLst>
              <a:ext uri="{FF2B5EF4-FFF2-40B4-BE49-F238E27FC236}">
                <a16:creationId xmlns:a16="http://schemas.microsoft.com/office/drawing/2014/main" id="{21D35349-CB26-B95B-65EC-30FA9B284EF4}"/>
              </a:ext>
            </a:extLst>
          </p:cNvPr>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724542" y="5668320"/>
            <a:ext cx="3398130" cy="3398124"/>
          </a:xfrm>
          <a:prstGeom prst="rect">
            <a:avLst/>
          </a:prstGeom>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DF63C74B-32EA-9FB3-5422-66319736E1C7}"/>
              </a:ext>
            </a:extLst>
          </p:cNvPr>
          <p:cNvGrpSpPr/>
          <p:nvPr/>
        </p:nvGrpSpPr>
        <p:grpSpPr>
          <a:xfrm rot="16200000">
            <a:off x="1648722" y="2385831"/>
            <a:ext cx="1679884" cy="767381"/>
            <a:chOff x="4920826" y="3092135"/>
            <a:chExt cx="1679884" cy="767381"/>
          </a:xfrm>
        </p:grpSpPr>
        <p:grpSp>
          <p:nvGrpSpPr>
            <p:cNvPr id="27" name="Group 26">
              <a:extLst>
                <a:ext uri="{FF2B5EF4-FFF2-40B4-BE49-F238E27FC236}">
                  <a16:creationId xmlns:a16="http://schemas.microsoft.com/office/drawing/2014/main" id="{1EA30670-3476-5F05-221A-0986D4132E27}"/>
                </a:ext>
              </a:extLst>
            </p:cNvPr>
            <p:cNvGrpSpPr/>
            <p:nvPr/>
          </p:nvGrpSpPr>
          <p:grpSpPr>
            <a:xfrm rot="5400000">
              <a:off x="5115773" y="3189466"/>
              <a:ext cx="180885" cy="570780"/>
              <a:chOff x="5924550" y="2736683"/>
              <a:chExt cx="723900" cy="1549567"/>
            </a:xfrm>
          </p:grpSpPr>
          <p:sp>
            <p:nvSpPr>
              <p:cNvPr id="29" name="Oval 28">
                <a:extLst>
                  <a:ext uri="{FF2B5EF4-FFF2-40B4-BE49-F238E27FC236}">
                    <a16:creationId xmlns:a16="http://schemas.microsoft.com/office/drawing/2014/main" id="{05F6A70B-F090-1C43-DDCA-A9B011F58A6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C1051376-3062-FB48-7B16-F8DEF95B866A}"/>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1255A187-D931-0B22-E007-B6F4AE5ECCF8}"/>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8" name="Picture 8" descr="Rocket, Star, Moon, Space Travel, Space, Research">
              <a:extLst>
                <a:ext uri="{FF2B5EF4-FFF2-40B4-BE49-F238E27FC236}">
                  <a16:creationId xmlns:a16="http://schemas.microsoft.com/office/drawing/2014/main" id="{D8CA9D3C-2210-DADB-3ADE-44BFD12B8BD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DADECFB3-7E80-9359-F56D-070A97B820FB}"/>
              </a:ext>
            </a:extLst>
          </p:cNvPr>
          <p:cNvGrpSpPr/>
          <p:nvPr/>
        </p:nvGrpSpPr>
        <p:grpSpPr>
          <a:xfrm rot="16200000">
            <a:off x="1644018" y="527925"/>
            <a:ext cx="1692886" cy="767381"/>
            <a:chOff x="6772231" y="3122507"/>
            <a:chExt cx="1692886" cy="767381"/>
          </a:xfrm>
        </p:grpSpPr>
        <p:grpSp>
          <p:nvGrpSpPr>
            <p:cNvPr id="33" name="Group 32">
              <a:extLst>
                <a:ext uri="{FF2B5EF4-FFF2-40B4-BE49-F238E27FC236}">
                  <a16:creationId xmlns:a16="http://schemas.microsoft.com/office/drawing/2014/main" id="{6C230D7A-05B8-FECF-5093-A05E1D82DE4C}"/>
                </a:ext>
              </a:extLst>
            </p:cNvPr>
            <p:cNvGrpSpPr/>
            <p:nvPr/>
          </p:nvGrpSpPr>
          <p:grpSpPr>
            <a:xfrm rot="5400000">
              <a:off x="6967178" y="3225174"/>
              <a:ext cx="180885" cy="570780"/>
              <a:chOff x="5924550" y="2736683"/>
              <a:chExt cx="723900" cy="1549567"/>
            </a:xfrm>
          </p:grpSpPr>
          <p:sp>
            <p:nvSpPr>
              <p:cNvPr id="35" name="Oval 34">
                <a:extLst>
                  <a:ext uri="{FF2B5EF4-FFF2-40B4-BE49-F238E27FC236}">
                    <a16:creationId xmlns:a16="http://schemas.microsoft.com/office/drawing/2014/main" id="{2FB8D2B2-8FA9-17BD-2540-CCA0CD4C13E6}"/>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Oval 35">
                <a:extLst>
                  <a:ext uri="{FF2B5EF4-FFF2-40B4-BE49-F238E27FC236}">
                    <a16:creationId xmlns:a16="http://schemas.microsoft.com/office/drawing/2014/main" id="{544DDBCF-B259-DBEA-6A15-75159D46F4E6}"/>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Oval 36">
                <a:extLst>
                  <a:ext uri="{FF2B5EF4-FFF2-40B4-BE49-F238E27FC236}">
                    <a16:creationId xmlns:a16="http://schemas.microsoft.com/office/drawing/2014/main" id="{2F1B570D-B631-EABB-760D-70B170D8190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 name="Picture 8" descr="Rocket, Star, Moon, Space Travel, Space, Research">
              <a:extLst>
                <a:ext uri="{FF2B5EF4-FFF2-40B4-BE49-F238E27FC236}">
                  <a16:creationId xmlns:a16="http://schemas.microsoft.com/office/drawing/2014/main" id="{199ED96F-1A7D-8B5F-C397-54D739BA080C}"/>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71FF5B93-D6ED-8213-8C05-64FD777CBD54}"/>
              </a:ext>
            </a:extLst>
          </p:cNvPr>
          <p:cNvGrpSpPr/>
          <p:nvPr/>
        </p:nvGrpSpPr>
        <p:grpSpPr>
          <a:xfrm rot="16200000">
            <a:off x="1645022" y="4433721"/>
            <a:ext cx="1687281" cy="767381"/>
            <a:chOff x="2869238" y="3092134"/>
            <a:chExt cx="1687281" cy="767381"/>
          </a:xfrm>
        </p:grpSpPr>
        <p:grpSp>
          <p:nvGrpSpPr>
            <p:cNvPr id="39" name="Group 38">
              <a:extLst>
                <a:ext uri="{FF2B5EF4-FFF2-40B4-BE49-F238E27FC236}">
                  <a16:creationId xmlns:a16="http://schemas.microsoft.com/office/drawing/2014/main" id="{5C2BC8B4-CDC8-BD2D-C55A-D10554B0250E}"/>
                </a:ext>
              </a:extLst>
            </p:cNvPr>
            <p:cNvGrpSpPr/>
            <p:nvPr/>
          </p:nvGrpSpPr>
          <p:grpSpPr>
            <a:xfrm rot="5400000">
              <a:off x="3064185" y="3197086"/>
              <a:ext cx="180885" cy="570780"/>
              <a:chOff x="5924550" y="2736683"/>
              <a:chExt cx="723900" cy="1549567"/>
            </a:xfrm>
          </p:grpSpPr>
          <p:sp>
            <p:nvSpPr>
              <p:cNvPr id="41" name="Oval 40">
                <a:extLst>
                  <a:ext uri="{FF2B5EF4-FFF2-40B4-BE49-F238E27FC236}">
                    <a16:creationId xmlns:a16="http://schemas.microsoft.com/office/drawing/2014/main" id="{273C9A70-F618-1705-7692-5B90F8F0B3D6}"/>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6D364542-8193-7DE2-2CA9-C0E09D052BE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Oval 42">
                <a:extLst>
                  <a:ext uri="{FF2B5EF4-FFF2-40B4-BE49-F238E27FC236}">
                    <a16:creationId xmlns:a16="http://schemas.microsoft.com/office/drawing/2014/main" id="{BDDA7AB7-CD54-D559-B0B7-F56FE6D6B29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0" name="Picture 8" descr="Rocket, Star, Moon, Space Travel, Space, Research">
              <a:extLst>
                <a:ext uri="{FF2B5EF4-FFF2-40B4-BE49-F238E27FC236}">
                  <a16:creationId xmlns:a16="http://schemas.microsoft.com/office/drawing/2014/main" id="{3DC3C77A-D614-852B-3694-6B6601EB4A18}"/>
                </a:ext>
              </a:extLst>
            </p:cNvPr>
            <p:cNvPicPr>
              <a:picLocks noChangeAspect="1" noChangeArrowheads="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29813ACD-47BB-981D-1E86-6B07618689D5}"/>
              </a:ext>
            </a:extLst>
          </p:cNvPr>
          <p:cNvGrpSpPr/>
          <p:nvPr/>
        </p:nvGrpSpPr>
        <p:grpSpPr>
          <a:xfrm rot="16200000">
            <a:off x="8931005" y="2385830"/>
            <a:ext cx="1679884" cy="767381"/>
            <a:chOff x="4920826" y="3092135"/>
            <a:chExt cx="1679884" cy="767381"/>
          </a:xfrm>
        </p:grpSpPr>
        <p:grpSp>
          <p:nvGrpSpPr>
            <p:cNvPr id="61" name="Group 60">
              <a:extLst>
                <a:ext uri="{FF2B5EF4-FFF2-40B4-BE49-F238E27FC236}">
                  <a16:creationId xmlns:a16="http://schemas.microsoft.com/office/drawing/2014/main" id="{11F6826C-D748-494F-BA2F-049F44A4C5CA}"/>
                </a:ext>
              </a:extLst>
            </p:cNvPr>
            <p:cNvGrpSpPr/>
            <p:nvPr/>
          </p:nvGrpSpPr>
          <p:grpSpPr>
            <a:xfrm rot="5400000">
              <a:off x="5115773" y="3189466"/>
              <a:ext cx="180885" cy="570780"/>
              <a:chOff x="5924550" y="2736683"/>
              <a:chExt cx="723900" cy="1549567"/>
            </a:xfrm>
          </p:grpSpPr>
          <p:sp>
            <p:nvSpPr>
              <p:cNvPr id="63" name="Oval 62">
                <a:extLst>
                  <a:ext uri="{FF2B5EF4-FFF2-40B4-BE49-F238E27FC236}">
                    <a16:creationId xmlns:a16="http://schemas.microsoft.com/office/drawing/2014/main" id="{8522B1FB-B4C5-58B6-2A6C-D05211EA5C1C}"/>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Oval 63">
                <a:extLst>
                  <a:ext uri="{FF2B5EF4-FFF2-40B4-BE49-F238E27FC236}">
                    <a16:creationId xmlns:a16="http://schemas.microsoft.com/office/drawing/2014/main" id="{9D6DB230-61E4-73F9-5C5C-F7534623A076}"/>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a:extLst>
                  <a:ext uri="{FF2B5EF4-FFF2-40B4-BE49-F238E27FC236}">
                    <a16:creationId xmlns:a16="http://schemas.microsoft.com/office/drawing/2014/main" id="{7CBAD2F7-E3A4-C648-DB41-51E99AB2E6AA}"/>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62" name="Picture 8" descr="Rocket, Star, Moon, Space Travel, Space, Research">
              <a:extLst>
                <a:ext uri="{FF2B5EF4-FFF2-40B4-BE49-F238E27FC236}">
                  <a16:creationId xmlns:a16="http://schemas.microsoft.com/office/drawing/2014/main" id="{E8C69432-A531-57E6-FB98-18C848E619F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4504BFFE-B836-9F64-D455-8F3CB9923136}"/>
              </a:ext>
            </a:extLst>
          </p:cNvPr>
          <p:cNvGrpSpPr/>
          <p:nvPr/>
        </p:nvGrpSpPr>
        <p:grpSpPr>
          <a:xfrm rot="16200000">
            <a:off x="8926301" y="527924"/>
            <a:ext cx="1692886" cy="767381"/>
            <a:chOff x="6772231" y="3122507"/>
            <a:chExt cx="1692886" cy="767381"/>
          </a:xfrm>
        </p:grpSpPr>
        <p:grpSp>
          <p:nvGrpSpPr>
            <p:cNvPr id="56" name="Group 55">
              <a:extLst>
                <a:ext uri="{FF2B5EF4-FFF2-40B4-BE49-F238E27FC236}">
                  <a16:creationId xmlns:a16="http://schemas.microsoft.com/office/drawing/2014/main" id="{6AF10FC8-5651-F8FA-426E-427065692D74}"/>
                </a:ext>
              </a:extLst>
            </p:cNvPr>
            <p:cNvGrpSpPr/>
            <p:nvPr/>
          </p:nvGrpSpPr>
          <p:grpSpPr>
            <a:xfrm rot="5400000">
              <a:off x="6967178" y="3225174"/>
              <a:ext cx="180885" cy="570780"/>
              <a:chOff x="5924550" y="2736683"/>
              <a:chExt cx="723900" cy="1549567"/>
            </a:xfrm>
          </p:grpSpPr>
          <p:sp>
            <p:nvSpPr>
              <p:cNvPr id="58" name="Oval 57">
                <a:extLst>
                  <a:ext uri="{FF2B5EF4-FFF2-40B4-BE49-F238E27FC236}">
                    <a16:creationId xmlns:a16="http://schemas.microsoft.com/office/drawing/2014/main" id="{F91C3645-C0C4-A524-60AE-D0D92C7DE422}"/>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Oval 58">
                <a:extLst>
                  <a:ext uri="{FF2B5EF4-FFF2-40B4-BE49-F238E27FC236}">
                    <a16:creationId xmlns:a16="http://schemas.microsoft.com/office/drawing/2014/main" id="{D76A6C41-8ED5-129C-D0AE-DC76A363E194}"/>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Oval 59">
                <a:extLst>
                  <a:ext uri="{FF2B5EF4-FFF2-40B4-BE49-F238E27FC236}">
                    <a16:creationId xmlns:a16="http://schemas.microsoft.com/office/drawing/2014/main" id="{F75A2206-FB93-3044-D671-F735110AC5F1}"/>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7" name="Picture 8" descr="Rocket, Star, Moon, Space Travel, Space, Research">
              <a:extLst>
                <a:ext uri="{FF2B5EF4-FFF2-40B4-BE49-F238E27FC236}">
                  <a16:creationId xmlns:a16="http://schemas.microsoft.com/office/drawing/2014/main" id="{4B198BC1-8552-8453-1580-8D10130ECB09}"/>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B221B6DF-BD5B-6035-AB45-06DAEF511E96}"/>
              </a:ext>
            </a:extLst>
          </p:cNvPr>
          <p:cNvGrpSpPr/>
          <p:nvPr/>
        </p:nvGrpSpPr>
        <p:grpSpPr>
          <a:xfrm rot="16200000">
            <a:off x="8927305" y="4433720"/>
            <a:ext cx="1687281" cy="767381"/>
            <a:chOff x="2869238" y="3092134"/>
            <a:chExt cx="1687281" cy="767381"/>
          </a:xfrm>
        </p:grpSpPr>
        <p:grpSp>
          <p:nvGrpSpPr>
            <p:cNvPr id="51" name="Group 50">
              <a:extLst>
                <a:ext uri="{FF2B5EF4-FFF2-40B4-BE49-F238E27FC236}">
                  <a16:creationId xmlns:a16="http://schemas.microsoft.com/office/drawing/2014/main" id="{5BD711F2-358A-B259-E987-A961F91F764D}"/>
                </a:ext>
              </a:extLst>
            </p:cNvPr>
            <p:cNvGrpSpPr/>
            <p:nvPr/>
          </p:nvGrpSpPr>
          <p:grpSpPr>
            <a:xfrm rot="5400000">
              <a:off x="3064185" y="3197086"/>
              <a:ext cx="180885" cy="570780"/>
              <a:chOff x="5924550" y="2736683"/>
              <a:chExt cx="723900" cy="1549567"/>
            </a:xfrm>
          </p:grpSpPr>
          <p:sp>
            <p:nvSpPr>
              <p:cNvPr id="53" name="Oval 52">
                <a:extLst>
                  <a:ext uri="{FF2B5EF4-FFF2-40B4-BE49-F238E27FC236}">
                    <a16:creationId xmlns:a16="http://schemas.microsoft.com/office/drawing/2014/main" id="{219008A9-A5D4-D300-7F9C-62508417C22B}"/>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2E995BA4-ACB2-2950-BA47-E75AB345E1D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 54">
                <a:extLst>
                  <a:ext uri="{FF2B5EF4-FFF2-40B4-BE49-F238E27FC236}">
                    <a16:creationId xmlns:a16="http://schemas.microsoft.com/office/drawing/2014/main" id="{9B9CF874-1B2B-2CDE-4DF0-5FF23D86F03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2" name="Picture 8" descr="Rocket, Star, Moon, Space Travel, Space, Research">
              <a:extLst>
                <a:ext uri="{FF2B5EF4-FFF2-40B4-BE49-F238E27FC236}">
                  <a16:creationId xmlns:a16="http://schemas.microsoft.com/office/drawing/2014/main" id="{68254821-FDD0-A4E3-5524-486EB28A535E}"/>
                </a:ext>
              </a:extLst>
            </p:cNvPr>
            <p:cNvPicPr>
              <a:picLocks noChangeAspect="1" noChangeArrowheads="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TextBox 79">
            <a:extLst>
              <a:ext uri="{FF2B5EF4-FFF2-40B4-BE49-F238E27FC236}">
                <a16:creationId xmlns:a16="http://schemas.microsoft.com/office/drawing/2014/main" id="{7E71D7C3-C8B1-A58B-1BC5-D7F32CFFE73F}"/>
              </a:ext>
            </a:extLst>
          </p:cNvPr>
          <p:cNvSpPr txBox="1"/>
          <p:nvPr/>
        </p:nvSpPr>
        <p:spPr>
          <a:xfrm>
            <a:off x="3006036" y="4492041"/>
            <a:ext cx="2965424" cy="1569660"/>
          </a:xfrm>
          <a:prstGeom prst="rect">
            <a:avLst/>
          </a:prstGeom>
          <a:solidFill>
            <a:schemeClr val="bg1"/>
          </a:solidFill>
          <a:effectLst>
            <a:softEdge rad="203200"/>
          </a:effectLst>
        </p:spPr>
        <p:txBody>
          <a:bodyPr wrap="square" rtlCol="0">
            <a:spAutoFit/>
          </a:bodyPr>
          <a:lstStyle/>
          <a:p>
            <a:pPr algn="ctr"/>
            <a:r>
              <a:rPr lang="en-CA" sz="4800" dirty="0"/>
              <a:t>(Curved Spacetime)</a:t>
            </a:r>
          </a:p>
        </p:txBody>
      </p:sp>
      <p:sp>
        <p:nvSpPr>
          <p:cNvPr id="81" name="TextBox 80">
            <a:extLst>
              <a:ext uri="{FF2B5EF4-FFF2-40B4-BE49-F238E27FC236}">
                <a16:creationId xmlns:a16="http://schemas.microsoft.com/office/drawing/2014/main" id="{2A03EE07-9451-29FC-AEB3-1DADC17C894C}"/>
              </a:ext>
            </a:extLst>
          </p:cNvPr>
          <p:cNvSpPr txBox="1"/>
          <p:nvPr/>
        </p:nvSpPr>
        <p:spPr>
          <a:xfrm>
            <a:off x="6220542" y="4492041"/>
            <a:ext cx="2999724" cy="1569660"/>
          </a:xfrm>
          <a:prstGeom prst="rect">
            <a:avLst/>
          </a:prstGeom>
          <a:solidFill>
            <a:schemeClr val="bg1"/>
          </a:solidFill>
          <a:effectLst>
            <a:softEdge rad="203200"/>
          </a:effectLst>
        </p:spPr>
        <p:txBody>
          <a:bodyPr wrap="square" rtlCol="0">
            <a:spAutoFit/>
          </a:bodyPr>
          <a:lstStyle/>
          <a:p>
            <a:pPr algn="ctr"/>
            <a:r>
              <a:rPr lang="en-CA" sz="4800" dirty="0"/>
              <a:t>(Flat Spacetime)</a:t>
            </a:r>
          </a:p>
        </p:txBody>
      </p:sp>
      <p:sp>
        <p:nvSpPr>
          <p:cNvPr id="82" name="Freeform: Shape 81">
            <a:extLst>
              <a:ext uri="{FF2B5EF4-FFF2-40B4-BE49-F238E27FC236}">
                <a16:creationId xmlns:a16="http://schemas.microsoft.com/office/drawing/2014/main" id="{9A97E86D-F00C-E522-6636-EB1E4035D216}"/>
              </a:ext>
            </a:extLst>
          </p:cNvPr>
          <p:cNvSpPr/>
          <p:nvPr/>
        </p:nvSpPr>
        <p:spPr>
          <a:xfrm rot="20700000" flipV="1">
            <a:off x="10739975" y="4110926"/>
            <a:ext cx="708464" cy="1329115"/>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83" name="Freeform: Shape 82">
            <a:extLst>
              <a:ext uri="{FF2B5EF4-FFF2-40B4-BE49-F238E27FC236}">
                <a16:creationId xmlns:a16="http://schemas.microsoft.com/office/drawing/2014/main" id="{CD6198F5-DBCF-AA6D-01C2-03EC799A0274}"/>
              </a:ext>
            </a:extLst>
          </p:cNvPr>
          <p:cNvSpPr/>
          <p:nvPr/>
        </p:nvSpPr>
        <p:spPr>
          <a:xfrm rot="20700000" flipV="1">
            <a:off x="10739975" y="2105240"/>
            <a:ext cx="708464" cy="1329115"/>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84" name="Freeform: Shape 83">
            <a:extLst>
              <a:ext uri="{FF2B5EF4-FFF2-40B4-BE49-F238E27FC236}">
                <a16:creationId xmlns:a16="http://schemas.microsoft.com/office/drawing/2014/main" id="{BE6B3040-B0DC-A0E4-DAA4-50FEA4C9AFAB}"/>
              </a:ext>
            </a:extLst>
          </p:cNvPr>
          <p:cNvSpPr/>
          <p:nvPr/>
        </p:nvSpPr>
        <p:spPr>
          <a:xfrm rot="20700000" flipV="1">
            <a:off x="10739975" y="134210"/>
            <a:ext cx="708464" cy="1329115"/>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85" name="Freeform: Shape 84">
            <a:extLst>
              <a:ext uri="{FF2B5EF4-FFF2-40B4-BE49-F238E27FC236}">
                <a16:creationId xmlns:a16="http://schemas.microsoft.com/office/drawing/2014/main" id="{2E4D97FA-AB87-7382-7694-361272A586E3}"/>
              </a:ext>
            </a:extLst>
          </p:cNvPr>
          <p:cNvSpPr/>
          <p:nvPr/>
        </p:nvSpPr>
        <p:spPr>
          <a:xfrm rot="20700000" flipV="1">
            <a:off x="1033845" y="4110925"/>
            <a:ext cx="708464" cy="1329115"/>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86" name="Freeform: Shape 85">
            <a:extLst>
              <a:ext uri="{FF2B5EF4-FFF2-40B4-BE49-F238E27FC236}">
                <a16:creationId xmlns:a16="http://schemas.microsoft.com/office/drawing/2014/main" id="{944DD9AB-F0BA-9E02-73AE-877127C6BEDF}"/>
              </a:ext>
            </a:extLst>
          </p:cNvPr>
          <p:cNvSpPr/>
          <p:nvPr/>
        </p:nvSpPr>
        <p:spPr>
          <a:xfrm rot="20700000" flipV="1">
            <a:off x="1033845" y="2105239"/>
            <a:ext cx="708464" cy="1329115"/>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
        <p:nvSpPr>
          <p:cNvPr id="87" name="Freeform: Shape 86">
            <a:extLst>
              <a:ext uri="{FF2B5EF4-FFF2-40B4-BE49-F238E27FC236}">
                <a16:creationId xmlns:a16="http://schemas.microsoft.com/office/drawing/2014/main" id="{7075DD4D-D83F-2385-2FEA-91BF43B14029}"/>
              </a:ext>
            </a:extLst>
          </p:cNvPr>
          <p:cNvSpPr/>
          <p:nvPr/>
        </p:nvSpPr>
        <p:spPr>
          <a:xfrm rot="20700000" flipV="1">
            <a:off x="1033845" y="134209"/>
            <a:ext cx="708464" cy="1329115"/>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1016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50"/>
              </a:solidFill>
            </a:endParaRPr>
          </a:p>
        </p:txBody>
      </p:sp>
    </p:spTree>
    <p:custDataLst>
      <p:tags r:id="rId1"/>
    </p:custDataLst>
    <p:extLst>
      <p:ext uri="{BB962C8B-B14F-4D97-AF65-F5344CB8AC3E}">
        <p14:creationId xmlns:p14="http://schemas.microsoft.com/office/powerpoint/2010/main" val="1091859394"/>
      </p:ext>
    </p:extLst>
  </p:cSld>
  <p:clrMapOvr>
    <a:masterClrMapping/>
  </p:clrMapOvr>
  <mc:AlternateContent xmlns:mc="http://schemas.openxmlformats.org/markup-compatibility/2006" xmlns:p14="http://schemas.microsoft.com/office/powerpoint/2010/main">
    <mc:Choice Requires="p14">
      <p:transition spd="med" p14:dur="700" advTm="21091">
        <p:fade/>
      </p:transition>
    </mc:Choice>
    <mc:Fallback xmlns="">
      <p:transition spd="med" advTm="210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anim calcmode="lin" valueType="num">
                                      <p:cBhvr>
                                        <p:cTn id="12" dur="500" fill="hold"/>
                                        <p:tgtEl>
                                          <p:spTgt spid="38"/>
                                        </p:tgtEl>
                                        <p:attrNameLst>
                                          <p:attrName>ppt_x</p:attrName>
                                        </p:attrNameLst>
                                      </p:cBhvr>
                                      <p:tavLst>
                                        <p:tav tm="0">
                                          <p:val>
                                            <p:strVal val="#ppt_x"/>
                                          </p:val>
                                        </p:tav>
                                        <p:tav tm="100000">
                                          <p:val>
                                            <p:strVal val="#ppt_x"/>
                                          </p:val>
                                        </p:tav>
                                      </p:tavLst>
                                    </p:anim>
                                    <p:anim calcmode="lin" valueType="num">
                                      <p:cBhvr>
                                        <p:cTn id="13" dur="500" fill="hold"/>
                                        <p:tgtEl>
                                          <p:spTgt spid="38"/>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anim calcmode="lin" valueType="num">
                                      <p:cBhvr>
                                        <p:cTn id="18" dur="500" fill="hold"/>
                                        <p:tgtEl>
                                          <p:spTgt spid="26"/>
                                        </p:tgtEl>
                                        <p:attrNameLst>
                                          <p:attrName>ppt_x</p:attrName>
                                        </p:attrNameLst>
                                      </p:cBhvr>
                                      <p:tavLst>
                                        <p:tav tm="0">
                                          <p:val>
                                            <p:strVal val="#ppt_x"/>
                                          </p:val>
                                        </p:tav>
                                        <p:tav tm="100000">
                                          <p:val>
                                            <p:strVal val="#ppt_x"/>
                                          </p:val>
                                        </p:tav>
                                      </p:tavLst>
                                    </p:anim>
                                    <p:anim calcmode="lin" valueType="num">
                                      <p:cBhvr>
                                        <p:cTn id="19" dur="5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anim calcmode="lin" valueType="num">
                                      <p:cBhvr>
                                        <p:cTn id="24" dur="500" fill="hold"/>
                                        <p:tgtEl>
                                          <p:spTgt spid="32"/>
                                        </p:tgtEl>
                                        <p:attrNameLst>
                                          <p:attrName>ppt_x</p:attrName>
                                        </p:attrNameLst>
                                      </p:cBhvr>
                                      <p:tavLst>
                                        <p:tav tm="0">
                                          <p:val>
                                            <p:strVal val="#ppt_x"/>
                                          </p:val>
                                        </p:tav>
                                        <p:tav tm="100000">
                                          <p:val>
                                            <p:strVal val="#ppt_x"/>
                                          </p:val>
                                        </p:tav>
                                      </p:tavLst>
                                    </p:anim>
                                    <p:anim calcmode="lin" valueType="num">
                                      <p:cBhvr>
                                        <p:cTn id="25"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anim calcmode="lin" valueType="num">
                                      <p:cBhvr>
                                        <p:cTn id="35" dur="500" fill="hold"/>
                                        <p:tgtEl>
                                          <p:spTgt spid="50"/>
                                        </p:tgtEl>
                                        <p:attrNameLst>
                                          <p:attrName>ppt_x</p:attrName>
                                        </p:attrNameLst>
                                      </p:cBhvr>
                                      <p:tavLst>
                                        <p:tav tm="0">
                                          <p:val>
                                            <p:strVal val="#ppt_x"/>
                                          </p:val>
                                        </p:tav>
                                        <p:tav tm="100000">
                                          <p:val>
                                            <p:strVal val="#ppt_x"/>
                                          </p:val>
                                        </p:tav>
                                      </p:tavLst>
                                    </p:anim>
                                    <p:anim calcmode="lin" valueType="num">
                                      <p:cBhvr>
                                        <p:cTn id="36" dur="500" fill="hold"/>
                                        <p:tgtEl>
                                          <p:spTgt spid="50"/>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42"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anim calcmode="lin" valueType="num">
                                      <p:cBhvr>
                                        <p:cTn id="41" dur="500" fill="hold"/>
                                        <p:tgtEl>
                                          <p:spTgt spid="48"/>
                                        </p:tgtEl>
                                        <p:attrNameLst>
                                          <p:attrName>ppt_x</p:attrName>
                                        </p:attrNameLst>
                                      </p:cBhvr>
                                      <p:tavLst>
                                        <p:tav tm="0">
                                          <p:val>
                                            <p:strVal val="#ppt_x"/>
                                          </p:val>
                                        </p:tav>
                                        <p:tav tm="100000">
                                          <p:val>
                                            <p:strVal val="#ppt_x"/>
                                          </p:val>
                                        </p:tav>
                                      </p:tavLst>
                                    </p:anim>
                                    <p:anim calcmode="lin" valueType="num">
                                      <p:cBhvr>
                                        <p:cTn id="42" dur="500" fill="hold"/>
                                        <p:tgtEl>
                                          <p:spTgt spid="48"/>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anim calcmode="lin" valueType="num">
                                      <p:cBhvr>
                                        <p:cTn id="47" dur="500" fill="hold"/>
                                        <p:tgtEl>
                                          <p:spTgt spid="49"/>
                                        </p:tgtEl>
                                        <p:attrNameLst>
                                          <p:attrName>ppt_x</p:attrName>
                                        </p:attrNameLst>
                                      </p:cBhvr>
                                      <p:tavLst>
                                        <p:tav tm="0">
                                          <p:val>
                                            <p:strVal val="#ppt_x"/>
                                          </p:val>
                                        </p:tav>
                                        <p:tav tm="100000">
                                          <p:val>
                                            <p:strVal val="#ppt_x"/>
                                          </p:val>
                                        </p:tav>
                                      </p:tavLst>
                                    </p:anim>
                                    <p:anim calcmode="lin" valueType="num">
                                      <p:cBhvr>
                                        <p:cTn id="48" dur="5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anim calcmode="lin" valueType="num">
                                      <p:cBhvr>
                                        <p:cTn id="58" dur="500" fill="hold"/>
                                        <p:tgtEl>
                                          <p:spTgt spid="85"/>
                                        </p:tgtEl>
                                        <p:attrNameLst>
                                          <p:attrName>ppt_x</p:attrName>
                                        </p:attrNameLst>
                                      </p:cBhvr>
                                      <p:tavLst>
                                        <p:tav tm="0">
                                          <p:val>
                                            <p:strVal val="#ppt_x"/>
                                          </p:val>
                                        </p:tav>
                                        <p:tav tm="100000">
                                          <p:val>
                                            <p:strVal val="#ppt_x"/>
                                          </p:val>
                                        </p:tav>
                                      </p:tavLst>
                                    </p:anim>
                                    <p:anim calcmode="lin" valueType="num">
                                      <p:cBhvr>
                                        <p:cTn id="59" dur="500" fill="hold"/>
                                        <p:tgtEl>
                                          <p:spTgt spid="85"/>
                                        </p:tgtEl>
                                        <p:attrNameLst>
                                          <p:attrName>ppt_y</p:attrName>
                                        </p:attrNameLst>
                                      </p:cBhvr>
                                      <p:tavLst>
                                        <p:tav tm="0">
                                          <p:val>
                                            <p:strVal val="#ppt_y+.1"/>
                                          </p:val>
                                        </p:tav>
                                        <p:tav tm="100000">
                                          <p:val>
                                            <p:strVal val="#ppt_y"/>
                                          </p:val>
                                        </p:tav>
                                      </p:tavLst>
                                    </p:anim>
                                  </p:childTnLst>
                                </p:cTn>
                              </p:par>
                            </p:childTnLst>
                          </p:cTn>
                        </p:par>
                        <p:par>
                          <p:cTn id="60" fill="hold">
                            <p:stCondLst>
                              <p:cond delay="500"/>
                            </p:stCondLst>
                            <p:childTnLst>
                              <p:par>
                                <p:cTn id="61" presetID="42" presetClass="entr" presetSubtype="0" fill="hold" grpId="0" nodeType="after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500"/>
                                        <p:tgtEl>
                                          <p:spTgt spid="86"/>
                                        </p:tgtEl>
                                      </p:cBhvr>
                                    </p:animEffect>
                                    <p:anim calcmode="lin" valueType="num">
                                      <p:cBhvr>
                                        <p:cTn id="64" dur="500" fill="hold"/>
                                        <p:tgtEl>
                                          <p:spTgt spid="86"/>
                                        </p:tgtEl>
                                        <p:attrNameLst>
                                          <p:attrName>ppt_x</p:attrName>
                                        </p:attrNameLst>
                                      </p:cBhvr>
                                      <p:tavLst>
                                        <p:tav tm="0">
                                          <p:val>
                                            <p:strVal val="#ppt_x"/>
                                          </p:val>
                                        </p:tav>
                                        <p:tav tm="100000">
                                          <p:val>
                                            <p:strVal val="#ppt_x"/>
                                          </p:val>
                                        </p:tav>
                                      </p:tavLst>
                                    </p:anim>
                                    <p:anim calcmode="lin" valueType="num">
                                      <p:cBhvr>
                                        <p:cTn id="65" dur="500" fill="hold"/>
                                        <p:tgtEl>
                                          <p:spTgt spid="86"/>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entr" presetSubtype="0" fill="hold" grpId="0" nodeType="after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500"/>
                                        <p:tgtEl>
                                          <p:spTgt spid="87"/>
                                        </p:tgtEl>
                                      </p:cBhvr>
                                    </p:animEffect>
                                    <p:anim calcmode="lin" valueType="num">
                                      <p:cBhvr>
                                        <p:cTn id="70" dur="500" fill="hold"/>
                                        <p:tgtEl>
                                          <p:spTgt spid="87"/>
                                        </p:tgtEl>
                                        <p:attrNameLst>
                                          <p:attrName>ppt_x</p:attrName>
                                        </p:attrNameLst>
                                      </p:cBhvr>
                                      <p:tavLst>
                                        <p:tav tm="0">
                                          <p:val>
                                            <p:strVal val="#ppt_x"/>
                                          </p:val>
                                        </p:tav>
                                        <p:tav tm="100000">
                                          <p:val>
                                            <p:strVal val="#ppt_x"/>
                                          </p:val>
                                        </p:tav>
                                      </p:tavLst>
                                    </p:anim>
                                    <p:anim calcmode="lin" valueType="num">
                                      <p:cBhvr>
                                        <p:cTn id="71" dur="5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7" presetClass="entr" presetSubtype="0" fill="hold" grpId="0" nodeType="click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anim calcmode="lin" valueType="num">
                                      <p:cBhvr>
                                        <p:cTn id="77" dur="500" fill="hold"/>
                                        <p:tgtEl>
                                          <p:spTgt spid="82"/>
                                        </p:tgtEl>
                                        <p:attrNameLst>
                                          <p:attrName>ppt_x</p:attrName>
                                        </p:attrNameLst>
                                      </p:cBhvr>
                                      <p:tavLst>
                                        <p:tav tm="0">
                                          <p:val>
                                            <p:strVal val="#ppt_x"/>
                                          </p:val>
                                        </p:tav>
                                        <p:tav tm="100000">
                                          <p:val>
                                            <p:strVal val="#ppt_x"/>
                                          </p:val>
                                        </p:tav>
                                      </p:tavLst>
                                    </p:anim>
                                    <p:anim calcmode="lin" valueType="num">
                                      <p:cBhvr>
                                        <p:cTn id="78" dur="500" fill="hold"/>
                                        <p:tgtEl>
                                          <p:spTgt spid="82"/>
                                        </p:tgtEl>
                                        <p:attrNameLst>
                                          <p:attrName>ppt_y</p:attrName>
                                        </p:attrNameLst>
                                      </p:cBhvr>
                                      <p:tavLst>
                                        <p:tav tm="0">
                                          <p:val>
                                            <p:strVal val="#ppt_y-.1"/>
                                          </p:val>
                                        </p:tav>
                                        <p:tav tm="100000">
                                          <p:val>
                                            <p:strVal val="#ppt_y"/>
                                          </p:val>
                                        </p:tav>
                                      </p:tavLst>
                                    </p:anim>
                                  </p:childTnLst>
                                </p:cTn>
                              </p:par>
                            </p:childTnLst>
                          </p:cTn>
                        </p:par>
                        <p:par>
                          <p:cTn id="79" fill="hold">
                            <p:stCondLst>
                              <p:cond delay="500"/>
                            </p:stCondLst>
                            <p:childTnLst>
                              <p:par>
                                <p:cTn id="80" presetID="42" presetClass="entr" presetSubtype="0" fill="hold" grpId="0"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anim calcmode="lin" valueType="num">
                                      <p:cBhvr>
                                        <p:cTn id="83" dur="500" fill="hold"/>
                                        <p:tgtEl>
                                          <p:spTgt spid="83"/>
                                        </p:tgtEl>
                                        <p:attrNameLst>
                                          <p:attrName>ppt_x</p:attrName>
                                        </p:attrNameLst>
                                      </p:cBhvr>
                                      <p:tavLst>
                                        <p:tav tm="0">
                                          <p:val>
                                            <p:strVal val="#ppt_x"/>
                                          </p:val>
                                        </p:tav>
                                        <p:tav tm="100000">
                                          <p:val>
                                            <p:strVal val="#ppt_x"/>
                                          </p:val>
                                        </p:tav>
                                      </p:tavLst>
                                    </p:anim>
                                    <p:anim calcmode="lin" valueType="num">
                                      <p:cBhvr>
                                        <p:cTn id="84" dur="500" fill="hold"/>
                                        <p:tgtEl>
                                          <p:spTgt spid="83"/>
                                        </p:tgtEl>
                                        <p:attrNameLst>
                                          <p:attrName>ppt_y</p:attrName>
                                        </p:attrNameLst>
                                      </p:cBhvr>
                                      <p:tavLst>
                                        <p:tav tm="0">
                                          <p:val>
                                            <p:strVal val="#ppt_y+.1"/>
                                          </p:val>
                                        </p:tav>
                                        <p:tav tm="100000">
                                          <p:val>
                                            <p:strVal val="#ppt_y"/>
                                          </p:val>
                                        </p:tav>
                                      </p:tavLst>
                                    </p:anim>
                                  </p:childTnLst>
                                </p:cTn>
                              </p:par>
                            </p:childTnLst>
                          </p:cTn>
                        </p:par>
                        <p:par>
                          <p:cTn id="85" fill="hold">
                            <p:stCondLst>
                              <p:cond delay="1000"/>
                            </p:stCondLst>
                            <p:childTnLst>
                              <p:par>
                                <p:cTn id="86" presetID="47" presetClass="entr" presetSubtype="0" fill="hold" grpId="0" nodeType="after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anim calcmode="lin" valueType="num">
                                      <p:cBhvr>
                                        <p:cTn id="89" dur="500" fill="hold"/>
                                        <p:tgtEl>
                                          <p:spTgt spid="84"/>
                                        </p:tgtEl>
                                        <p:attrNameLst>
                                          <p:attrName>ppt_x</p:attrName>
                                        </p:attrNameLst>
                                      </p:cBhvr>
                                      <p:tavLst>
                                        <p:tav tm="0">
                                          <p:val>
                                            <p:strVal val="#ppt_x"/>
                                          </p:val>
                                        </p:tav>
                                        <p:tav tm="100000">
                                          <p:val>
                                            <p:strVal val="#ppt_x"/>
                                          </p:val>
                                        </p:tav>
                                      </p:tavLst>
                                    </p:anim>
                                    <p:anim calcmode="lin" valueType="num">
                                      <p:cBhvr>
                                        <p:cTn id="90" dur="5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P spid="84" grpId="0" animBg="1"/>
      <p:bldP spid="85" grpId="0" animBg="1"/>
      <p:bldP spid="86" grpId="0" animBg="1"/>
      <p:bldP spid="8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1B5FEBC-4E29-A110-2F3C-5292A90D97B8}"/>
              </a:ext>
            </a:extLst>
          </p:cNvPr>
          <p:cNvGrpSpPr/>
          <p:nvPr/>
        </p:nvGrpSpPr>
        <p:grpSpPr>
          <a:xfrm>
            <a:off x="1498829" y="1231964"/>
            <a:ext cx="2981126" cy="4917410"/>
            <a:chOff x="1498829" y="1231964"/>
            <a:chExt cx="2981126" cy="4917410"/>
          </a:xfrm>
        </p:grpSpPr>
        <p:sp>
          <p:nvSpPr>
            <p:cNvPr id="18" name="Freeform: Shape 17">
              <a:extLst>
                <a:ext uri="{FF2B5EF4-FFF2-40B4-BE49-F238E27FC236}">
                  <a16:creationId xmlns:a16="http://schemas.microsoft.com/office/drawing/2014/main" id="{389770F3-714F-4BF2-AA2B-3EE40AF66F57}"/>
                </a:ext>
              </a:extLst>
            </p:cNvPr>
            <p:cNvSpPr/>
            <p:nvPr/>
          </p:nvSpPr>
          <p:spPr>
            <a:xfrm rot="10800000" flipH="1">
              <a:off x="1498829" y="1500936"/>
              <a:ext cx="2440125" cy="4648438"/>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45" name="Picture 8" descr="Rocket, Star, Moon, Space Travel, Space, Research">
              <a:extLst>
                <a:ext uri="{FF2B5EF4-FFF2-40B4-BE49-F238E27FC236}">
                  <a16:creationId xmlns:a16="http://schemas.microsoft.com/office/drawing/2014/main" id="{676FF361-227D-4D59-A9E5-1ABA12DCE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444714" y="96410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36CFD919-CF4B-2CD9-F9E5-C13C8029A6F1}"/>
              </a:ext>
            </a:extLst>
          </p:cNvPr>
          <p:cNvGrpSpPr/>
          <p:nvPr/>
        </p:nvGrpSpPr>
        <p:grpSpPr>
          <a:xfrm>
            <a:off x="4300644" y="1235568"/>
            <a:ext cx="3000255" cy="4972421"/>
            <a:chOff x="4300644" y="1235568"/>
            <a:chExt cx="3000255" cy="4972421"/>
          </a:xfrm>
        </p:grpSpPr>
        <p:sp>
          <p:nvSpPr>
            <p:cNvPr id="35" name="Freeform: Shape 34">
              <a:extLst>
                <a:ext uri="{FF2B5EF4-FFF2-40B4-BE49-F238E27FC236}">
                  <a16:creationId xmlns:a16="http://schemas.microsoft.com/office/drawing/2014/main" id="{A5004993-4426-46D7-A3A3-12F055BA3BA4}"/>
                </a:ext>
              </a:extLst>
            </p:cNvPr>
            <p:cNvSpPr/>
            <p:nvPr/>
          </p:nvSpPr>
          <p:spPr>
            <a:xfrm rot="10800000" flipH="1">
              <a:off x="4300644" y="1559551"/>
              <a:ext cx="2440125" cy="4648438"/>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CA" dirty="0"/>
            </a:p>
          </p:txBody>
        </p:sp>
        <p:pic>
          <p:nvPicPr>
            <p:cNvPr id="46" name="Picture 8" descr="Rocket, Star, Moon, Space Travel, Space, Research">
              <a:extLst>
                <a:ext uri="{FF2B5EF4-FFF2-40B4-BE49-F238E27FC236}">
                  <a16:creationId xmlns:a16="http://schemas.microsoft.com/office/drawing/2014/main" id="{25E8B5C0-2190-466A-83D4-110E592A1E0B}"/>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6265658" y="967708"/>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079FF1CC-DA96-4A74-9961-6E0AEAA43621}"/>
              </a:ext>
            </a:extLst>
          </p:cNvPr>
          <p:cNvGrpSpPr/>
          <p:nvPr/>
        </p:nvGrpSpPr>
        <p:grpSpPr>
          <a:xfrm>
            <a:off x="354576" y="1327357"/>
            <a:ext cx="10346376" cy="5149644"/>
            <a:chOff x="1480222" y="4429967"/>
            <a:chExt cx="1784948" cy="888412"/>
          </a:xfrm>
        </p:grpSpPr>
        <p:cxnSp>
          <p:nvCxnSpPr>
            <p:cNvPr id="7" name="Straight Arrow Connector 6">
              <a:extLst>
                <a:ext uri="{FF2B5EF4-FFF2-40B4-BE49-F238E27FC236}">
                  <a16:creationId xmlns:a16="http://schemas.microsoft.com/office/drawing/2014/main" id="{C6B5AE66-0F11-441D-8651-4803EFDD24ED}"/>
                </a:ext>
              </a:extLst>
            </p:cNvPr>
            <p:cNvCxnSpPr>
              <a:cxnSpLocks/>
            </p:cNvCxnSpPr>
            <p:nvPr/>
          </p:nvCxnSpPr>
          <p:spPr>
            <a:xfrm flipV="1">
              <a:off x="1524000" y="4429967"/>
              <a:ext cx="0" cy="8884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1D115AA-5D5B-4055-AD71-D9EE2CDFC354}"/>
                </a:ext>
              </a:extLst>
            </p:cNvPr>
            <p:cNvCxnSpPr>
              <a:cxnSpLocks/>
            </p:cNvCxnSpPr>
            <p:nvPr/>
          </p:nvCxnSpPr>
          <p:spPr>
            <a:xfrm>
              <a:off x="1480222" y="5264944"/>
              <a:ext cx="1784948"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F9C2B76-CF5F-488E-AD06-2693D57E4746}"/>
                  </a:ext>
                </a:extLst>
              </p:cNvPr>
              <p:cNvSpPr txBox="1"/>
              <p:nvPr/>
            </p:nvSpPr>
            <p:spPr>
              <a:xfrm>
                <a:off x="10842707" y="5634501"/>
                <a:ext cx="525510" cy="101566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6000" i="1">
                          <a:solidFill>
                            <a:srgbClr val="0070C0"/>
                          </a:solidFill>
                          <a:latin typeface="Cambria Math" panose="02040503050406030204" pitchFamily="18" charset="0"/>
                        </a:rPr>
                        <m:t>𝑥</m:t>
                      </m:r>
                    </m:oMath>
                  </m:oMathPara>
                </a14:m>
                <a:endParaRPr lang="en-US" sz="4400" b="0" dirty="0"/>
              </a:p>
            </p:txBody>
          </p:sp>
        </mc:Choice>
        <mc:Fallback xmlns="">
          <p:sp>
            <p:nvSpPr>
              <p:cNvPr id="10" name="TextBox 9">
                <a:extLst>
                  <a:ext uri="{FF2B5EF4-FFF2-40B4-BE49-F238E27FC236}">
                    <a16:creationId xmlns:a16="http://schemas.microsoft.com/office/drawing/2014/main" id="{7F9C2B76-CF5F-488E-AD06-2693D57E4746}"/>
                  </a:ext>
                </a:extLst>
              </p:cNvPr>
              <p:cNvSpPr txBox="1">
                <a:spLocks noRot="1" noChangeAspect="1" noMove="1" noResize="1" noEditPoints="1" noAdjustHandles="1" noChangeArrowheads="1" noChangeShapeType="1" noTextEdit="1"/>
              </p:cNvSpPr>
              <p:nvPr/>
            </p:nvSpPr>
            <p:spPr>
              <a:xfrm>
                <a:off x="10842707" y="5634501"/>
                <a:ext cx="525510"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62FF6A-FEB4-4ED6-ADA6-2A75C38B1900}"/>
                  </a:ext>
                </a:extLst>
              </p:cNvPr>
              <p:cNvSpPr txBox="1"/>
              <p:nvPr/>
            </p:nvSpPr>
            <p:spPr>
              <a:xfrm>
                <a:off x="774598" y="926358"/>
                <a:ext cx="771524" cy="101566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oMath>
                  </m:oMathPara>
                </a14:m>
                <a:endParaRPr lang="en-US" sz="4400" b="0" dirty="0"/>
              </a:p>
            </p:txBody>
          </p:sp>
        </mc:Choice>
        <mc:Fallback xmlns="">
          <p:sp>
            <p:nvSpPr>
              <p:cNvPr id="11" name="TextBox 10">
                <a:extLst>
                  <a:ext uri="{FF2B5EF4-FFF2-40B4-BE49-F238E27FC236}">
                    <a16:creationId xmlns:a16="http://schemas.microsoft.com/office/drawing/2014/main" id="{0362FF6A-FEB4-4ED6-ADA6-2A75C38B1900}"/>
                  </a:ext>
                </a:extLst>
              </p:cNvPr>
              <p:cNvSpPr txBox="1">
                <a:spLocks noRot="1" noChangeAspect="1" noMove="1" noResize="1" noEditPoints="1" noAdjustHandles="1" noChangeArrowheads="1" noChangeShapeType="1" noTextEdit="1"/>
              </p:cNvSpPr>
              <p:nvPr/>
            </p:nvSpPr>
            <p:spPr>
              <a:xfrm>
                <a:off x="774598" y="926358"/>
                <a:ext cx="771524" cy="1015663"/>
              </a:xfrm>
              <a:prstGeom prst="rect">
                <a:avLst/>
              </a:prstGeom>
              <a:blipFill>
                <a:blip r:embed="rId5"/>
                <a:stretch>
                  <a:fillRect/>
                </a:stretch>
              </a:blipFill>
            </p:spPr>
            <p:txBody>
              <a:bodyPr/>
              <a:lstStyle/>
              <a:p>
                <a:r>
                  <a:rPr lang="en-CA">
                    <a:noFill/>
                  </a:rPr>
                  <a:t> </a:t>
                </a:r>
              </a:p>
            </p:txBody>
          </p:sp>
        </mc:Fallback>
      </mc:AlternateContent>
      <p:grpSp>
        <p:nvGrpSpPr>
          <p:cNvPr id="47" name="Group 46">
            <a:extLst>
              <a:ext uri="{FF2B5EF4-FFF2-40B4-BE49-F238E27FC236}">
                <a16:creationId xmlns:a16="http://schemas.microsoft.com/office/drawing/2014/main" id="{3FA0C255-B1AB-45A9-AF97-69E34D858C1E}"/>
              </a:ext>
            </a:extLst>
          </p:cNvPr>
          <p:cNvGrpSpPr/>
          <p:nvPr/>
        </p:nvGrpSpPr>
        <p:grpSpPr>
          <a:xfrm>
            <a:off x="1523366" y="5357447"/>
            <a:ext cx="2814172" cy="923330"/>
            <a:chOff x="1523366" y="5357447"/>
            <a:chExt cx="2814172" cy="923330"/>
          </a:xfrm>
        </p:grpSpPr>
        <p:cxnSp>
          <p:nvCxnSpPr>
            <p:cNvPr id="15" name="Straight Arrow Connector 14">
              <a:extLst>
                <a:ext uri="{FF2B5EF4-FFF2-40B4-BE49-F238E27FC236}">
                  <a16:creationId xmlns:a16="http://schemas.microsoft.com/office/drawing/2014/main" id="{9AE33E64-D221-4EB6-92BB-5AC7B39F339E}"/>
                </a:ext>
              </a:extLst>
            </p:cNvPr>
            <p:cNvCxnSpPr>
              <a:cxnSpLocks/>
            </p:cNvCxnSpPr>
            <p:nvPr/>
          </p:nvCxnSpPr>
          <p:spPr>
            <a:xfrm>
              <a:off x="1523366" y="6154932"/>
              <a:ext cx="2814172"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5CAF31D-62D5-4246-A91A-0ADAAC10FED7}"/>
                    </a:ext>
                  </a:extLst>
                </p:cNvPr>
                <p:cNvSpPr txBox="1"/>
                <p:nvPr/>
              </p:nvSpPr>
              <p:spPr>
                <a:xfrm>
                  <a:off x="2520460" y="5357447"/>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16" name="TextBox 15">
                  <a:extLst>
                    <a:ext uri="{FF2B5EF4-FFF2-40B4-BE49-F238E27FC236}">
                      <a16:creationId xmlns:a16="http://schemas.microsoft.com/office/drawing/2014/main" id="{95CAF31D-62D5-4246-A91A-0ADAAC10FED7}"/>
                    </a:ext>
                  </a:extLst>
                </p:cNvPr>
                <p:cNvSpPr txBox="1">
                  <a:spLocks noRot="1" noChangeAspect="1" noMove="1" noResize="1" noEditPoints="1" noAdjustHandles="1" noChangeArrowheads="1" noChangeShapeType="1" noTextEdit="1"/>
                </p:cNvSpPr>
                <p:nvPr/>
              </p:nvSpPr>
              <p:spPr>
                <a:xfrm>
                  <a:off x="2520460" y="5357447"/>
                  <a:ext cx="973017" cy="923330"/>
                </a:xfrm>
                <a:prstGeom prst="rect">
                  <a:avLst/>
                </a:prstGeom>
                <a:blipFill>
                  <a:blip r:embed="rId6"/>
                  <a:stretch>
                    <a:fillRect/>
                  </a:stretch>
                </a:blipFill>
                <a:ln>
                  <a:noFill/>
                </a:ln>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97AD23DB-CE6F-44D8-9A6E-A2C56DBF3003}"/>
              </a:ext>
            </a:extLst>
          </p:cNvPr>
          <p:cNvGrpSpPr/>
          <p:nvPr/>
        </p:nvGrpSpPr>
        <p:grpSpPr>
          <a:xfrm>
            <a:off x="1492991" y="4469274"/>
            <a:ext cx="918438" cy="918438"/>
            <a:chOff x="13957170" y="1241368"/>
            <a:chExt cx="2919047" cy="2919047"/>
          </a:xfrm>
        </p:grpSpPr>
        <p:cxnSp>
          <p:nvCxnSpPr>
            <p:cNvPr id="28" name="Straight Arrow Connector 27">
              <a:extLst>
                <a:ext uri="{FF2B5EF4-FFF2-40B4-BE49-F238E27FC236}">
                  <a16:creationId xmlns:a16="http://schemas.microsoft.com/office/drawing/2014/main" id="{339A7C01-7A20-4863-8185-A599FC7E8CC4}"/>
                </a:ext>
              </a:extLst>
            </p:cNvPr>
            <p:cNvCxnSpPr>
              <a:cxnSpLocks/>
            </p:cNvCxnSpPr>
            <p:nvPr/>
          </p:nvCxnSpPr>
          <p:spPr>
            <a:xfrm flipV="1">
              <a:off x="13957170" y="3119088"/>
              <a:ext cx="2919047" cy="956661"/>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475651-0BE3-4A48-94D7-55B6E053559A}"/>
                </a:ext>
              </a:extLst>
            </p:cNvPr>
            <p:cNvCxnSpPr>
              <a:cxnSpLocks/>
            </p:cNvCxnSpPr>
            <p:nvPr/>
          </p:nvCxnSpPr>
          <p:spPr>
            <a:xfrm rot="5400000" flipH="1" flipV="1">
              <a:off x="13090141" y="2222561"/>
              <a:ext cx="2919047" cy="956662"/>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9E56F89-C111-4CF4-933E-4230BBF1159D}"/>
              </a:ext>
            </a:extLst>
          </p:cNvPr>
          <p:cNvGrpSpPr/>
          <p:nvPr/>
        </p:nvGrpSpPr>
        <p:grpSpPr>
          <a:xfrm>
            <a:off x="1437522" y="5359056"/>
            <a:ext cx="885439" cy="885440"/>
            <a:chOff x="14316927" y="3518814"/>
            <a:chExt cx="2814171" cy="2814172"/>
          </a:xfrm>
        </p:grpSpPr>
        <p:cxnSp>
          <p:nvCxnSpPr>
            <p:cNvPr id="30" name="Straight Arrow Connector 29">
              <a:extLst>
                <a:ext uri="{FF2B5EF4-FFF2-40B4-BE49-F238E27FC236}">
                  <a16:creationId xmlns:a16="http://schemas.microsoft.com/office/drawing/2014/main" id="{CDCF8489-0CEC-4453-8B23-8BAFE015F587}"/>
                </a:ext>
              </a:extLst>
            </p:cNvPr>
            <p:cNvCxnSpPr>
              <a:cxnSpLocks/>
            </p:cNvCxnSpPr>
            <p:nvPr/>
          </p:nvCxnSpPr>
          <p:spPr>
            <a:xfrm>
              <a:off x="14316927" y="6235383"/>
              <a:ext cx="2814171" cy="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96478B-B262-4B89-BA7B-5A9F26AE6683}"/>
                </a:ext>
              </a:extLst>
            </p:cNvPr>
            <p:cNvCxnSpPr>
              <a:cxnSpLocks/>
            </p:cNvCxnSpPr>
            <p:nvPr/>
          </p:nvCxnSpPr>
          <p:spPr>
            <a:xfrm rot="16200000">
              <a:off x="12977947" y="4925900"/>
              <a:ext cx="2814172" cy="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69ABFAC6-9A34-4D62-AE15-02620300315A}"/>
              </a:ext>
            </a:extLst>
          </p:cNvPr>
          <p:cNvGrpSpPr/>
          <p:nvPr/>
        </p:nvGrpSpPr>
        <p:grpSpPr>
          <a:xfrm>
            <a:off x="1880999" y="3439555"/>
            <a:ext cx="1001280" cy="988519"/>
            <a:chOff x="12741376" y="-88492"/>
            <a:chExt cx="3182344" cy="3141785"/>
          </a:xfrm>
        </p:grpSpPr>
        <p:cxnSp>
          <p:nvCxnSpPr>
            <p:cNvPr id="33" name="Straight Arrow Connector 32">
              <a:extLst>
                <a:ext uri="{FF2B5EF4-FFF2-40B4-BE49-F238E27FC236}">
                  <a16:creationId xmlns:a16="http://schemas.microsoft.com/office/drawing/2014/main" id="{F4DC6DDA-71D6-409F-88CE-AC5F50993980}"/>
                </a:ext>
              </a:extLst>
            </p:cNvPr>
            <p:cNvCxnSpPr>
              <a:cxnSpLocks/>
            </p:cNvCxnSpPr>
            <p:nvPr/>
          </p:nvCxnSpPr>
          <p:spPr>
            <a:xfrm flipV="1">
              <a:off x="12781935" y="1139785"/>
              <a:ext cx="3141785" cy="189914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ABCA42D-C484-4B35-908D-D5840B546E9F}"/>
                </a:ext>
              </a:extLst>
            </p:cNvPr>
            <p:cNvCxnSpPr>
              <a:cxnSpLocks/>
            </p:cNvCxnSpPr>
            <p:nvPr/>
          </p:nvCxnSpPr>
          <p:spPr>
            <a:xfrm rot="5400000" flipH="1" flipV="1">
              <a:off x="12120052" y="532832"/>
              <a:ext cx="3141785" cy="1899138"/>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E1F0317-E391-F525-DE21-BA1099B269F2}"/>
              </a:ext>
            </a:extLst>
          </p:cNvPr>
          <p:cNvGrpSpPr/>
          <p:nvPr/>
        </p:nvGrpSpPr>
        <p:grpSpPr>
          <a:xfrm>
            <a:off x="1606061" y="3928697"/>
            <a:ext cx="3324527" cy="1317035"/>
            <a:chOff x="1606061" y="3928697"/>
            <a:chExt cx="3324527" cy="1317035"/>
          </a:xfrm>
        </p:grpSpPr>
        <p:grpSp>
          <p:nvGrpSpPr>
            <p:cNvPr id="48" name="Group 47">
              <a:extLst>
                <a:ext uri="{FF2B5EF4-FFF2-40B4-BE49-F238E27FC236}">
                  <a16:creationId xmlns:a16="http://schemas.microsoft.com/office/drawing/2014/main" id="{618E7C4B-FF06-4DBA-9C82-0DA17F00D2A2}"/>
                </a:ext>
              </a:extLst>
            </p:cNvPr>
            <p:cNvGrpSpPr/>
            <p:nvPr/>
          </p:nvGrpSpPr>
          <p:grpSpPr>
            <a:xfrm>
              <a:off x="1606061" y="3928697"/>
              <a:ext cx="2995436" cy="1317035"/>
              <a:chOff x="1606061" y="3928697"/>
              <a:chExt cx="2995436" cy="1317035"/>
            </a:xfrm>
          </p:grpSpPr>
          <p:cxnSp>
            <p:nvCxnSpPr>
              <p:cNvPr id="24" name="Straight Arrow Connector 23">
                <a:extLst>
                  <a:ext uri="{FF2B5EF4-FFF2-40B4-BE49-F238E27FC236}">
                    <a16:creationId xmlns:a16="http://schemas.microsoft.com/office/drawing/2014/main" id="{CF12CF42-F725-45F9-9553-973273362719}"/>
                  </a:ext>
                </a:extLst>
              </p:cNvPr>
              <p:cNvCxnSpPr>
                <a:cxnSpLocks/>
              </p:cNvCxnSpPr>
              <p:nvPr/>
            </p:nvCxnSpPr>
            <p:spPr>
              <a:xfrm flipV="1">
                <a:off x="1606061" y="4264035"/>
                <a:ext cx="2995436" cy="981697"/>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A454FF-C308-456A-89C0-CE0D9C1DB5E0}"/>
                      </a:ext>
                    </a:extLst>
                  </p:cNvPr>
                  <p:cNvSpPr txBox="1"/>
                  <p:nvPr/>
                </p:nvSpPr>
                <p:spPr>
                  <a:xfrm>
                    <a:off x="2634760" y="3928697"/>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9" name="TextBox 8">
                    <a:extLst>
                      <a:ext uri="{FF2B5EF4-FFF2-40B4-BE49-F238E27FC236}">
                        <a16:creationId xmlns:a16="http://schemas.microsoft.com/office/drawing/2014/main" id="{5EA454FF-C308-456A-89C0-CE0D9C1DB5E0}"/>
                      </a:ext>
                    </a:extLst>
                  </p:cNvPr>
                  <p:cNvSpPr txBox="1">
                    <a:spLocks noRot="1" noChangeAspect="1" noMove="1" noResize="1" noEditPoints="1" noAdjustHandles="1" noChangeArrowheads="1" noChangeShapeType="1" noTextEdit="1"/>
                  </p:cNvSpPr>
                  <p:nvPr/>
                </p:nvSpPr>
                <p:spPr>
                  <a:xfrm>
                    <a:off x="2634760" y="3928697"/>
                    <a:ext cx="973017" cy="923330"/>
                  </a:xfrm>
                  <a:prstGeom prst="rect">
                    <a:avLst/>
                  </a:prstGeom>
                  <a:blipFill>
                    <a:blip r:embed="rId7"/>
                    <a:stretch>
                      <a:fillRect/>
                    </a:stretch>
                  </a:blipFill>
                  <a:ln>
                    <a:noFill/>
                  </a:ln>
                </p:spPr>
                <p:txBody>
                  <a:bodyPr/>
                  <a:lstStyle/>
                  <a:p>
                    <a:r>
                      <a:rPr lang="en-CA">
                        <a:noFill/>
                      </a:rPr>
                      <a:t> </a:t>
                    </a:r>
                  </a:p>
                </p:txBody>
              </p:sp>
            </mc:Fallback>
          </mc:AlternateContent>
        </p:grpSp>
        <p:cxnSp>
          <p:nvCxnSpPr>
            <p:cNvPr id="42" name="Straight Arrow Connector 41">
              <a:extLst>
                <a:ext uri="{FF2B5EF4-FFF2-40B4-BE49-F238E27FC236}">
                  <a16:creationId xmlns:a16="http://schemas.microsoft.com/office/drawing/2014/main" id="{5930AC60-3C25-474B-9CC7-26EC445090BA}"/>
                </a:ext>
              </a:extLst>
            </p:cNvPr>
            <p:cNvCxnSpPr>
              <a:cxnSpLocks/>
            </p:cNvCxnSpPr>
            <p:nvPr/>
          </p:nvCxnSpPr>
          <p:spPr>
            <a:xfrm flipV="1">
              <a:off x="4573378" y="4151509"/>
              <a:ext cx="357210" cy="11707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ECF3876E-D620-C7EF-0406-C7406BEBE8DB}"/>
              </a:ext>
            </a:extLst>
          </p:cNvPr>
          <p:cNvGrpSpPr/>
          <p:nvPr/>
        </p:nvGrpSpPr>
        <p:grpSpPr>
          <a:xfrm>
            <a:off x="1981200" y="1416424"/>
            <a:ext cx="4732998" cy="2868017"/>
            <a:chOff x="1981200" y="1416424"/>
            <a:chExt cx="4732998" cy="2868017"/>
          </a:xfrm>
        </p:grpSpPr>
        <p:grpSp>
          <p:nvGrpSpPr>
            <p:cNvPr id="49" name="Group 48">
              <a:extLst>
                <a:ext uri="{FF2B5EF4-FFF2-40B4-BE49-F238E27FC236}">
                  <a16:creationId xmlns:a16="http://schemas.microsoft.com/office/drawing/2014/main" id="{4051A583-B6BF-47B6-8D3A-145C729C9E81}"/>
                </a:ext>
              </a:extLst>
            </p:cNvPr>
            <p:cNvGrpSpPr/>
            <p:nvPr/>
          </p:nvGrpSpPr>
          <p:grpSpPr>
            <a:xfrm>
              <a:off x="1981200" y="2312316"/>
              <a:ext cx="3262526" cy="1972125"/>
              <a:chOff x="1981200" y="2312316"/>
              <a:chExt cx="3262526" cy="1972125"/>
            </a:xfrm>
          </p:grpSpPr>
          <p:cxnSp>
            <p:nvCxnSpPr>
              <p:cNvPr id="26" name="Straight Arrow Connector 25">
                <a:extLst>
                  <a:ext uri="{FF2B5EF4-FFF2-40B4-BE49-F238E27FC236}">
                    <a16:creationId xmlns:a16="http://schemas.microsoft.com/office/drawing/2014/main" id="{E64AC365-FC59-4035-A877-4762E0E2A0D5}"/>
                  </a:ext>
                </a:extLst>
              </p:cNvPr>
              <p:cNvCxnSpPr>
                <a:cxnSpLocks/>
              </p:cNvCxnSpPr>
              <p:nvPr/>
            </p:nvCxnSpPr>
            <p:spPr>
              <a:xfrm flipV="1">
                <a:off x="1981200" y="2312316"/>
                <a:ext cx="3262526" cy="1972125"/>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A80F9F-5250-4849-B83A-424A316AD403}"/>
                      </a:ext>
                    </a:extLst>
                  </p:cNvPr>
                  <p:cNvSpPr txBox="1"/>
                  <p:nvPr/>
                </p:nvSpPr>
                <p:spPr>
                  <a:xfrm>
                    <a:off x="3111010" y="2423747"/>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12" name="TextBox 11">
                    <a:extLst>
                      <a:ext uri="{FF2B5EF4-FFF2-40B4-BE49-F238E27FC236}">
                        <a16:creationId xmlns:a16="http://schemas.microsoft.com/office/drawing/2014/main" id="{FAA80F9F-5250-4849-B83A-424A316AD403}"/>
                      </a:ext>
                    </a:extLst>
                  </p:cNvPr>
                  <p:cNvSpPr txBox="1">
                    <a:spLocks noRot="1" noChangeAspect="1" noMove="1" noResize="1" noEditPoints="1" noAdjustHandles="1" noChangeArrowheads="1" noChangeShapeType="1" noTextEdit="1"/>
                  </p:cNvSpPr>
                  <p:nvPr/>
                </p:nvSpPr>
                <p:spPr>
                  <a:xfrm>
                    <a:off x="3111010" y="2423747"/>
                    <a:ext cx="973017" cy="923330"/>
                  </a:xfrm>
                  <a:prstGeom prst="rect">
                    <a:avLst/>
                  </a:prstGeom>
                  <a:blipFill>
                    <a:blip r:embed="rId8"/>
                    <a:stretch>
                      <a:fillRect/>
                    </a:stretch>
                  </a:blipFill>
                  <a:ln>
                    <a:noFill/>
                  </a:ln>
                </p:spPr>
                <p:txBody>
                  <a:bodyPr/>
                  <a:lstStyle/>
                  <a:p>
                    <a:r>
                      <a:rPr lang="en-CA">
                        <a:noFill/>
                      </a:rPr>
                      <a:t> </a:t>
                    </a:r>
                  </a:p>
                </p:txBody>
              </p:sp>
            </mc:Fallback>
          </mc:AlternateContent>
        </p:grpSp>
        <p:cxnSp>
          <p:nvCxnSpPr>
            <p:cNvPr id="40" name="Straight Arrow Connector 39">
              <a:extLst>
                <a:ext uri="{FF2B5EF4-FFF2-40B4-BE49-F238E27FC236}">
                  <a16:creationId xmlns:a16="http://schemas.microsoft.com/office/drawing/2014/main" id="{25D2561D-9357-43D4-97EA-932CF9BDFA77}"/>
                </a:ext>
              </a:extLst>
            </p:cNvPr>
            <p:cNvCxnSpPr>
              <a:cxnSpLocks/>
            </p:cNvCxnSpPr>
            <p:nvPr/>
          </p:nvCxnSpPr>
          <p:spPr>
            <a:xfrm flipV="1">
              <a:off x="5217459" y="1416424"/>
              <a:ext cx="1496739" cy="904747"/>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E48C48B-AA9F-0101-6EFA-E1B800342B44}"/>
              </a:ext>
            </a:extLst>
          </p:cNvPr>
          <p:cNvSpPr txBox="1"/>
          <p:nvPr/>
        </p:nvSpPr>
        <p:spPr>
          <a:xfrm>
            <a:off x="-13586" y="0"/>
            <a:ext cx="12205585" cy="646331"/>
          </a:xfrm>
          <a:prstGeom prst="rect">
            <a:avLst/>
          </a:prstGeom>
          <a:solidFill>
            <a:schemeClr val="bg1"/>
          </a:solidFill>
          <a:effectLst>
            <a:softEdge rad="127000"/>
          </a:effectLst>
        </p:spPr>
        <p:txBody>
          <a:bodyPr wrap="square" rtlCol="0">
            <a:spAutoFit/>
          </a:bodyPr>
          <a:lstStyle/>
          <a:p>
            <a:r>
              <a:rPr lang="en-US" sz="3600" u="sng" dirty="0"/>
              <a:t>Relativity 105b</a:t>
            </a:r>
            <a:r>
              <a:rPr lang="en-US" sz="3600" dirty="0"/>
              <a:t>: Accelerating objects have hyperbolic worldlines</a:t>
            </a:r>
          </a:p>
        </p:txBody>
      </p:sp>
      <p:grpSp>
        <p:nvGrpSpPr>
          <p:cNvPr id="39" name="Group 38">
            <a:extLst>
              <a:ext uri="{FF2B5EF4-FFF2-40B4-BE49-F238E27FC236}">
                <a16:creationId xmlns:a16="http://schemas.microsoft.com/office/drawing/2014/main" id="{126B6ACC-173C-AF0F-2903-52CC196879DE}"/>
              </a:ext>
            </a:extLst>
          </p:cNvPr>
          <p:cNvGrpSpPr/>
          <p:nvPr/>
        </p:nvGrpSpPr>
        <p:grpSpPr>
          <a:xfrm>
            <a:off x="4084027" y="699099"/>
            <a:ext cx="7108914" cy="2554545"/>
            <a:chOff x="4084027" y="699099"/>
            <a:chExt cx="7108914" cy="2554545"/>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97B5077-32E5-522C-4CC0-D04DAF5492A9}"/>
                    </a:ext>
                  </a:extLst>
                </p:cNvPr>
                <p:cNvSpPr txBox="1"/>
                <p:nvPr/>
              </p:nvSpPr>
              <p:spPr>
                <a:xfrm>
                  <a:off x="7657585" y="699099"/>
                  <a:ext cx="3535356" cy="2554545"/>
                </a:xfrm>
                <a:prstGeom prst="rect">
                  <a:avLst/>
                </a:prstGeom>
                <a:noFill/>
                <a:ln w="38100">
                  <a:solidFill>
                    <a:schemeClr val="tx1"/>
                  </a:solidFill>
                </a:ln>
              </p:spPr>
              <p:txBody>
                <a:bodyPr wrap="square" rtlCol="0">
                  <a:spAutoFit/>
                </a:bodyPr>
                <a:lstStyle/>
                <a:p>
                  <a:pPr algn="ctr"/>
                  <a:r>
                    <a:rPr lang="en-US" sz="4000" dirty="0"/>
                    <a:t>Same </a:t>
                  </a:r>
                  <a:r>
                    <a:rPr lang="en-US" sz="4000" dirty="0">
                      <a:solidFill>
                        <a:srgbClr val="0070C0"/>
                      </a:solidFill>
                    </a:rPr>
                    <a:t>proper acceleration </a:t>
                  </a:r>
                  <a14:m>
                    <m:oMath xmlns:m="http://schemas.openxmlformats.org/officeDocument/2006/math">
                      <m:r>
                        <a:rPr lang="en-CA" sz="4000" b="0" i="1" smtClean="0">
                          <a:solidFill>
                            <a:srgbClr val="0070C0"/>
                          </a:solidFill>
                          <a:latin typeface="Cambria Math" panose="02040503050406030204" pitchFamily="18" charset="0"/>
                        </a:rPr>
                        <m:t>𝛼</m:t>
                      </m:r>
                    </m:oMath>
                  </a14:m>
                  <a:r>
                    <a:rPr lang="en-US" sz="4000" dirty="0">
                      <a:solidFill>
                        <a:srgbClr val="0070C0"/>
                      </a:solidFill>
                    </a:rPr>
                    <a:t> </a:t>
                  </a:r>
                  <a:r>
                    <a:rPr lang="en-US" sz="4000" dirty="0"/>
                    <a:t>measured on accelerometer</a:t>
                  </a:r>
                  <a:endParaRPr lang="en-CA" sz="4000" dirty="0"/>
                </a:p>
              </p:txBody>
            </p:sp>
          </mc:Choice>
          <mc:Fallback xmlns="">
            <p:sp>
              <p:nvSpPr>
                <p:cNvPr id="41" name="TextBox 40">
                  <a:extLst>
                    <a:ext uri="{FF2B5EF4-FFF2-40B4-BE49-F238E27FC236}">
                      <a16:creationId xmlns:a16="http://schemas.microsoft.com/office/drawing/2014/main" id="{997B5077-32E5-522C-4CC0-D04DAF5492A9}"/>
                    </a:ext>
                  </a:extLst>
                </p:cNvPr>
                <p:cNvSpPr txBox="1">
                  <a:spLocks noRot="1" noChangeAspect="1" noMove="1" noResize="1" noEditPoints="1" noAdjustHandles="1" noChangeArrowheads="1" noChangeShapeType="1" noTextEdit="1"/>
                </p:cNvSpPr>
                <p:nvPr/>
              </p:nvSpPr>
              <p:spPr>
                <a:xfrm>
                  <a:off x="7657585" y="699099"/>
                  <a:ext cx="3535356" cy="2554545"/>
                </a:xfrm>
                <a:prstGeom prst="rect">
                  <a:avLst/>
                </a:prstGeom>
                <a:blipFill>
                  <a:blip r:embed="rId9"/>
                  <a:stretch>
                    <a:fillRect l="-171" t="-3529" r="-171" b="-8471"/>
                  </a:stretch>
                </a:blipFill>
                <a:ln w="38100">
                  <a:solidFill>
                    <a:schemeClr val="tx1"/>
                  </a:solidFill>
                </a:ln>
              </p:spPr>
              <p:txBody>
                <a:bodyPr/>
                <a:lstStyle/>
                <a:p>
                  <a:r>
                    <a:rPr lang="en-CA">
                      <a:noFill/>
                    </a:rPr>
                    <a:t> </a:t>
                  </a:r>
                </a:p>
              </p:txBody>
            </p:sp>
          </mc:Fallback>
        </mc:AlternateContent>
        <p:cxnSp>
          <p:nvCxnSpPr>
            <p:cNvPr id="22" name="Straight Connector 21">
              <a:extLst>
                <a:ext uri="{FF2B5EF4-FFF2-40B4-BE49-F238E27FC236}">
                  <a16:creationId xmlns:a16="http://schemas.microsoft.com/office/drawing/2014/main" id="{04207B9B-3722-05B4-A22D-C12CF6E7B4CD}"/>
                </a:ext>
              </a:extLst>
            </p:cNvPr>
            <p:cNvCxnSpPr>
              <a:cxnSpLocks/>
            </p:cNvCxnSpPr>
            <p:nvPr/>
          </p:nvCxnSpPr>
          <p:spPr>
            <a:xfrm flipH="1">
              <a:off x="4084027" y="903099"/>
              <a:ext cx="3573558" cy="447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1108485-4299-14D9-DF13-396DA49F47AD}"/>
                </a:ext>
              </a:extLst>
            </p:cNvPr>
            <p:cNvCxnSpPr>
              <a:cxnSpLocks/>
            </p:cNvCxnSpPr>
            <p:nvPr/>
          </p:nvCxnSpPr>
          <p:spPr>
            <a:xfrm flipH="1">
              <a:off x="7017860" y="1019930"/>
              <a:ext cx="639725" cy="331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1178081"/>
      </p:ext>
    </p:extLst>
  </p:cSld>
  <p:clrMapOvr>
    <a:masterClrMapping/>
  </p:clrMapOvr>
  <mc:AlternateContent xmlns:mc="http://schemas.openxmlformats.org/markup-compatibility/2006" xmlns:p14="http://schemas.microsoft.com/office/powerpoint/2010/main">
    <mc:Choice Requires="p14">
      <p:transition spd="slow" p14:dur="2000" advTm="19490"/>
    </mc:Choice>
    <mc:Fallback xmlns="">
      <p:transition spd="slow" advTm="194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45AFA7EF-CA24-4A3B-83B7-E2890A425A59}"/>
              </a:ext>
            </a:extLst>
          </p:cNvPr>
          <p:cNvGrpSpPr/>
          <p:nvPr/>
        </p:nvGrpSpPr>
        <p:grpSpPr>
          <a:xfrm>
            <a:off x="2512279" y="1632933"/>
            <a:ext cx="2457596" cy="9279249"/>
            <a:chOff x="8040306" y="534307"/>
            <a:chExt cx="1655234" cy="6249739"/>
          </a:xfrm>
        </p:grpSpPr>
        <p:sp>
          <p:nvSpPr>
            <p:cNvPr id="51" name="Freeform: Shape 50">
              <a:extLst>
                <a:ext uri="{FF2B5EF4-FFF2-40B4-BE49-F238E27FC236}">
                  <a16:creationId xmlns:a16="http://schemas.microsoft.com/office/drawing/2014/main" id="{C0904529-25D2-4A41-AA02-DF14388E2A68}"/>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2" name="Freeform: Shape 51">
              <a:extLst>
                <a:ext uri="{FF2B5EF4-FFF2-40B4-BE49-F238E27FC236}">
                  <a16:creationId xmlns:a16="http://schemas.microsoft.com/office/drawing/2014/main" id="{272E20B5-E876-4B49-AD73-816C33278196}"/>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 name="Group 1">
            <a:extLst>
              <a:ext uri="{FF2B5EF4-FFF2-40B4-BE49-F238E27FC236}">
                <a16:creationId xmlns:a16="http://schemas.microsoft.com/office/drawing/2014/main" id="{C55A42CC-7DB5-4F79-2A68-E385408F6C15}"/>
              </a:ext>
            </a:extLst>
          </p:cNvPr>
          <p:cNvGrpSpPr/>
          <p:nvPr/>
        </p:nvGrpSpPr>
        <p:grpSpPr>
          <a:xfrm>
            <a:off x="-417194" y="-1002890"/>
            <a:ext cx="7599803" cy="7191623"/>
            <a:chOff x="-417194" y="-1002890"/>
            <a:chExt cx="7599803" cy="7191623"/>
          </a:xfrm>
        </p:grpSpPr>
        <p:cxnSp>
          <p:nvCxnSpPr>
            <p:cNvPr id="73" name="Straight Connector 72">
              <a:extLst>
                <a:ext uri="{FF2B5EF4-FFF2-40B4-BE49-F238E27FC236}">
                  <a16:creationId xmlns:a16="http://schemas.microsoft.com/office/drawing/2014/main" id="{247DA195-DAAB-45B3-8C32-1E9E43C566D8}"/>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8ACFA9-E99F-439E-940D-A6172F7A4C49}"/>
                </a:ext>
              </a:extLst>
            </p:cNvPr>
            <p:cNvSpPr txBox="1"/>
            <p:nvPr/>
          </p:nvSpPr>
          <p:spPr>
            <a:xfrm rot="18900000">
              <a:off x="-417194" y="4280957"/>
              <a:ext cx="2932166" cy="615553"/>
            </a:xfrm>
            <a:prstGeom prst="rect">
              <a:avLst/>
            </a:prstGeom>
            <a:noFill/>
            <a:ln>
              <a:noFill/>
            </a:ln>
            <a:effectLst>
              <a:softEdge rad="127000"/>
            </a:effectLst>
          </p:spPr>
          <p:txBody>
            <a:bodyPr wrap="square" rtlCol="0">
              <a:spAutoFit/>
            </a:bodyPr>
            <a:lstStyle/>
            <a:p>
              <a:r>
                <a:rPr lang="en-US" sz="3400" dirty="0" err="1"/>
                <a:t>Rindler</a:t>
              </a:r>
              <a:r>
                <a:rPr lang="en-US" sz="3400" dirty="0"/>
                <a:t> Horizon</a:t>
              </a:r>
              <a:endParaRPr lang="en-CA" sz="3400" dirty="0">
                <a:solidFill>
                  <a:schemeClr val="tx1"/>
                </a:solidFill>
              </a:endParaRPr>
            </a:p>
          </p:txBody>
        </p:sp>
      </p:grpSp>
      <p:grpSp>
        <p:nvGrpSpPr>
          <p:cNvPr id="22" name="Group 21">
            <a:extLst>
              <a:ext uri="{FF2B5EF4-FFF2-40B4-BE49-F238E27FC236}">
                <a16:creationId xmlns:a16="http://schemas.microsoft.com/office/drawing/2014/main" id="{A7F7936A-7C60-44BB-8487-5445A7D73987}"/>
              </a:ext>
            </a:extLst>
          </p:cNvPr>
          <p:cNvGrpSpPr/>
          <p:nvPr/>
        </p:nvGrpSpPr>
        <p:grpSpPr>
          <a:xfrm>
            <a:off x="4815075" y="973517"/>
            <a:ext cx="2457596" cy="10691573"/>
            <a:chOff x="8040306" y="534307"/>
            <a:chExt cx="1655234" cy="6249739"/>
          </a:xfrm>
        </p:grpSpPr>
        <p:sp>
          <p:nvSpPr>
            <p:cNvPr id="23" name="Freeform: Shape 22">
              <a:extLst>
                <a:ext uri="{FF2B5EF4-FFF2-40B4-BE49-F238E27FC236}">
                  <a16:creationId xmlns:a16="http://schemas.microsoft.com/office/drawing/2014/main" id="{A1365340-F16B-452A-87E0-C870CB54E49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25" name="Freeform: Shape 24">
              <a:extLst>
                <a:ext uri="{FF2B5EF4-FFF2-40B4-BE49-F238E27FC236}">
                  <a16:creationId xmlns:a16="http://schemas.microsoft.com/office/drawing/2014/main" id="{E9C0A3EC-0ECF-44C3-A613-5E378D46844F}"/>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36" name="Group 35">
            <a:extLst>
              <a:ext uri="{FF2B5EF4-FFF2-40B4-BE49-F238E27FC236}">
                <a16:creationId xmlns:a16="http://schemas.microsoft.com/office/drawing/2014/main" id="{011087C6-7BD0-4101-9408-1906C6756AC6}"/>
              </a:ext>
            </a:extLst>
          </p:cNvPr>
          <p:cNvGrpSpPr/>
          <p:nvPr/>
        </p:nvGrpSpPr>
        <p:grpSpPr>
          <a:xfrm>
            <a:off x="7076125" y="259098"/>
            <a:ext cx="2457596" cy="12026920"/>
            <a:chOff x="8040306" y="534307"/>
            <a:chExt cx="1655234" cy="6249739"/>
          </a:xfrm>
        </p:grpSpPr>
        <p:sp>
          <p:nvSpPr>
            <p:cNvPr id="37" name="Freeform: Shape 36">
              <a:extLst>
                <a:ext uri="{FF2B5EF4-FFF2-40B4-BE49-F238E27FC236}">
                  <a16:creationId xmlns:a16="http://schemas.microsoft.com/office/drawing/2014/main" id="{F10164FF-9687-430E-A3AD-3BE15024BECC}"/>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Freeform: Shape 37">
              <a:extLst>
                <a:ext uri="{FF2B5EF4-FFF2-40B4-BE49-F238E27FC236}">
                  <a16:creationId xmlns:a16="http://schemas.microsoft.com/office/drawing/2014/main" id="{075B83D5-439C-413C-AF12-69009484C5A2}"/>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0" name="Group 29">
            <a:extLst>
              <a:ext uri="{FF2B5EF4-FFF2-40B4-BE49-F238E27FC236}">
                <a16:creationId xmlns:a16="http://schemas.microsoft.com/office/drawing/2014/main" id="{A2C1E036-735F-4DB0-A5E9-BB45C05BC5B3}"/>
              </a:ext>
            </a:extLst>
          </p:cNvPr>
          <p:cNvGrpSpPr/>
          <p:nvPr/>
        </p:nvGrpSpPr>
        <p:grpSpPr>
          <a:xfrm>
            <a:off x="9388923" y="-816057"/>
            <a:ext cx="2457596" cy="14177230"/>
            <a:chOff x="8040306" y="534307"/>
            <a:chExt cx="1655234" cy="6249739"/>
          </a:xfrm>
        </p:grpSpPr>
        <p:sp>
          <p:nvSpPr>
            <p:cNvPr id="31" name="Freeform: Shape 30">
              <a:extLst>
                <a:ext uri="{FF2B5EF4-FFF2-40B4-BE49-F238E27FC236}">
                  <a16:creationId xmlns:a16="http://schemas.microsoft.com/office/drawing/2014/main" id="{EB4028EE-83CF-4A1D-80D1-B2857FBAE33E}"/>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Freeform: Shape 31">
              <a:extLst>
                <a:ext uri="{FF2B5EF4-FFF2-40B4-BE49-F238E27FC236}">
                  <a16:creationId xmlns:a16="http://schemas.microsoft.com/office/drawing/2014/main" id="{8D834704-0DF1-4FF6-8B17-3B83B7C43047}"/>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1" name="Group 40">
            <a:extLst>
              <a:ext uri="{FF2B5EF4-FFF2-40B4-BE49-F238E27FC236}">
                <a16:creationId xmlns:a16="http://schemas.microsoft.com/office/drawing/2014/main" id="{AEB414AA-B0B6-429E-9758-50AF41F85574}"/>
              </a:ext>
            </a:extLst>
          </p:cNvPr>
          <p:cNvGrpSpPr/>
          <p:nvPr/>
        </p:nvGrpSpPr>
        <p:grpSpPr>
          <a:xfrm>
            <a:off x="11654974" y="-1704229"/>
            <a:ext cx="2457596" cy="15860081"/>
            <a:chOff x="8040306" y="534307"/>
            <a:chExt cx="1655234" cy="6249739"/>
          </a:xfrm>
        </p:grpSpPr>
        <p:sp>
          <p:nvSpPr>
            <p:cNvPr id="42" name="Freeform: Shape 41">
              <a:extLst>
                <a:ext uri="{FF2B5EF4-FFF2-40B4-BE49-F238E27FC236}">
                  <a16:creationId xmlns:a16="http://schemas.microsoft.com/office/drawing/2014/main" id="{96784A64-2D2D-4650-9C55-D383C6929FAC}"/>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Freeform: Shape 42">
              <a:extLst>
                <a:ext uri="{FF2B5EF4-FFF2-40B4-BE49-F238E27FC236}">
                  <a16:creationId xmlns:a16="http://schemas.microsoft.com/office/drawing/2014/main" id="{550AF945-9310-4E00-B20F-1222A1FF12CA}"/>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3F36356-DBA0-D60A-6372-30818EC69577}"/>
                  </a:ext>
                </a:extLst>
              </p:cNvPr>
              <p:cNvSpPr txBox="1"/>
              <p:nvPr/>
            </p:nvSpPr>
            <p:spPr>
              <a:xfrm rot="18367576">
                <a:off x="2107004" y="2897212"/>
                <a:ext cx="4225676" cy="584775"/>
              </a:xfrm>
              <a:prstGeom prst="rect">
                <a:avLst/>
              </a:prstGeom>
              <a:noFill/>
              <a:ln>
                <a:noFill/>
              </a:ln>
              <a:effectLst>
                <a:softEdge rad="127000"/>
              </a:effectLst>
            </p:spPr>
            <p:txBody>
              <a:bodyPr wrap="square" rtlCol="0">
                <a:spAutoFit/>
              </a:bodyPr>
              <a:lstStyle/>
              <a:p>
                <a:r>
                  <a:rPr lang="en-US" sz="3200" b="0" i="0" dirty="0">
                    <a:solidFill>
                      <a:srgbClr val="FF0000"/>
                    </a:solidFill>
                  </a:rPr>
                  <a:t>proper acceleration</a:t>
                </a:r>
                <a:r>
                  <a:rPr lang="en-US" sz="3200" b="0" i="0" dirty="0">
                    <a:solidFill>
                      <a:srgbClr val="FF0000"/>
                    </a:solidFill>
                    <a:latin typeface="+mj-lt"/>
                  </a:rPr>
                  <a:t> </a:t>
                </a:r>
                <a14:m>
                  <m:oMath xmlns:m="http://schemas.openxmlformats.org/officeDocument/2006/math">
                    <m:r>
                      <a:rPr lang="en-US" sz="3200" b="0" i="1" smtClean="0">
                        <a:latin typeface="Cambria Math" panose="02040503050406030204" pitchFamily="18" charset="0"/>
                      </a:rPr>
                      <m:t>=</m:t>
                    </m:r>
                    <m:r>
                      <a:rPr lang="en-US" sz="3200" i="1">
                        <a:latin typeface="Cambria Math" panose="02040503050406030204" pitchFamily="18" charset="0"/>
                      </a:rPr>
                      <m:t>𝛼</m:t>
                    </m:r>
                  </m:oMath>
                </a14:m>
                <a:endParaRPr lang="en-CA" sz="3200" dirty="0">
                  <a:solidFill>
                    <a:schemeClr val="tx1"/>
                  </a:solidFill>
                </a:endParaRPr>
              </a:p>
            </p:txBody>
          </p:sp>
        </mc:Choice>
        <mc:Fallback xmlns="">
          <p:sp>
            <p:nvSpPr>
              <p:cNvPr id="45" name="TextBox 44">
                <a:extLst>
                  <a:ext uri="{FF2B5EF4-FFF2-40B4-BE49-F238E27FC236}">
                    <a16:creationId xmlns:a16="http://schemas.microsoft.com/office/drawing/2014/main" id="{03F36356-DBA0-D60A-6372-30818EC69577}"/>
                  </a:ext>
                </a:extLst>
              </p:cNvPr>
              <p:cNvSpPr txBox="1">
                <a:spLocks noRot="1" noChangeAspect="1" noMove="1" noResize="1" noEditPoints="1" noAdjustHandles="1" noChangeArrowheads="1" noChangeShapeType="1" noTextEdit="1"/>
              </p:cNvSpPr>
              <p:nvPr/>
            </p:nvSpPr>
            <p:spPr>
              <a:xfrm rot="18367576">
                <a:off x="2107004" y="2897212"/>
                <a:ext cx="4225676" cy="584775"/>
              </a:xfrm>
              <a:prstGeom prst="rect">
                <a:avLst/>
              </a:prstGeom>
              <a:blipFill>
                <a:blip r:embed="rId3"/>
                <a:stretch>
                  <a:fillRect l="-4928" b="-6321"/>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0DAED3D-33BB-C09C-49C1-744809211AF9}"/>
                  </a:ext>
                </a:extLst>
              </p:cNvPr>
              <p:cNvSpPr txBox="1"/>
              <p:nvPr/>
            </p:nvSpPr>
            <p:spPr>
              <a:xfrm rot="18367576">
                <a:off x="4507304" y="2396167"/>
                <a:ext cx="4225676" cy="748666"/>
              </a:xfrm>
              <a:prstGeom prst="rect">
                <a:avLst/>
              </a:prstGeom>
              <a:noFill/>
              <a:ln>
                <a:noFill/>
              </a:ln>
              <a:effectLst>
                <a:softEdge rad="127000"/>
              </a:effectLst>
            </p:spPr>
            <p:txBody>
              <a:bodyPr wrap="square" rtlCol="0">
                <a:spAutoFit/>
              </a:bodyPr>
              <a:lstStyle/>
              <a:p>
                <a:r>
                  <a:rPr lang="en-US" sz="3200" b="0" i="0" dirty="0">
                    <a:solidFill>
                      <a:srgbClr val="FFC000"/>
                    </a:solidFill>
                  </a:rPr>
                  <a:t>proper acceleration</a:t>
                </a:r>
                <a:r>
                  <a:rPr lang="en-US" sz="3200" b="0" i="0" dirty="0">
                    <a:solidFill>
                      <a:srgbClr val="FFC000"/>
                    </a:solidFill>
                    <a:latin typeface="+mj-lt"/>
                  </a:rPr>
                  <a:t> </a:t>
                </a:r>
                <a14:m>
                  <m:oMath xmlns:m="http://schemas.openxmlformats.org/officeDocument/2006/math">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i="1">
                            <a:latin typeface="Cambria Math" panose="02040503050406030204" pitchFamily="18" charset="0"/>
                          </a:rPr>
                          <m:t>𝛼</m:t>
                        </m:r>
                      </m:num>
                      <m:den>
                        <m:r>
                          <a:rPr lang="en-US" sz="3200" b="0" i="1" smtClean="0">
                            <a:latin typeface="Cambria Math" panose="02040503050406030204" pitchFamily="18" charset="0"/>
                          </a:rPr>
                          <m:t>2</m:t>
                        </m:r>
                      </m:den>
                    </m:f>
                  </m:oMath>
                </a14:m>
                <a:endParaRPr lang="en-CA" sz="3200" dirty="0">
                  <a:solidFill>
                    <a:schemeClr val="tx1"/>
                  </a:solidFill>
                </a:endParaRPr>
              </a:p>
            </p:txBody>
          </p:sp>
        </mc:Choice>
        <mc:Fallback xmlns="">
          <p:sp>
            <p:nvSpPr>
              <p:cNvPr id="46" name="TextBox 45">
                <a:extLst>
                  <a:ext uri="{FF2B5EF4-FFF2-40B4-BE49-F238E27FC236}">
                    <a16:creationId xmlns:a16="http://schemas.microsoft.com/office/drawing/2014/main" id="{D0DAED3D-33BB-C09C-49C1-744809211AF9}"/>
                  </a:ext>
                </a:extLst>
              </p:cNvPr>
              <p:cNvSpPr txBox="1">
                <a:spLocks noRot="1" noChangeAspect="1" noMove="1" noResize="1" noEditPoints="1" noAdjustHandles="1" noChangeArrowheads="1" noChangeShapeType="1" noTextEdit="1"/>
              </p:cNvSpPr>
              <p:nvPr/>
            </p:nvSpPr>
            <p:spPr>
              <a:xfrm rot="18367576">
                <a:off x="4507304" y="2396167"/>
                <a:ext cx="4225676" cy="748666"/>
              </a:xfrm>
              <a:prstGeom prst="rect">
                <a:avLst/>
              </a:prstGeom>
              <a:blipFill>
                <a:blip r:embed="rId4"/>
                <a:stretch>
                  <a:fillRect l="-3150" b="-4739"/>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964771C-AE85-CA8E-2E3A-A006648BAB37}"/>
                  </a:ext>
                </a:extLst>
              </p:cNvPr>
              <p:cNvSpPr txBox="1"/>
              <p:nvPr/>
            </p:nvSpPr>
            <p:spPr>
              <a:xfrm rot="18030469">
                <a:off x="6469454" y="2167567"/>
                <a:ext cx="4225676" cy="748666"/>
              </a:xfrm>
              <a:prstGeom prst="rect">
                <a:avLst/>
              </a:prstGeom>
              <a:noFill/>
              <a:ln>
                <a:noFill/>
              </a:ln>
              <a:effectLst>
                <a:softEdge rad="127000"/>
              </a:effectLst>
            </p:spPr>
            <p:txBody>
              <a:bodyPr wrap="square" rtlCol="0">
                <a:spAutoFit/>
              </a:bodyPr>
              <a:lstStyle/>
              <a:p>
                <a:r>
                  <a:rPr lang="en-US" sz="3200" b="0" i="0" dirty="0">
                    <a:solidFill>
                      <a:srgbClr val="00B050"/>
                    </a:solidFill>
                  </a:rPr>
                  <a:t>proper acceleration</a:t>
                </a:r>
                <a:r>
                  <a:rPr lang="en-US" sz="3200" b="0" i="0" dirty="0">
                    <a:solidFill>
                      <a:srgbClr val="00B050"/>
                    </a:solidFill>
                    <a:latin typeface="+mj-lt"/>
                  </a:rPr>
                  <a:t> </a:t>
                </a:r>
                <a14:m>
                  <m:oMath xmlns:m="http://schemas.openxmlformats.org/officeDocument/2006/math">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i="1">
                            <a:latin typeface="Cambria Math" panose="02040503050406030204" pitchFamily="18" charset="0"/>
                          </a:rPr>
                          <m:t>𝛼</m:t>
                        </m:r>
                      </m:num>
                      <m:den>
                        <m:r>
                          <a:rPr lang="en-US" sz="3200" b="0" i="1" smtClean="0">
                            <a:latin typeface="Cambria Math" panose="02040503050406030204" pitchFamily="18" charset="0"/>
                          </a:rPr>
                          <m:t>3</m:t>
                        </m:r>
                      </m:den>
                    </m:f>
                  </m:oMath>
                </a14:m>
                <a:endParaRPr lang="en-CA" sz="3200" dirty="0">
                  <a:solidFill>
                    <a:schemeClr val="tx1"/>
                  </a:solidFill>
                </a:endParaRPr>
              </a:p>
            </p:txBody>
          </p:sp>
        </mc:Choice>
        <mc:Fallback xmlns="">
          <p:sp>
            <p:nvSpPr>
              <p:cNvPr id="53" name="TextBox 52">
                <a:extLst>
                  <a:ext uri="{FF2B5EF4-FFF2-40B4-BE49-F238E27FC236}">
                    <a16:creationId xmlns:a16="http://schemas.microsoft.com/office/drawing/2014/main" id="{5964771C-AE85-CA8E-2E3A-A006648BAB37}"/>
                  </a:ext>
                </a:extLst>
              </p:cNvPr>
              <p:cNvSpPr txBox="1">
                <a:spLocks noRot="1" noChangeAspect="1" noMove="1" noResize="1" noEditPoints="1" noAdjustHandles="1" noChangeArrowheads="1" noChangeShapeType="1" noTextEdit="1"/>
              </p:cNvSpPr>
              <p:nvPr/>
            </p:nvSpPr>
            <p:spPr>
              <a:xfrm rot="18030469">
                <a:off x="6469454" y="2167567"/>
                <a:ext cx="4225676" cy="748666"/>
              </a:xfrm>
              <a:prstGeom prst="rect">
                <a:avLst/>
              </a:prstGeom>
              <a:blipFill>
                <a:blip r:embed="rId5"/>
                <a:stretch>
                  <a:fillRect l="-3057" b="-4545"/>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C012546-2A87-E674-BF40-76B6B9445D98}"/>
                  </a:ext>
                </a:extLst>
              </p:cNvPr>
              <p:cNvSpPr txBox="1"/>
              <p:nvPr/>
            </p:nvSpPr>
            <p:spPr>
              <a:xfrm rot="17638478">
                <a:off x="8588806" y="1843715"/>
                <a:ext cx="4225676" cy="748666"/>
              </a:xfrm>
              <a:prstGeom prst="rect">
                <a:avLst/>
              </a:prstGeom>
              <a:noFill/>
              <a:ln>
                <a:noFill/>
              </a:ln>
              <a:effectLst>
                <a:softEdge rad="127000"/>
              </a:effectLst>
            </p:spPr>
            <p:txBody>
              <a:bodyPr wrap="square" rtlCol="0">
                <a:spAutoFit/>
              </a:bodyPr>
              <a:lstStyle/>
              <a:p>
                <a:r>
                  <a:rPr lang="en-US" sz="3200" b="0" i="0" dirty="0">
                    <a:solidFill>
                      <a:srgbClr val="0070C0"/>
                    </a:solidFill>
                  </a:rPr>
                  <a:t>proper acceleration</a:t>
                </a:r>
                <a:r>
                  <a:rPr lang="en-US" sz="3200" b="0" i="0" dirty="0">
                    <a:solidFill>
                      <a:srgbClr val="0070C0"/>
                    </a:solidFill>
                    <a:latin typeface="+mj-lt"/>
                  </a:rPr>
                  <a:t> </a:t>
                </a:r>
                <a14:m>
                  <m:oMath xmlns:m="http://schemas.openxmlformats.org/officeDocument/2006/math">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i="1">
                            <a:latin typeface="Cambria Math" panose="02040503050406030204" pitchFamily="18" charset="0"/>
                          </a:rPr>
                          <m:t>𝛼</m:t>
                        </m:r>
                      </m:num>
                      <m:den>
                        <m:r>
                          <a:rPr lang="en-US" sz="3200" b="0" i="1" smtClean="0">
                            <a:latin typeface="Cambria Math" panose="02040503050406030204" pitchFamily="18" charset="0"/>
                          </a:rPr>
                          <m:t>4</m:t>
                        </m:r>
                      </m:den>
                    </m:f>
                  </m:oMath>
                </a14:m>
                <a:endParaRPr lang="en-CA" sz="3200" dirty="0">
                  <a:solidFill>
                    <a:schemeClr val="tx1"/>
                  </a:solidFill>
                </a:endParaRPr>
              </a:p>
            </p:txBody>
          </p:sp>
        </mc:Choice>
        <mc:Fallback xmlns="">
          <p:sp>
            <p:nvSpPr>
              <p:cNvPr id="57" name="TextBox 56">
                <a:extLst>
                  <a:ext uri="{FF2B5EF4-FFF2-40B4-BE49-F238E27FC236}">
                    <a16:creationId xmlns:a16="http://schemas.microsoft.com/office/drawing/2014/main" id="{0C012546-2A87-E674-BF40-76B6B9445D98}"/>
                  </a:ext>
                </a:extLst>
              </p:cNvPr>
              <p:cNvSpPr txBox="1">
                <a:spLocks noRot="1" noChangeAspect="1" noMove="1" noResize="1" noEditPoints="1" noAdjustHandles="1" noChangeArrowheads="1" noChangeShapeType="1" noTextEdit="1"/>
              </p:cNvSpPr>
              <p:nvPr/>
            </p:nvSpPr>
            <p:spPr>
              <a:xfrm rot="17638478">
                <a:off x="8588806" y="1843715"/>
                <a:ext cx="4225676" cy="748666"/>
              </a:xfrm>
              <a:prstGeom prst="rect">
                <a:avLst/>
              </a:prstGeom>
              <a:blipFill>
                <a:blip r:embed="rId6"/>
                <a:stretch>
                  <a:fillRect l="-2785" b="-4240"/>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0FBFCBA-8178-B1C2-DBC1-F613E6A5D40C}"/>
                  </a:ext>
                </a:extLst>
              </p:cNvPr>
              <p:cNvSpPr txBox="1"/>
              <p:nvPr/>
            </p:nvSpPr>
            <p:spPr>
              <a:xfrm rot="16988444">
                <a:off x="9369856" y="2796215"/>
                <a:ext cx="4225676" cy="748666"/>
              </a:xfrm>
              <a:prstGeom prst="rect">
                <a:avLst/>
              </a:prstGeom>
              <a:noFill/>
              <a:ln>
                <a:noFill/>
              </a:ln>
              <a:effectLst>
                <a:softEdge rad="127000"/>
              </a:effectLst>
            </p:spPr>
            <p:txBody>
              <a:bodyPr wrap="square" rtlCol="0">
                <a:spAutoFit/>
              </a:bodyPr>
              <a:lstStyle/>
              <a:p>
                <a:r>
                  <a:rPr lang="en-US" sz="2800" b="0" i="0" dirty="0">
                    <a:solidFill>
                      <a:srgbClr val="7030A0"/>
                    </a:solidFill>
                  </a:rPr>
                  <a:t>proper acceleration</a:t>
                </a:r>
                <a:r>
                  <a:rPr lang="en-US" sz="2800" b="0" i="0" dirty="0">
                    <a:solidFill>
                      <a:srgbClr val="0070C0"/>
                    </a:solidFill>
                    <a:latin typeface="+mj-lt"/>
                  </a:rPr>
                  <a:t> </a:t>
                </a:r>
                <a14:m>
                  <m:oMath xmlns:m="http://schemas.openxmlformats.org/officeDocument/2006/math">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i="1">
                            <a:latin typeface="Cambria Math" panose="02040503050406030204" pitchFamily="18" charset="0"/>
                          </a:rPr>
                          <m:t>𝛼</m:t>
                        </m:r>
                      </m:num>
                      <m:den>
                        <m:r>
                          <a:rPr lang="en-US" sz="3200" b="0" i="1" smtClean="0">
                            <a:latin typeface="Cambria Math" panose="02040503050406030204" pitchFamily="18" charset="0"/>
                          </a:rPr>
                          <m:t>5</m:t>
                        </m:r>
                      </m:den>
                    </m:f>
                  </m:oMath>
                </a14:m>
                <a:endParaRPr lang="en-CA" sz="3200" dirty="0">
                  <a:solidFill>
                    <a:schemeClr val="tx1"/>
                  </a:solidFill>
                </a:endParaRPr>
              </a:p>
            </p:txBody>
          </p:sp>
        </mc:Choice>
        <mc:Fallback xmlns="">
          <p:sp>
            <p:nvSpPr>
              <p:cNvPr id="58" name="TextBox 57">
                <a:extLst>
                  <a:ext uri="{FF2B5EF4-FFF2-40B4-BE49-F238E27FC236}">
                    <a16:creationId xmlns:a16="http://schemas.microsoft.com/office/drawing/2014/main" id="{00FBFCBA-8178-B1C2-DBC1-F613E6A5D40C}"/>
                  </a:ext>
                </a:extLst>
              </p:cNvPr>
              <p:cNvSpPr txBox="1">
                <a:spLocks noRot="1" noChangeAspect="1" noMove="1" noResize="1" noEditPoints="1" noAdjustHandles="1" noChangeArrowheads="1" noChangeShapeType="1" noTextEdit="1"/>
              </p:cNvSpPr>
              <p:nvPr/>
            </p:nvSpPr>
            <p:spPr>
              <a:xfrm rot="16988444">
                <a:off x="9369856" y="2796215"/>
                <a:ext cx="4225676" cy="748666"/>
              </a:xfrm>
              <a:prstGeom prst="rect">
                <a:avLst/>
              </a:prstGeom>
              <a:blipFill>
                <a:blip r:embed="rId7"/>
                <a:stretch>
                  <a:fillRect b="-3125"/>
                </a:stretch>
              </a:blipFill>
              <a:ln>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B8293FA-4D7B-C120-C2A5-23B2756F1D15}"/>
                  </a:ext>
                </a:extLst>
              </p:cNvPr>
              <p:cNvSpPr txBox="1"/>
              <p:nvPr/>
            </p:nvSpPr>
            <p:spPr>
              <a:xfrm>
                <a:off x="53565" y="55795"/>
                <a:ext cx="3594309" cy="2372316"/>
              </a:xfrm>
              <a:prstGeom prst="rect">
                <a:avLst/>
              </a:prstGeom>
              <a:solidFill>
                <a:schemeClr val="bg1"/>
              </a:solidFill>
              <a:ln w="38100">
                <a:solidFill>
                  <a:schemeClr val="tx1"/>
                </a:solidFill>
              </a:ln>
            </p:spPr>
            <p:txBody>
              <a:bodyPr wrap="square" rtlCol="0">
                <a:spAutoFit/>
              </a:bodyPr>
              <a:lstStyle/>
              <a:p>
                <a:pPr algn="ctr"/>
                <a:r>
                  <a:rPr lang="en-US" sz="3900" dirty="0">
                    <a:effectLst/>
                    <a:latin typeface="Calibri" panose="020F0502020204030204" pitchFamily="34" charset="0"/>
                  </a:rPr>
                  <a:t>Proper acceleration at </a:t>
                </a:r>
                <a14:m>
                  <m:oMath xmlns:m="http://schemas.openxmlformats.org/officeDocument/2006/math">
                    <m:acc>
                      <m:accPr>
                        <m:chr m:val="̃"/>
                        <m:ctrlPr>
                          <a:rPr lang="en-CA" sz="3900" b="0" i="1" smtClean="0">
                            <a:solidFill>
                              <a:srgbClr val="C00000"/>
                            </a:solidFill>
                            <a:effectLst/>
                            <a:latin typeface="Cambria Math" panose="02040503050406030204" pitchFamily="18" charset="0"/>
                          </a:rPr>
                        </m:ctrlPr>
                      </m:accPr>
                      <m:e>
                        <m:r>
                          <a:rPr lang="en-CA" sz="3900" b="0" i="1" smtClean="0">
                            <a:solidFill>
                              <a:srgbClr val="C00000"/>
                            </a:solidFill>
                            <a:effectLst/>
                            <a:latin typeface="Cambria Math" panose="02040503050406030204" pitchFamily="18" charset="0"/>
                          </a:rPr>
                          <m:t>𝑥</m:t>
                        </m:r>
                      </m:e>
                    </m:acc>
                  </m:oMath>
                </a14:m>
                <a:r>
                  <a:rPr lang="en-US" sz="3900" dirty="0">
                    <a:solidFill>
                      <a:srgbClr val="C00000"/>
                    </a:solidFill>
                    <a:effectLst/>
                    <a:latin typeface="Calibri" panose="020F0502020204030204" pitchFamily="34" charset="0"/>
                  </a:rPr>
                  <a:t> </a:t>
                </a:r>
                <a:endParaRPr lang="en-US" sz="3900" dirty="0">
                  <a:effectLst/>
                  <a:latin typeface="Calibri" panose="020F0502020204030204" pitchFamily="34" charset="0"/>
                </a:endParaRPr>
              </a:p>
              <a:p>
                <a:pPr algn="ctr"/>
                <a:r>
                  <a:rPr lang="en-US" sz="3600" dirty="0">
                    <a:effectLst/>
                    <a:latin typeface="Calibri" panose="020F0502020204030204" pitchFamily="34" charset="0"/>
                  </a:rPr>
                  <a:t> </a:t>
                </a:r>
                <a14:m>
                  <m:oMath xmlns:m="http://schemas.openxmlformats.org/officeDocument/2006/math">
                    <m:r>
                      <a:rPr lang="en-CA" sz="4800" b="0" i="0" dirty="0" smtClean="0">
                        <a:effectLst/>
                        <a:latin typeface="Cambria Math" panose="02040503050406030204" pitchFamily="18" charset="0"/>
                      </a:rPr>
                      <m:t>=</m:t>
                    </m:r>
                    <m:r>
                      <a:rPr lang="en-CA" sz="4800" b="0" i="1" dirty="0" smtClean="0">
                        <a:effectLst/>
                        <a:latin typeface="Cambria Math" panose="02040503050406030204" pitchFamily="18" charset="0"/>
                      </a:rPr>
                      <m:t>𝛼</m:t>
                    </m:r>
                    <m:f>
                      <m:fPr>
                        <m:ctrlPr>
                          <a:rPr lang="en-CA" sz="4800" b="0" i="1" dirty="0" smtClean="0">
                            <a:effectLst/>
                            <a:latin typeface="Cambria Math" panose="02040503050406030204" pitchFamily="18" charset="0"/>
                          </a:rPr>
                        </m:ctrlPr>
                      </m:fPr>
                      <m:num>
                        <m:r>
                          <a:rPr lang="en-CA" sz="4800" i="1" dirty="0">
                            <a:solidFill>
                              <a:srgbClr val="FF0000"/>
                            </a:solidFill>
                            <a:latin typeface="Cambria Math" panose="02040503050406030204" pitchFamily="18" charset="0"/>
                          </a:rPr>
                          <m:t>𝐷</m:t>
                        </m:r>
                      </m:num>
                      <m:den>
                        <m:acc>
                          <m:accPr>
                            <m:chr m:val="̃"/>
                            <m:ctrlPr>
                              <a:rPr lang="en-CA" sz="4800" i="1">
                                <a:solidFill>
                                  <a:srgbClr val="C00000"/>
                                </a:solidFill>
                                <a:latin typeface="Cambria Math" panose="02040503050406030204" pitchFamily="18" charset="0"/>
                              </a:rPr>
                            </m:ctrlPr>
                          </m:accPr>
                          <m:e>
                            <m:r>
                              <a:rPr lang="en-CA" sz="4800" i="1">
                                <a:solidFill>
                                  <a:srgbClr val="C00000"/>
                                </a:solidFill>
                                <a:latin typeface="Cambria Math" panose="02040503050406030204" pitchFamily="18" charset="0"/>
                              </a:rPr>
                              <m:t>𝑥</m:t>
                            </m:r>
                          </m:e>
                        </m:acc>
                      </m:den>
                    </m:f>
                  </m:oMath>
                </a14:m>
                <a:endParaRPr lang="en-US" sz="3600" dirty="0">
                  <a:effectLst/>
                  <a:latin typeface="Calibri" panose="020F0502020204030204" pitchFamily="34" charset="0"/>
                </a:endParaRPr>
              </a:p>
            </p:txBody>
          </p:sp>
        </mc:Choice>
        <mc:Fallback xmlns="">
          <p:sp>
            <p:nvSpPr>
              <p:cNvPr id="62" name="TextBox 61">
                <a:extLst>
                  <a:ext uri="{FF2B5EF4-FFF2-40B4-BE49-F238E27FC236}">
                    <a16:creationId xmlns:a16="http://schemas.microsoft.com/office/drawing/2014/main" id="{3B8293FA-4D7B-C120-C2A5-23B2756F1D15}"/>
                  </a:ext>
                </a:extLst>
              </p:cNvPr>
              <p:cNvSpPr txBox="1">
                <a:spLocks noRot="1" noChangeAspect="1" noMove="1" noResize="1" noEditPoints="1" noAdjustHandles="1" noChangeArrowheads="1" noChangeShapeType="1" noTextEdit="1"/>
              </p:cNvSpPr>
              <p:nvPr/>
            </p:nvSpPr>
            <p:spPr>
              <a:xfrm>
                <a:off x="53565" y="55795"/>
                <a:ext cx="3594309" cy="2372316"/>
              </a:xfrm>
              <a:prstGeom prst="rect">
                <a:avLst/>
              </a:prstGeom>
              <a:blipFill>
                <a:blip r:embed="rId8"/>
                <a:stretch>
                  <a:fillRect l="-4706" t="-3291"/>
                </a:stretch>
              </a:blipFill>
              <a:ln w="38100">
                <a:solidFill>
                  <a:schemeClr val="tx1"/>
                </a:solidFill>
              </a:ln>
            </p:spPr>
            <p:txBody>
              <a:bodyPr/>
              <a:lstStyle/>
              <a:p>
                <a:r>
                  <a:rPr lang="en-CA">
                    <a:noFill/>
                  </a:rPr>
                  <a:t> </a:t>
                </a:r>
              </a:p>
            </p:txBody>
          </p:sp>
        </mc:Fallback>
      </mc:AlternateContent>
      <p:grpSp>
        <p:nvGrpSpPr>
          <p:cNvPr id="84" name="Group 83">
            <a:extLst>
              <a:ext uri="{FF2B5EF4-FFF2-40B4-BE49-F238E27FC236}">
                <a16:creationId xmlns:a16="http://schemas.microsoft.com/office/drawing/2014/main" id="{D04DFF56-8652-7AF2-509C-8B933FAB4A9F}"/>
              </a:ext>
            </a:extLst>
          </p:cNvPr>
          <p:cNvGrpSpPr/>
          <p:nvPr/>
        </p:nvGrpSpPr>
        <p:grpSpPr>
          <a:xfrm>
            <a:off x="189067" y="2428603"/>
            <a:ext cx="1530496" cy="1587169"/>
            <a:chOff x="189067" y="2428603"/>
            <a:chExt cx="1530496" cy="1587169"/>
          </a:xfrm>
        </p:grpSpPr>
        <p:grpSp>
          <p:nvGrpSpPr>
            <p:cNvPr id="85" name="Group 84">
              <a:extLst>
                <a:ext uri="{FF2B5EF4-FFF2-40B4-BE49-F238E27FC236}">
                  <a16:creationId xmlns:a16="http://schemas.microsoft.com/office/drawing/2014/main" id="{D83AC9BE-52CE-206C-5B33-5D352D460537}"/>
                </a:ext>
              </a:extLst>
            </p:cNvPr>
            <p:cNvGrpSpPr/>
            <p:nvPr/>
          </p:nvGrpSpPr>
          <p:grpSpPr>
            <a:xfrm>
              <a:off x="189067" y="2428603"/>
              <a:ext cx="1530496" cy="1587169"/>
              <a:chOff x="-2827678" y="2519375"/>
              <a:chExt cx="1530496" cy="1587169"/>
            </a:xfrm>
          </p:grpSpPr>
          <p:cxnSp>
            <p:nvCxnSpPr>
              <p:cNvPr id="87" name="Straight Arrow Connector 86">
                <a:extLst>
                  <a:ext uri="{FF2B5EF4-FFF2-40B4-BE49-F238E27FC236}">
                    <a16:creationId xmlns:a16="http://schemas.microsoft.com/office/drawing/2014/main" id="{B13524B8-BF93-A025-F097-20B55C83744A}"/>
                  </a:ext>
                </a:extLst>
              </p:cNvPr>
              <p:cNvCxnSpPr>
                <a:cxnSpLocks/>
              </p:cNvCxnSpPr>
              <p:nvPr/>
            </p:nvCxnSpPr>
            <p:spPr>
              <a:xfrm>
                <a:off x="-2827678" y="4001083"/>
                <a:ext cx="1189378" cy="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B11E0E5-F8AE-FB44-6411-A4E1F956E814}"/>
                      </a:ext>
                    </a:extLst>
                  </p:cNvPr>
                  <p:cNvSpPr txBox="1"/>
                  <p:nvPr/>
                </p:nvSpPr>
                <p:spPr>
                  <a:xfrm>
                    <a:off x="-1865460" y="3275547"/>
                    <a:ext cx="568278" cy="83099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C00000"/>
                                  </a:solidFill>
                                  <a:latin typeface="Cambria Math" panose="02040503050406030204" pitchFamily="18" charset="0"/>
                                </a:rPr>
                              </m:ctrlPr>
                            </m:accPr>
                            <m:e>
                              <m:r>
                                <a:rPr lang="en-CA" sz="4800" b="0" i="1" smtClean="0">
                                  <a:solidFill>
                                    <a:srgbClr val="C00000"/>
                                  </a:solidFill>
                                  <a:latin typeface="Cambria Math" panose="02040503050406030204" pitchFamily="18" charset="0"/>
                                </a:rPr>
                                <m:t>𝑥</m:t>
                              </m:r>
                            </m:e>
                          </m:acc>
                        </m:oMath>
                      </m:oMathPara>
                    </a14:m>
                    <a:endParaRPr lang="en-CA" sz="4800" dirty="0">
                      <a:solidFill>
                        <a:srgbClr val="C00000"/>
                      </a:solidFill>
                    </a:endParaRPr>
                  </a:p>
                </p:txBody>
              </p:sp>
            </mc:Choice>
            <mc:Fallback xmlns="">
              <p:sp>
                <p:nvSpPr>
                  <p:cNvPr id="88" name="TextBox 87">
                    <a:extLst>
                      <a:ext uri="{FF2B5EF4-FFF2-40B4-BE49-F238E27FC236}">
                        <a16:creationId xmlns:a16="http://schemas.microsoft.com/office/drawing/2014/main" id="{CB11E0E5-F8AE-FB44-6411-A4E1F956E814}"/>
                      </a:ext>
                    </a:extLst>
                  </p:cNvPr>
                  <p:cNvSpPr txBox="1">
                    <a:spLocks noRot="1" noChangeAspect="1" noMove="1" noResize="1" noEditPoints="1" noAdjustHandles="1" noChangeArrowheads="1" noChangeShapeType="1" noTextEdit="1"/>
                  </p:cNvSpPr>
                  <p:nvPr/>
                </p:nvSpPr>
                <p:spPr>
                  <a:xfrm>
                    <a:off x="-1865460" y="3275547"/>
                    <a:ext cx="568278" cy="830997"/>
                  </a:xfrm>
                  <a:prstGeom prst="rect">
                    <a:avLst/>
                  </a:prstGeom>
                  <a:blipFill>
                    <a:blip r:embed="rId9"/>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82DEEC6-F40B-44A6-06D8-19509293B746}"/>
                      </a:ext>
                    </a:extLst>
                  </p:cNvPr>
                  <p:cNvSpPr txBox="1"/>
                  <p:nvPr/>
                </p:nvSpPr>
                <p:spPr>
                  <a:xfrm>
                    <a:off x="-2221910" y="2519375"/>
                    <a:ext cx="816801" cy="83099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chemeClr val="tx1"/>
                              </a:solidFill>
                              <a:latin typeface="Cambria Math" panose="02040503050406030204" pitchFamily="18" charset="0"/>
                            </a:rPr>
                            <m:t>𝑐</m:t>
                          </m:r>
                          <m:acc>
                            <m:accPr>
                              <m:chr m:val="̃"/>
                              <m:ctrlPr>
                                <a:rPr lang="en-CA" sz="4800" b="0" i="1" smtClean="0">
                                  <a:solidFill>
                                    <a:srgbClr val="C00000"/>
                                  </a:solidFill>
                                  <a:latin typeface="Cambria Math" panose="02040503050406030204" pitchFamily="18" charset="0"/>
                                </a:rPr>
                              </m:ctrlPr>
                            </m:accPr>
                            <m:e>
                              <m:r>
                                <a:rPr lang="en-CA" sz="4800" b="0" i="1" smtClean="0">
                                  <a:solidFill>
                                    <a:srgbClr val="C00000"/>
                                  </a:solidFill>
                                  <a:latin typeface="Cambria Math" panose="02040503050406030204" pitchFamily="18" charset="0"/>
                                </a:rPr>
                                <m:t>𝑡</m:t>
                              </m:r>
                            </m:e>
                          </m:acc>
                        </m:oMath>
                      </m:oMathPara>
                    </a14:m>
                    <a:endParaRPr lang="en-CA" sz="4800" dirty="0">
                      <a:solidFill>
                        <a:srgbClr val="C00000"/>
                      </a:solidFill>
                    </a:endParaRPr>
                  </a:p>
                </p:txBody>
              </p:sp>
            </mc:Choice>
            <mc:Fallback xmlns="">
              <p:sp>
                <p:nvSpPr>
                  <p:cNvPr id="89" name="TextBox 88">
                    <a:extLst>
                      <a:ext uri="{FF2B5EF4-FFF2-40B4-BE49-F238E27FC236}">
                        <a16:creationId xmlns:a16="http://schemas.microsoft.com/office/drawing/2014/main" id="{982DEEC6-F40B-44A6-06D8-19509293B746}"/>
                      </a:ext>
                    </a:extLst>
                  </p:cNvPr>
                  <p:cNvSpPr txBox="1">
                    <a:spLocks noRot="1" noChangeAspect="1" noMove="1" noResize="1" noEditPoints="1" noAdjustHandles="1" noChangeArrowheads="1" noChangeShapeType="1" noTextEdit="1"/>
                  </p:cNvSpPr>
                  <p:nvPr/>
                </p:nvSpPr>
                <p:spPr>
                  <a:xfrm>
                    <a:off x="-2221910" y="2519375"/>
                    <a:ext cx="816801" cy="830997"/>
                  </a:xfrm>
                  <a:prstGeom prst="rect">
                    <a:avLst/>
                  </a:prstGeom>
                  <a:blipFill>
                    <a:blip r:embed="rId10"/>
                    <a:stretch>
                      <a:fillRect/>
                    </a:stretch>
                  </a:blipFill>
                  <a:ln>
                    <a:noFill/>
                  </a:ln>
                </p:spPr>
                <p:txBody>
                  <a:bodyPr/>
                  <a:lstStyle/>
                  <a:p>
                    <a:r>
                      <a:rPr lang="en-CA">
                        <a:noFill/>
                      </a:rPr>
                      <a:t> </a:t>
                    </a:r>
                  </a:p>
                </p:txBody>
              </p:sp>
            </mc:Fallback>
          </mc:AlternateContent>
        </p:grpSp>
        <p:sp>
          <p:nvSpPr>
            <p:cNvPr id="86" name="Freeform: Shape 85">
              <a:extLst>
                <a:ext uri="{FF2B5EF4-FFF2-40B4-BE49-F238E27FC236}">
                  <a16:creationId xmlns:a16="http://schemas.microsoft.com/office/drawing/2014/main" id="{094FFA5A-DEAE-32AF-65E7-9D8A5952AECA}"/>
                </a:ext>
              </a:extLst>
            </p:cNvPr>
            <p:cNvSpPr/>
            <p:nvPr/>
          </p:nvSpPr>
          <p:spPr>
            <a:xfrm rot="10800000" flipH="1">
              <a:off x="229865" y="2674867"/>
              <a:ext cx="659489" cy="1256326"/>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114300">
              <a:solidFill>
                <a:srgbClr val="C0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24" name="Picture 8" descr="Rocket, Star, Moon, Space Travel, Space, Research">
            <a:extLst>
              <a:ext uri="{FF2B5EF4-FFF2-40B4-BE49-F238E27FC236}">
                <a16:creationId xmlns:a16="http://schemas.microsoft.com/office/drawing/2014/main" id="{CE135189-41B8-4C95-A0F1-D6A098032AB8}"/>
              </a:ext>
            </a:extLst>
          </p:cNvPr>
          <p:cNvPicPr>
            <a:picLocks noChangeAspect="1" noChangeArrowheads="1"/>
          </p:cNvPicPr>
          <p:nvPr/>
        </p:nvPicPr>
        <p:blipFill>
          <a:blip r:embed="rId11">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950409" y="5515257"/>
            <a:ext cx="767381" cy="13031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Rocket, Star, Moon, Space Travel, Space, Research">
            <a:extLst>
              <a:ext uri="{FF2B5EF4-FFF2-40B4-BE49-F238E27FC236}">
                <a16:creationId xmlns:a16="http://schemas.microsoft.com/office/drawing/2014/main" id="{1D312E3C-4E9F-49D6-9FC5-F9D77F6CDA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4236409" y="5515257"/>
            <a:ext cx="767381" cy="130310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Rocket, Star, Moon, Space Travel, Space, Research">
            <a:extLst>
              <a:ext uri="{FF2B5EF4-FFF2-40B4-BE49-F238E27FC236}">
                <a16:creationId xmlns:a16="http://schemas.microsoft.com/office/drawing/2014/main" id="{6F447563-9D35-4126-8426-CD9FF3E4AE77}"/>
              </a:ext>
            </a:extLst>
          </p:cNvPr>
          <p:cNvPicPr>
            <a:picLocks noChangeAspect="1" noChangeArrowheads="1"/>
          </p:cNvPicPr>
          <p:nvPr/>
        </p:nvPicPr>
        <p:blipFill>
          <a:blip r:embed="rId11">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6522409" y="5515257"/>
            <a:ext cx="767381" cy="13031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ocket, Star, Moon, Space Travel, Space, Research">
            <a:extLst>
              <a:ext uri="{FF2B5EF4-FFF2-40B4-BE49-F238E27FC236}">
                <a16:creationId xmlns:a16="http://schemas.microsoft.com/office/drawing/2014/main" id="{2F09F45E-8DE6-4A52-8AF0-16D83B075B14}"/>
              </a:ext>
            </a:extLst>
          </p:cNvPr>
          <p:cNvPicPr>
            <a:picLocks noChangeAspect="1" noChangeArrowheads="1"/>
          </p:cNvPicPr>
          <p:nvPr/>
        </p:nvPicPr>
        <p:blipFill>
          <a:blip r:embed="rId11">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8809953" y="5518861"/>
            <a:ext cx="767381" cy="13031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Rocket, Star, Moon, Space Travel, Space, Research">
            <a:extLst>
              <a:ext uri="{FF2B5EF4-FFF2-40B4-BE49-F238E27FC236}">
                <a16:creationId xmlns:a16="http://schemas.microsoft.com/office/drawing/2014/main" id="{CCDCBC16-34DD-420F-A1E0-87930CF77D8A}"/>
              </a:ext>
            </a:extLst>
          </p:cNvPr>
          <p:cNvPicPr>
            <a:picLocks noChangeAspect="1" noChangeArrowheads="1"/>
          </p:cNvPicPr>
          <p:nvPr/>
        </p:nvPicPr>
        <p:blipFill>
          <a:blip r:embed="rId11">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094409" y="5515257"/>
            <a:ext cx="767381" cy="1303101"/>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4DD0FF8B-AD37-4D8F-81E4-F7F3556FB1B5}"/>
              </a:ext>
            </a:extLst>
          </p:cNvPr>
          <p:cNvGrpSpPr/>
          <p:nvPr/>
        </p:nvGrpSpPr>
        <p:grpSpPr>
          <a:xfrm>
            <a:off x="206477" y="5286163"/>
            <a:ext cx="1685622" cy="923330"/>
            <a:chOff x="886128" y="5267113"/>
            <a:chExt cx="1685622" cy="923330"/>
          </a:xfrm>
        </p:grpSpPr>
        <p:cxnSp>
          <p:nvCxnSpPr>
            <p:cNvPr id="48" name="Straight Arrow Connector 47">
              <a:extLst>
                <a:ext uri="{FF2B5EF4-FFF2-40B4-BE49-F238E27FC236}">
                  <a16:creationId xmlns:a16="http://schemas.microsoft.com/office/drawing/2014/main" id="{95D852BD-6D54-4A01-B351-D6A4B8219415}"/>
                </a:ext>
              </a:extLst>
            </p:cNvPr>
            <p:cNvCxnSpPr>
              <a:cxnSpLocks/>
            </p:cNvCxnSpPr>
            <p:nvPr/>
          </p:nvCxnSpPr>
          <p:spPr>
            <a:xfrm>
              <a:off x="886128" y="6159848"/>
              <a:ext cx="1685622"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D3BA851-12EA-48C2-98C6-D847E86BB8DD}"/>
                    </a:ext>
                  </a:extLst>
                </p:cNvPr>
                <p:cNvSpPr txBox="1"/>
                <p:nvPr/>
              </p:nvSpPr>
              <p:spPr>
                <a:xfrm>
                  <a:off x="1373773" y="5267113"/>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49" name="TextBox 48">
                  <a:extLst>
                    <a:ext uri="{FF2B5EF4-FFF2-40B4-BE49-F238E27FC236}">
                      <a16:creationId xmlns:a16="http://schemas.microsoft.com/office/drawing/2014/main" id="{1D3BA851-12EA-48C2-98C6-D847E86BB8DD}"/>
                    </a:ext>
                  </a:extLst>
                </p:cNvPr>
                <p:cNvSpPr txBox="1">
                  <a:spLocks noRot="1" noChangeAspect="1" noMove="1" noResize="1" noEditPoints="1" noAdjustHandles="1" noChangeArrowheads="1" noChangeShapeType="1" noTextEdit="1"/>
                </p:cNvSpPr>
                <p:nvPr/>
              </p:nvSpPr>
              <p:spPr>
                <a:xfrm>
                  <a:off x="1373773" y="5267113"/>
                  <a:ext cx="973017" cy="923330"/>
                </a:xfrm>
                <a:prstGeom prst="rect">
                  <a:avLst/>
                </a:prstGeom>
                <a:blipFill>
                  <a:blip r:embed="rId12"/>
                  <a:stretch>
                    <a:fillRect/>
                  </a:stretch>
                </a:blipFill>
                <a:ln>
                  <a:noFill/>
                </a:ln>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3186BD73-3260-48DC-88CA-55B4ECC64C47}"/>
              </a:ext>
            </a:extLst>
          </p:cNvPr>
          <p:cNvGrpSpPr/>
          <p:nvPr/>
        </p:nvGrpSpPr>
        <p:grpSpPr>
          <a:xfrm>
            <a:off x="2977949" y="5286163"/>
            <a:ext cx="1390650" cy="923330"/>
            <a:chOff x="1181100" y="5267113"/>
            <a:chExt cx="1390650" cy="923330"/>
          </a:xfrm>
        </p:grpSpPr>
        <p:cxnSp>
          <p:nvCxnSpPr>
            <p:cNvPr id="20" name="Straight Arrow Connector 19">
              <a:extLst>
                <a:ext uri="{FF2B5EF4-FFF2-40B4-BE49-F238E27FC236}">
                  <a16:creationId xmlns:a16="http://schemas.microsoft.com/office/drawing/2014/main" id="{CD8119D5-33CA-43B9-98BF-D1F034279B89}"/>
                </a:ext>
              </a:extLst>
            </p:cNvPr>
            <p:cNvCxnSpPr>
              <a:cxnSpLocks/>
            </p:cNvCxnSpPr>
            <p:nvPr/>
          </p:nvCxnSpPr>
          <p:spPr>
            <a:xfrm>
              <a:off x="1181100" y="6159848"/>
              <a:ext cx="1390650"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1FB45B9-5157-42C3-8149-51DB491286FC}"/>
                    </a:ext>
                  </a:extLst>
                </p:cNvPr>
                <p:cNvSpPr txBox="1"/>
                <p:nvPr/>
              </p:nvSpPr>
              <p:spPr>
                <a:xfrm>
                  <a:off x="1373773" y="5267113"/>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21" name="TextBox 20">
                  <a:extLst>
                    <a:ext uri="{FF2B5EF4-FFF2-40B4-BE49-F238E27FC236}">
                      <a16:creationId xmlns:a16="http://schemas.microsoft.com/office/drawing/2014/main" id="{E1FB45B9-5157-42C3-8149-51DB491286FC}"/>
                    </a:ext>
                  </a:extLst>
                </p:cNvPr>
                <p:cNvSpPr txBox="1">
                  <a:spLocks noRot="1" noChangeAspect="1" noMove="1" noResize="1" noEditPoints="1" noAdjustHandles="1" noChangeArrowheads="1" noChangeShapeType="1" noTextEdit="1"/>
                </p:cNvSpPr>
                <p:nvPr/>
              </p:nvSpPr>
              <p:spPr>
                <a:xfrm>
                  <a:off x="1373773" y="5267113"/>
                  <a:ext cx="973017" cy="923330"/>
                </a:xfrm>
                <a:prstGeom prst="rect">
                  <a:avLst/>
                </a:prstGeom>
                <a:blipFill>
                  <a:blip r:embed="rId13"/>
                  <a:stretch>
                    <a:fillRect/>
                  </a:stretch>
                </a:blipFill>
                <a:ln>
                  <a:noFill/>
                </a:ln>
              </p:spPr>
              <p:txBody>
                <a:bodyPr/>
                <a:lstStyle/>
                <a:p>
                  <a:r>
                    <a:rPr lang="en-CA">
                      <a:noFill/>
                    </a:rPr>
                    <a:t> </a:t>
                  </a:r>
                </a:p>
              </p:txBody>
            </p:sp>
          </mc:Fallback>
        </mc:AlternateContent>
      </p:grpSp>
      <p:grpSp>
        <p:nvGrpSpPr>
          <p:cNvPr id="54" name="Group 53">
            <a:extLst>
              <a:ext uri="{FF2B5EF4-FFF2-40B4-BE49-F238E27FC236}">
                <a16:creationId xmlns:a16="http://schemas.microsoft.com/office/drawing/2014/main" id="{6657E1E5-365C-4774-87F0-0B771B6AA6E1}"/>
              </a:ext>
            </a:extLst>
          </p:cNvPr>
          <p:cNvGrpSpPr/>
          <p:nvPr/>
        </p:nvGrpSpPr>
        <p:grpSpPr>
          <a:xfrm>
            <a:off x="5225849" y="5267113"/>
            <a:ext cx="1390650" cy="923330"/>
            <a:chOff x="1181100" y="5267113"/>
            <a:chExt cx="1390650" cy="923330"/>
          </a:xfrm>
        </p:grpSpPr>
        <p:cxnSp>
          <p:nvCxnSpPr>
            <p:cNvPr id="55" name="Straight Arrow Connector 54">
              <a:extLst>
                <a:ext uri="{FF2B5EF4-FFF2-40B4-BE49-F238E27FC236}">
                  <a16:creationId xmlns:a16="http://schemas.microsoft.com/office/drawing/2014/main" id="{3200B619-141C-4682-BCCC-A6C1373BBB90}"/>
                </a:ext>
              </a:extLst>
            </p:cNvPr>
            <p:cNvCxnSpPr>
              <a:cxnSpLocks/>
            </p:cNvCxnSpPr>
            <p:nvPr/>
          </p:nvCxnSpPr>
          <p:spPr>
            <a:xfrm>
              <a:off x="1181100" y="6159848"/>
              <a:ext cx="1390650"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46ADB75-AC98-4577-992B-5F0F8D792F8E}"/>
                    </a:ext>
                  </a:extLst>
                </p:cNvPr>
                <p:cNvSpPr txBox="1"/>
                <p:nvPr/>
              </p:nvSpPr>
              <p:spPr>
                <a:xfrm>
                  <a:off x="1183273" y="5267113"/>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56" name="TextBox 55">
                  <a:extLst>
                    <a:ext uri="{FF2B5EF4-FFF2-40B4-BE49-F238E27FC236}">
                      <a16:creationId xmlns:a16="http://schemas.microsoft.com/office/drawing/2014/main" id="{C46ADB75-AC98-4577-992B-5F0F8D792F8E}"/>
                    </a:ext>
                  </a:extLst>
                </p:cNvPr>
                <p:cNvSpPr txBox="1">
                  <a:spLocks noRot="1" noChangeAspect="1" noMove="1" noResize="1" noEditPoints="1" noAdjustHandles="1" noChangeArrowheads="1" noChangeShapeType="1" noTextEdit="1"/>
                </p:cNvSpPr>
                <p:nvPr/>
              </p:nvSpPr>
              <p:spPr>
                <a:xfrm>
                  <a:off x="1183273" y="5267113"/>
                  <a:ext cx="973017" cy="923330"/>
                </a:xfrm>
                <a:prstGeom prst="rect">
                  <a:avLst/>
                </a:prstGeom>
                <a:blipFill>
                  <a:blip r:embed="rId14"/>
                  <a:stretch>
                    <a:fillRect/>
                  </a:stretch>
                </a:blipFill>
                <a:ln>
                  <a:noFill/>
                </a:ln>
              </p:spPr>
              <p:txBody>
                <a:bodyPr/>
                <a:lstStyle/>
                <a:p>
                  <a:r>
                    <a:rPr lang="en-CA">
                      <a:noFill/>
                    </a:rPr>
                    <a:t> </a:t>
                  </a:r>
                </a:p>
              </p:txBody>
            </p:sp>
          </mc:Fallback>
        </mc:AlternateContent>
      </p:grpSp>
      <p:grpSp>
        <p:nvGrpSpPr>
          <p:cNvPr id="59" name="Group 58">
            <a:extLst>
              <a:ext uri="{FF2B5EF4-FFF2-40B4-BE49-F238E27FC236}">
                <a16:creationId xmlns:a16="http://schemas.microsoft.com/office/drawing/2014/main" id="{BFFCBF6B-B5A2-4B86-B377-EB2C9E302F43}"/>
              </a:ext>
            </a:extLst>
          </p:cNvPr>
          <p:cNvGrpSpPr/>
          <p:nvPr/>
        </p:nvGrpSpPr>
        <p:grpSpPr>
          <a:xfrm>
            <a:off x="7549949" y="5286163"/>
            <a:ext cx="1390650" cy="923330"/>
            <a:chOff x="1181100" y="5267113"/>
            <a:chExt cx="1390650" cy="923330"/>
          </a:xfrm>
        </p:grpSpPr>
        <p:cxnSp>
          <p:nvCxnSpPr>
            <p:cNvPr id="60" name="Straight Arrow Connector 59">
              <a:extLst>
                <a:ext uri="{FF2B5EF4-FFF2-40B4-BE49-F238E27FC236}">
                  <a16:creationId xmlns:a16="http://schemas.microsoft.com/office/drawing/2014/main" id="{610123DB-7A95-4879-9B11-F534DF36C53D}"/>
                </a:ext>
              </a:extLst>
            </p:cNvPr>
            <p:cNvCxnSpPr>
              <a:cxnSpLocks/>
            </p:cNvCxnSpPr>
            <p:nvPr/>
          </p:nvCxnSpPr>
          <p:spPr>
            <a:xfrm>
              <a:off x="1181100" y="6159848"/>
              <a:ext cx="1390650"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D465711-2201-417D-AD42-A6857B9D6E63}"/>
                    </a:ext>
                  </a:extLst>
                </p:cNvPr>
                <p:cNvSpPr txBox="1"/>
                <p:nvPr/>
              </p:nvSpPr>
              <p:spPr>
                <a:xfrm>
                  <a:off x="1183273" y="5267113"/>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61" name="TextBox 60">
                  <a:extLst>
                    <a:ext uri="{FF2B5EF4-FFF2-40B4-BE49-F238E27FC236}">
                      <a16:creationId xmlns:a16="http://schemas.microsoft.com/office/drawing/2014/main" id="{ED465711-2201-417D-AD42-A6857B9D6E63}"/>
                    </a:ext>
                  </a:extLst>
                </p:cNvPr>
                <p:cNvSpPr txBox="1">
                  <a:spLocks noRot="1" noChangeAspect="1" noMove="1" noResize="1" noEditPoints="1" noAdjustHandles="1" noChangeArrowheads="1" noChangeShapeType="1" noTextEdit="1"/>
                </p:cNvSpPr>
                <p:nvPr/>
              </p:nvSpPr>
              <p:spPr>
                <a:xfrm>
                  <a:off x="1183273" y="5267113"/>
                  <a:ext cx="973017" cy="923330"/>
                </a:xfrm>
                <a:prstGeom prst="rect">
                  <a:avLst/>
                </a:prstGeom>
                <a:blipFill>
                  <a:blip r:embed="rId12"/>
                  <a:stretch>
                    <a:fillRect/>
                  </a:stretch>
                </a:blipFill>
                <a:ln>
                  <a:noFill/>
                </a:ln>
              </p:spPr>
              <p:txBody>
                <a:bodyPr/>
                <a:lstStyle/>
                <a:p>
                  <a:r>
                    <a:rPr lang="en-CA">
                      <a:noFill/>
                    </a:rPr>
                    <a:t> </a:t>
                  </a:r>
                </a:p>
              </p:txBody>
            </p:sp>
          </mc:Fallback>
        </mc:AlternateContent>
      </p:grpSp>
      <p:grpSp>
        <p:nvGrpSpPr>
          <p:cNvPr id="64" name="Group 63">
            <a:extLst>
              <a:ext uri="{FF2B5EF4-FFF2-40B4-BE49-F238E27FC236}">
                <a16:creationId xmlns:a16="http://schemas.microsoft.com/office/drawing/2014/main" id="{1A4F209F-D5E3-4E81-B829-62589624871D}"/>
              </a:ext>
            </a:extLst>
          </p:cNvPr>
          <p:cNvGrpSpPr/>
          <p:nvPr/>
        </p:nvGrpSpPr>
        <p:grpSpPr>
          <a:xfrm>
            <a:off x="9816899" y="5286163"/>
            <a:ext cx="1390650" cy="923330"/>
            <a:chOff x="1181100" y="5267113"/>
            <a:chExt cx="1390650" cy="923330"/>
          </a:xfrm>
        </p:grpSpPr>
        <p:cxnSp>
          <p:nvCxnSpPr>
            <p:cNvPr id="65" name="Straight Arrow Connector 64">
              <a:extLst>
                <a:ext uri="{FF2B5EF4-FFF2-40B4-BE49-F238E27FC236}">
                  <a16:creationId xmlns:a16="http://schemas.microsoft.com/office/drawing/2014/main" id="{3C3C6B2E-9EBE-4EC5-B17D-A00A43ED1C22}"/>
                </a:ext>
              </a:extLst>
            </p:cNvPr>
            <p:cNvCxnSpPr>
              <a:cxnSpLocks/>
            </p:cNvCxnSpPr>
            <p:nvPr/>
          </p:nvCxnSpPr>
          <p:spPr>
            <a:xfrm>
              <a:off x="1181100" y="6159848"/>
              <a:ext cx="1390650"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D4285F2-2F96-4392-91F0-4D8B97B7CC04}"/>
                    </a:ext>
                  </a:extLst>
                </p:cNvPr>
                <p:cNvSpPr txBox="1"/>
                <p:nvPr/>
              </p:nvSpPr>
              <p:spPr>
                <a:xfrm>
                  <a:off x="1183273" y="5267113"/>
                  <a:ext cx="973017" cy="92333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b="0" i="1" smtClean="0">
                            <a:solidFill>
                              <a:srgbClr val="FF0000"/>
                            </a:solidFill>
                            <a:latin typeface="Cambria Math" panose="02040503050406030204" pitchFamily="18" charset="0"/>
                          </a:rPr>
                          <m:t>𝐷</m:t>
                        </m:r>
                      </m:oMath>
                    </m:oMathPara>
                  </a14:m>
                  <a:endParaRPr lang="en-CA" sz="5400" dirty="0">
                    <a:solidFill>
                      <a:schemeClr val="tx1"/>
                    </a:solidFill>
                  </a:endParaRPr>
                </a:p>
              </p:txBody>
            </p:sp>
          </mc:Choice>
          <mc:Fallback xmlns="">
            <p:sp>
              <p:nvSpPr>
                <p:cNvPr id="67" name="TextBox 66">
                  <a:extLst>
                    <a:ext uri="{FF2B5EF4-FFF2-40B4-BE49-F238E27FC236}">
                      <a16:creationId xmlns:a16="http://schemas.microsoft.com/office/drawing/2014/main" id="{8D4285F2-2F96-4392-91F0-4D8B97B7CC04}"/>
                    </a:ext>
                  </a:extLst>
                </p:cNvPr>
                <p:cNvSpPr txBox="1">
                  <a:spLocks noRot="1" noChangeAspect="1" noMove="1" noResize="1" noEditPoints="1" noAdjustHandles="1" noChangeArrowheads="1" noChangeShapeType="1" noTextEdit="1"/>
                </p:cNvSpPr>
                <p:nvPr/>
              </p:nvSpPr>
              <p:spPr>
                <a:xfrm>
                  <a:off x="1183273" y="5267113"/>
                  <a:ext cx="973017" cy="923330"/>
                </a:xfrm>
                <a:prstGeom prst="rect">
                  <a:avLst/>
                </a:prstGeom>
                <a:blipFill>
                  <a:blip r:embed="rId15"/>
                  <a:stretch>
                    <a:fillRect/>
                  </a:stretch>
                </a:blipFill>
                <a:ln>
                  <a:noFill/>
                </a:ln>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4" name="Ink 3">
                <a:extLst>
                  <a:ext uri="{FF2B5EF4-FFF2-40B4-BE49-F238E27FC236}">
                    <a16:creationId xmlns:a16="http://schemas.microsoft.com/office/drawing/2014/main" id="{1D2D1760-26C8-1770-1EFB-73A57F4386FB}"/>
                  </a:ext>
                </a:extLst>
              </p14:cNvPr>
              <p14:cNvContentPartPr/>
              <p14:nvPr>
                <p:extLst>
                  <p:ext uri="{42D2F446-02D8-4167-A562-619A0277C38B}">
                    <p15:isNarration xmlns:p15="http://schemas.microsoft.com/office/powerpoint/2012/main" val="1"/>
                  </p:ext>
                </p:extLst>
              </p14:nvPr>
            </p14:nvContentPartPr>
            <p14:xfrm>
              <a:off x="989640" y="207000"/>
              <a:ext cx="11214720" cy="2236320"/>
            </p14:xfrm>
          </p:contentPart>
        </mc:Choice>
        <mc:Fallback xmlns="">
          <p:pic>
            <p:nvPicPr>
              <p:cNvPr id="4" name="Ink 3">
                <a:extLst>
                  <a:ext uri="{FF2B5EF4-FFF2-40B4-BE49-F238E27FC236}">
                    <a16:creationId xmlns:a16="http://schemas.microsoft.com/office/drawing/2014/main" id="{1D2D1760-26C8-1770-1EFB-73A57F4386FB}"/>
                  </a:ext>
                </a:extLst>
              </p:cNvPr>
              <p:cNvPicPr>
                <a:picLocks noGrp="1" noRot="1" noChangeAspect="1" noMove="1" noResize="1" noEditPoints="1" noAdjustHandles="1" noChangeArrowheads="1" noChangeShapeType="1"/>
              </p:cNvPicPr>
              <p:nvPr/>
            </p:nvPicPr>
            <p:blipFill>
              <a:blip r:embed="rId17"/>
              <a:stretch>
                <a:fillRect/>
              </a:stretch>
            </p:blipFill>
            <p:spPr>
              <a:xfrm>
                <a:off x="980280" y="197640"/>
                <a:ext cx="11233440" cy="2255040"/>
              </a:xfrm>
              <a:prstGeom prst="rect">
                <a:avLst/>
              </a:prstGeom>
            </p:spPr>
          </p:pic>
        </mc:Fallback>
      </mc:AlternateContent>
    </p:spTree>
    <p:custDataLst>
      <p:tags r:id="rId1"/>
    </p:custDataLst>
    <p:extLst>
      <p:ext uri="{BB962C8B-B14F-4D97-AF65-F5344CB8AC3E}">
        <p14:creationId xmlns:p14="http://schemas.microsoft.com/office/powerpoint/2010/main" val="1203120670"/>
      </p:ext>
    </p:extLst>
  </p:cSld>
  <p:clrMapOvr>
    <a:masterClrMapping/>
  </p:clrMapOvr>
  <mc:AlternateContent xmlns:mc="http://schemas.openxmlformats.org/markup-compatibility/2006" xmlns:p14="http://schemas.microsoft.com/office/powerpoint/2010/main">
    <mc:Choice Requires="p14">
      <p:transition spd="med" p14:dur="700" advTm="33470">
        <p:fade/>
      </p:transition>
    </mc:Choice>
    <mc:Fallback xmlns="">
      <p:transition spd="med" advTm="334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8"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left)">
                                      <p:cBhvr>
                                        <p:cTn id="45" dur="500"/>
                                        <p:tgtEl>
                                          <p:spTgt spid="54"/>
                                        </p:tgtEl>
                                      </p:cBhvr>
                                    </p:animEffect>
                                  </p:childTnLst>
                                </p:cTn>
                              </p:par>
                              <p:par>
                                <p:cTn id="46" presetID="22" presetClass="entr" presetSubtype="8" fill="hold"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left)">
                                      <p:cBhvr>
                                        <p:cTn id="48" dur="500"/>
                                        <p:tgtEl>
                                          <p:spTgt spid="59"/>
                                        </p:tgtEl>
                                      </p:cBhvr>
                                    </p:animEffect>
                                  </p:childTnLst>
                                </p:cTn>
                              </p:par>
                              <p:par>
                                <p:cTn id="49" presetID="22" presetClass="entr" presetSubtype="8"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left)">
                                      <p:cBhvr>
                                        <p:cTn id="51" dur="500"/>
                                        <p:tgtEl>
                                          <p:spTgt spid="6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anim calcmode="lin" valueType="num">
                                      <p:cBhvr>
                                        <p:cTn id="57" dur="1000" fill="hold"/>
                                        <p:tgtEl>
                                          <p:spTgt spid="62"/>
                                        </p:tgtEl>
                                        <p:attrNameLst>
                                          <p:attrName>ppt_x</p:attrName>
                                        </p:attrNameLst>
                                      </p:cBhvr>
                                      <p:tavLst>
                                        <p:tav tm="0">
                                          <p:val>
                                            <p:strVal val="#ppt_x"/>
                                          </p:val>
                                        </p:tav>
                                        <p:tav tm="100000">
                                          <p:val>
                                            <p:strVal val="#ppt_x"/>
                                          </p:val>
                                        </p:tav>
                                      </p:tavLst>
                                    </p:anim>
                                    <p:anim calcmode="lin" valueType="num">
                                      <p:cBhvr>
                                        <p:cTn id="58"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down)">
                                      <p:cBhvr>
                                        <p:cTn id="63" dur="500"/>
                                        <p:tgtEl>
                                          <p:spTgt spid="50"/>
                                        </p:tgtEl>
                                      </p:cBhvr>
                                    </p:animEffect>
                                  </p:childTnLst>
                                </p:cTn>
                              </p:par>
                              <p:par>
                                <p:cTn id="64" presetID="22" presetClass="entr" presetSubtype="4"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down)">
                                      <p:cBhvr>
                                        <p:cTn id="69" dur="500"/>
                                        <p:tgtEl>
                                          <p:spTgt spid="36"/>
                                        </p:tgtEl>
                                      </p:cBhvr>
                                    </p:animEffect>
                                  </p:childTnLst>
                                </p:cTn>
                              </p:par>
                              <p:par>
                                <p:cTn id="70" presetID="22" presetClass="entr" presetSubtype="4"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down)">
                                      <p:cBhvr>
                                        <p:cTn id="72" dur="500"/>
                                        <p:tgtEl>
                                          <p:spTgt spid="30"/>
                                        </p:tgtEl>
                                      </p:cBhvr>
                                    </p:animEffect>
                                  </p:childTnLst>
                                </p:cTn>
                              </p:par>
                              <p:par>
                                <p:cTn id="73" presetID="22" presetClass="entr" presetSubtype="4"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down)">
                                      <p:cBhvr>
                                        <p:cTn id="75" dur="500"/>
                                        <p:tgtEl>
                                          <p:spTgt spid="41"/>
                                        </p:tgtEl>
                                      </p:cBhvr>
                                    </p:animEffect>
                                  </p:childTnLst>
                                </p:cTn>
                              </p:par>
                              <p:par>
                                <p:cTn id="76" presetID="22" presetClass="entr" presetSubtype="4"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down)">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3" grpId="0"/>
      <p:bldP spid="57" grpId="0"/>
      <p:bldP spid="58" grpId="0"/>
      <p:bldP spid="6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B42F55F7-3FBB-2A45-F823-2B985E75533D}"/>
              </a:ext>
            </a:extLst>
          </p:cNvPr>
          <p:cNvGrpSpPr/>
          <p:nvPr/>
        </p:nvGrpSpPr>
        <p:grpSpPr>
          <a:xfrm>
            <a:off x="11012852" y="-1115284"/>
            <a:ext cx="907511" cy="4745939"/>
            <a:chOff x="11012852" y="-1272620"/>
            <a:chExt cx="907511" cy="4903275"/>
          </a:xfrm>
        </p:grpSpPr>
        <p:cxnSp>
          <p:nvCxnSpPr>
            <p:cNvPr id="174" name="Straight Connector 173">
              <a:extLst>
                <a:ext uri="{FF2B5EF4-FFF2-40B4-BE49-F238E27FC236}">
                  <a16:creationId xmlns:a16="http://schemas.microsoft.com/office/drawing/2014/main" id="{A7562D50-30F1-59FC-994E-9AF2C5AA3B73}"/>
                </a:ext>
              </a:extLst>
            </p:cNvPr>
            <p:cNvCxnSpPr/>
            <p:nvPr/>
          </p:nvCxnSpPr>
          <p:spPr>
            <a:xfrm>
              <a:off x="11012852" y="-1272620"/>
              <a:ext cx="0" cy="4903275"/>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253D2C4-28D5-415A-22EE-CE5EF8F0CAE1}"/>
                </a:ext>
              </a:extLst>
            </p:cNvPr>
            <p:cNvCxnSpPr/>
            <p:nvPr/>
          </p:nvCxnSpPr>
          <p:spPr>
            <a:xfrm>
              <a:off x="11920363" y="-1272620"/>
              <a:ext cx="0" cy="4903275"/>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86DB39A8-0727-47BB-5869-8C4303E49825}"/>
              </a:ext>
            </a:extLst>
          </p:cNvPr>
          <p:cNvGrpSpPr/>
          <p:nvPr/>
        </p:nvGrpSpPr>
        <p:grpSpPr>
          <a:xfrm>
            <a:off x="824" y="-3696239"/>
            <a:ext cx="8857289" cy="14844805"/>
            <a:chOff x="6490343" y="-1091381"/>
            <a:chExt cx="5455851" cy="9144000"/>
          </a:xfrm>
        </p:grpSpPr>
        <p:grpSp>
          <p:nvGrpSpPr>
            <p:cNvPr id="116" name="Group 115">
              <a:extLst>
                <a:ext uri="{FF2B5EF4-FFF2-40B4-BE49-F238E27FC236}">
                  <a16:creationId xmlns:a16="http://schemas.microsoft.com/office/drawing/2014/main" id="{6819D647-CD20-5AE2-1BDE-C2A8467795CF}"/>
                </a:ext>
              </a:extLst>
            </p:cNvPr>
            <p:cNvGrpSpPr/>
            <p:nvPr/>
          </p:nvGrpSpPr>
          <p:grpSpPr>
            <a:xfrm>
              <a:off x="7048451" y="-44450"/>
              <a:ext cx="3127020" cy="6965950"/>
              <a:chOff x="7048451" y="-44450"/>
              <a:chExt cx="3127020" cy="6965950"/>
            </a:xfrm>
          </p:grpSpPr>
          <p:grpSp>
            <p:nvGrpSpPr>
              <p:cNvPr id="143" name="Group 142">
                <a:extLst>
                  <a:ext uri="{FF2B5EF4-FFF2-40B4-BE49-F238E27FC236}">
                    <a16:creationId xmlns:a16="http://schemas.microsoft.com/office/drawing/2014/main" id="{5654BE4F-A402-A19D-4DAB-CEF90F78D2AA}"/>
                  </a:ext>
                </a:extLst>
              </p:cNvPr>
              <p:cNvGrpSpPr/>
              <p:nvPr/>
            </p:nvGrpSpPr>
            <p:grpSpPr>
              <a:xfrm>
                <a:off x="7048451" y="1918356"/>
                <a:ext cx="1111568" cy="3016992"/>
                <a:chOff x="4723570" y="360360"/>
                <a:chExt cx="2121730" cy="6141907"/>
              </a:xfrm>
            </p:grpSpPr>
            <p:sp>
              <p:nvSpPr>
                <p:cNvPr id="146" name="Freeform: Shape 145">
                  <a:extLst>
                    <a:ext uri="{FF2B5EF4-FFF2-40B4-BE49-F238E27FC236}">
                      <a16:creationId xmlns:a16="http://schemas.microsoft.com/office/drawing/2014/main" id="{326E375E-770D-9A27-15A1-E50F349DE88F}"/>
                    </a:ext>
                  </a:extLst>
                </p:cNvPr>
                <p:cNvSpPr/>
                <p:nvPr/>
              </p:nvSpPr>
              <p:spPr>
                <a:xfrm>
                  <a:off x="4724400" y="360360"/>
                  <a:ext cx="2120900" cy="3073399"/>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7" name="Freeform: Shape 146">
                  <a:extLst>
                    <a:ext uri="{FF2B5EF4-FFF2-40B4-BE49-F238E27FC236}">
                      <a16:creationId xmlns:a16="http://schemas.microsoft.com/office/drawing/2014/main" id="{88F29BB9-F08E-9344-5CFB-1A8846FFD126}"/>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44" name="Straight Connector 143">
                <a:extLst>
                  <a:ext uri="{FF2B5EF4-FFF2-40B4-BE49-F238E27FC236}">
                    <a16:creationId xmlns:a16="http://schemas.microsoft.com/office/drawing/2014/main" id="{3912D85C-B9D3-CD04-EAED-941E81DC467C}"/>
                  </a:ext>
                </a:extLst>
              </p:cNvPr>
              <p:cNvCxnSpPr>
                <a:cxnSpLocks/>
              </p:cNvCxnSpPr>
              <p:nvPr/>
            </p:nvCxnSpPr>
            <p:spPr>
              <a:xfrm flipV="1">
                <a:off x="8030603" y="-44450"/>
                <a:ext cx="2121914" cy="20920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1988BE7-67D9-505E-5F8D-608F3B6A0A32}"/>
                  </a:ext>
                </a:extLst>
              </p:cNvPr>
              <p:cNvCxnSpPr>
                <a:cxnSpLocks/>
              </p:cNvCxnSpPr>
              <p:nvPr/>
            </p:nvCxnSpPr>
            <p:spPr>
              <a:xfrm>
                <a:off x="8116513" y="4891564"/>
                <a:ext cx="2058958" cy="2029936"/>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80E5B122-3841-CCF2-3C1B-A7E7EF72F850}"/>
                </a:ext>
              </a:extLst>
            </p:cNvPr>
            <p:cNvGrpSpPr/>
            <p:nvPr/>
          </p:nvGrpSpPr>
          <p:grpSpPr>
            <a:xfrm>
              <a:off x="7556195" y="57150"/>
              <a:ext cx="2803909" cy="6902450"/>
              <a:chOff x="7575245" y="57150"/>
              <a:chExt cx="2803909" cy="6902450"/>
            </a:xfrm>
          </p:grpSpPr>
          <p:grpSp>
            <p:nvGrpSpPr>
              <p:cNvPr id="138" name="Group 137">
                <a:extLst>
                  <a:ext uri="{FF2B5EF4-FFF2-40B4-BE49-F238E27FC236}">
                    <a16:creationId xmlns:a16="http://schemas.microsoft.com/office/drawing/2014/main" id="{FF2390B0-7AC9-C495-7B19-A9DAFBBC3E3B}"/>
                  </a:ext>
                </a:extLst>
              </p:cNvPr>
              <p:cNvGrpSpPr/>
              <p:nvPr/>
            </p:nvGrpSpPr>
            <p:grpSpPr>
              <a:xfrm>
                <a:off x="7575245" y="529619"/>
                <a:ext cx="2121730" cy="5758744"/>
                <a:chOff x="4723570" y="360362"/>
                <a:chExt cx="2121730" cy="6141905"/>
              </a:xfrm>
            </p:grpSpPr>
            <p:sp>
              <p:nvSpPr>
                <p:cNvPr id="141" name="Freeform: Shape 140">
                  <a:extLst>
                    <a:ext uri="{FF2B5EF4-FFF2-40B4-BE49-F238E27FC236}">
                      <a16:creationId xmlns:a16="http://schemas.microsoft.com/office/drawing/2014/main" id="{E5F4ACFA-198F-E598-B82A-6AA453A3714E}"/>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2" name="Freeform: Shape 141">
                  <a:extLst>
                    <a:ext uri="{FF2B5EF4-FFF2-40B4-BE49-F238E27FC236}">
                      <a16:creationId xmlns:a16="http://schemas.microsoft.com/office/drawing/2014/main" id="{6A95D545-5D5E-E1E1-F168-55FD6A59F01C}"/>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39" name="Straight Connector 138">
                <a:extLst>
                  <a:ext uri="{FF2B5EF4-FFF2-40B4-BE49-F238E27FC236}">
                    <a16:creationId xmlns:a16="http://schemas.microsoft.com/office/drawing/2014/main" id="{A43E851C-A468-F585-4A26-0BEE0FE8BE8B}"/>
                  </a:ext>
                </a:extLst>
              </p:cNvPr>
              <p:cNvCxnSpPr>
                <a:cxnSpLocks/>
              </p:cNvCxnSpPr>
              <p:nvPr/>
            </p:nvCxnSpPr>
            <p:spPr>
              <a:xfrm flipV="1">
                <a:off x="9627628" y="57150"/>
                <a:ext cx="547142" cy="53943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504C0AD-7024-9D09-0885-1DA8D0E8B757}"/>
                  </a:ext>
                </a:extLst>
              </p:cNvPr>
              <p:cNvCxnSpPr>
                <a:cxnSpLocks/>
              </p:cNvCxnSpPr>
              <p:nvPr/>
            </p:nvCxnSpPr>
            <p:spPr>
              <a:xfrm>
                <a:off x="9628422" y="6219449"/>
                <a:ext cx="750732" cy="740151"/>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97A4947A-FB0A-67A7-7863-5F83E1068EDC}"/>
                </a:ext>
              </a:extLst>
            </p:cNvPr>
            <p:cNvGrpSpPr/>
            <p:nvPr/>
          </p:nvGrpSpPr>
          <p:grpSpPr>
            <a:xfrm>
              <a:off x="8114305" y="66707"/>
              <a:ext cx="2121730" cy="6709420"/>
              <a:chOff x="4723570" y="360362"/>
              <a:chExt cx="2121730" cy="6141905"/>
            </a:xfrm>
          </p:grpSpPr>
          <p:sp>
            <p:nvSpPr>
              <p:cNvPr id="136" name="Freeform: Shape 135">
                <a:extLst>
                  <a:ext uri="{FF2B5EF4-FFF2-40B4-BE49-F238E27FC236}">
                    <a16:creationId xmlns:a16="http://schemas.microsoft.com/office/drawing/2014/main" id="{40343191-38B7-1F4C-3F62-264F8AAFBD83}"/>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7" name="Freeform: Shape 136">
                <a:extLst>
                  <a:ext uri="{FF2B5EF4-FFF2-40B4-BE49-F238E27FC236}">
                    <a16:creationId xmlns:a16="http://schemas.microsoft.com/office/drawing/2014/main" id="{578B7EDF-1749-2BD4-BE9C-6A7FFE24F5F7}"/>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9" name="Group 118">
              <a:extLst>
                <a:ext uri="{FF2B5EF4-FFF2-40B4-BE49-F238E27FC236}">
                  <a16:creationId xmlns:a16="http://schemas.microsoft.com/office/drawing/2014/main" id="{65024F8B-AEAB-1C16-8EDB-34ABF1949199}"/>
                </a:ext>
              </a:extLst>
            </p:cNvPr>
            <p:cNvGrpSpPr/>
            <p:nvPr/>
          </p:nvGrpSpPr>
          <p:grpSpPr>
            <a:xfrm>
              <a:off x="8628793" y="-406558"/>
              <a:ext cx="2121730" cy="7655946"/>
              <a:chOff x="4723570" y="360362"/>
              <a:chExt cx="2121730" cy="6141905"/>
            </a:xfrm>
          </p:grpSpPr>
          <p:sp>
            <p:nvSpPr>
              <p:cNvPr id="134" name="Freeform: Shape 133">
                <a:extLst>
                  <a:ext uri="{FF2B5EF4-FFF2-40B4-BE49-F238E27FC236}">
                    <a16:creationId xmlns:a16="http://schemas.microsoft.com/office/drawing/2014/main" id="{530FCEE0-2CC5-2A07-AFE9-C777843AB079}"/>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5" name="Freeform: Shape 134">
                <a:extLst>
                  <a:ext uri="{FF2B5EF4-FFF2-40B4-BE49-F238E27FC236}">
                    <a16:creationId xmlns:a16="http://schemas.microsoft.com/office/drawing/2014/main" id="{AD1DE28F-86EE-CE30-5883-E17573F4A230}"/>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0" name="Group 119">
              <a:extLst>
                <a:ext uri="{FF2B5EF4-FFF2-40B4-BE49-F238E27FC236}">
                  <a16:creationId xmlns:a16="http://schemas.microsoft.com/office/drawing/2014/main" id="{52FF1741-3A68-C573-FAC8-A21F01A4A910}"/>
                </a:ext>
              </a:extLst>
            </p:cNvPr>
            <p:cNvGrpSpPr/>
            <p:nvPr/>
          </p:nvGrpSpPr>
          <p:grpSpPr>
            <a:xfrm>
              <a:off x="9178758" y="-952500"/>
              <a:ext cx="2121730" cy="8735406"/>
              <a:chOff x="4723570" y="360362"/>
              <a:chExt cx="2121730" cy="6141905"/>
            </a:xfrm>
          </p:grpSpPr>
          <p:sp>
            <p:nvSpPr>
              <p:cNvPr id="132" name="Freeform: Shape 131">
                <a:extLst>
                  <a:ext uri="{FF2B5EF4-FFF2-40B4-BE49-F238E27FC236}">
                    <a16:creationId xmlns:a16="http://schemas.microsoft.com/office/drawing/2014/main" id="{68EBED81-8BD6-5283-103F-89DAA10EB73C}"/>
                  </a:ext>
                </a:extLst>
              </p:cNvPr>
              <p:cNvSpPr/>
              <p:nvPr/>
            </p:nvSpPr>
            <p:spPr>
              <a:xfrm>
                <a:off x="4724400" y="360362"/>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3" name="Freeform: Shape 132">
                <a:extLst>
                  <a:ext uri="{FF2B5EF4-FFF2-40B4-BE49-F238E27FC236}">
                    <a16:creationId xmlns:a16="http://schemas.microsoft.com/office/drawing/2014/main" id="{61ECE2D2-5F25-216B-0ECE-60420697D20B}"/>
                  </a:ext>
                </a:extLst>
              </p:cNvPr>
              <p:cNvSpPr/>
              <p:nvPr/>
            </p:nvSpPr>
            <p:spPr>
              <a:xfrm flipV="1">
                <a:off x="4723570" y="3428867"/>
                <a:ext cx="2120900" cy="3073400"/>
              </a:xfrm>
              <a:custGeom>
                <a:avLst/>
                <a:gdLst>
                  <a:gd name="connsiteX0" fmla="*/ 0 w 2120900"/>
                  <a:gd name="connsiteY0" fmla="*/ 3073400 h 3073400"/>
                  <a:gd name="connsiteX1" fmla="*/ 31750 w 2120900"/>
                  <a:gd name="connsiteY1" fmla="*/ 2781300 h 3073400"/>
                  <a:gd name="connsiteX2" fmla="*/ 139700 w 2120900"/>
                  <a:gd name="connsiteY2" fmla="*/ 2470150 h 3073400"/>
                  <a:gd name="connsiteX3" fmla="*/ 361950 w 2120900"/>
                  <a:gd name="connsiteY3" fmla="*/ 2070100 h 3073400"/>
                  <a:gd name="connsiteX4" fmla="*/ 673100 w 2120900"/>
                  <a:gd name="connsiteY4" fmla="*/ 1625600 h 3073400"/>
                  <a:gd name="connsiteX5" fmla="*/ 1104900 w 2120900"/>
                  <a:gd name="connsiteY5" fmla="*/ 1098550 h 3073400"/>
                  <a:gd name="connsiteX6" fmla="*/ 2120900 w 2120900"/>
                  <a:gd name="connsiteY6" fmla="*/ 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3073400">
                    <a:moveTo>
                      <a:pt x="0" y="3073400"/>
                    </a:moveTo>
                    <a:cubicBezTo>
                      <a:pt x="4233" y="2977621"/>
                      <a:pt x="8467" y="2881842"/>
                      <a:pt x="31750" y="2781300"/>
                    </a:cubicBezTo>
                    <a:cubicBezTo>
                      <a:pt x="55033" y="2680758"/>
                      <a:pt x="84667" y="2588683"/>
                      <a:pt x="139700" y="2470150"/>
                    </a:cubicBezTo>
                    <a:cubicBezTo>
                      <a:pt x="194733" y="2351617"/>
                      <a:pt x="273050" y="2210858"/>
                      <a:pt x="361950" y="2070100"/>
                    </a:cubicBezTo>
                    <a:cubicBezTo>
                      <a:pt x="450850" y="1929342"/>
                      <a:pt x="549275" y="1787525"/>
                      <a:pt x="673100" y="1625600"/>
                    </a:cubicBezTo>
                    <a:cubicBezTo>
                      <a:pt x="796925" y="1463675"/>
                      <a:pt x="863600" y="1369483"/>
                      <a:pt x="1104900" y="1098550"/>
                    </a:cubicBezTo>
                    <a:cubicBezTo>
                      <a:pt x="1346200" y="827617"/>
                      <a:pt x="1733550" y="413808"/>
                      <a:pt x="2120900" y="0"/>
                    </a:cubicBezTo>
                  </a:path>
                </a:pathLst>
              </a:cu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1" name="Group 120">
              <a:extLst>
                <a:ext uri="{FF2B5EF4-FFF2-40B4-BE49-F238E27FC236}">
                  <a16:creationId xmlns:a16="http://schemas.microsoft.com/office/drawing/2014/main" id="{2A97D402-7973-B5A3-8D55-13F51B0649C8}"/>
                </a:ext>
              </a:extLst>
            </p:cNvPr>
            <p:cNvGrpSpPr/>
            <p:nvPr/>
          </p:nvGrpSpPr>
          <p:grpSpPr>
            <a:xfrm>
              <a:off x="6490343" y="391886"/>
              <a:ext cx="4006207" cy="6008914"/>
              <a:chOff x="6490343" y="391886"/>
              <a:chExt cx="4006207" cy="6008914"/>
            </a:xfrm>
          </p:grpSpPr>
          <p:cxnSp>
            <p:nvCxnSpPr>
              <p:cNvPr id="123" name="Straight Connector 122">
                <a:extLst>
                  <a:ext uri="{FF2B5EF4-FFF2-40B4-BE49-F238E27FC236}">
                    <a16:creationId xmlns:a16="http://schemas.microsoft.com/office/drawing/2014/main" id="{0E7E8A07-6839-BDB2-2C6F-14C616F2E6E4}"/>
                  </a:ext>
                </a:extLst>
              </p:cNvPr>
              <p:cNvCxnSpPr>
                <a:cxnSpLocks/>
              </p:cNvCxnSpPr>
              <p:nvPr/>
            </p:nvCxnSpPr>
            <p:spPr>
              <a:xfrm>
                <a:off x="6490343" y="3403418"/>
                <a:ext cx="3644257"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6959D5E-2DDB-7EAE-E341-6A74048F9754}"/>
                  </a:ext>
                </a:extLst>
              </p:cNvPr>
              <p:cNvCxnSpPr>
                <a:cxnSpLocks/>
              </p:cNvCxnSpPr>
              <p:nvPr/>
            </p:nvCxnSpPr>
            <p:spPr>
              <a:xfrm flipV="1">
                <a:off x="6509938" y="2397055"/>
                <a:ext cx="3986612" cy="10097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7D8EFC0-C2C5-10F0-5597-530EE9DFFA45}"/>
                  </a:ext>
                </a:extLst>
              </p:cNvPr>
              <p:cNvCxnSpPr>
                <a:cxnSpLocks/>
              </p:cNvCxnSpPr>
              <p:nvPr/>
            </p:nvCxnSpPr>
            <p:spPr>
              <a:xfrm flipV="1">
                <a:off x="6517558" y="1695450"/>
                <a:ext cx="3639656" cy="1718518"/>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DA6DF5E-D6D4-C354-5B21-08976D44F6BC}"/>
                  </a:ext>
                </a:extLst>
              </p:cNvPr>
              <p:cNvCxnSpPr>
                <a:cxnSpLocks/>
              </p:cNvCxnSpPr>
              <p:nvPr/>
            </p:nvCxnSpPr>
            <p:spPr>
              <a:xfrm flipV="1">
                <a:off x="6517558" y="850900"/>
                <a:ext cx="3959007" cy="256306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1982830-2767-F330-E72C-17C499573F77}"/>
                  </a:ext>
                </a:extLst>
              </p:cNvPr>
              <p:cNvCxnSpPr>
                <a:cxnSpLocks/>
              </p:cNvCxnSpPr>
              <p:nvPr/>
            </p:nvCxnSpPr>
            <p:spPr>
              <a:xfrm flipV="1">
                <a:off x="6509938" y="391886"/>
                <a:ext cx="3905244" cy="301493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A443BB1-1F80-87F2-D143-8467A0486CA1}"/>
                  </a:ext>
                </a:extLst>
              </p:cNvPr>
              <p:cNvCxnSpPr>
                <a:cxnSpLocks/>
              </p:cNvCxnSpPr>
              <p:nvPr/>
            </p:nvCxnSpPr>
            <p:spPr>
              <a:xfrm>
                <a:off x="6497238" y="3390150"/>
                <a:ext cx="3688274" cy="934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E775E89-AE93-7657-2928-675507DA371D}"/>
                  </a:ext>
                </a:extLst>
              </p:cNvPr>
              <p:cNvCxnSpPr>
                <a:cxnSpLocks/>
              </p:cNvCxnSpPr>
              <p:nvPr/>
            </p:nvCxnSpPr>
            <p:spPr>
              <a:xfrm>
                <a:off x="6504858" y="3383005"/>
                <a:ext cx="3809256" cy="179859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0F4085-AA49-381F-07C0-368C31E34D8F}"/>
                  </a:ext>
                </a:extLst>
              </p:cNvPr>
              <p:cNvCxnSpPr>
                <a:cxnSpLocks/>
              </p:cNvCxnSpPr>
              <p:nvPr/>
            </p:nvCxnSpPr>
            <p:spPr>
              <a:xfrm>
                <a:off x="6504858" y="3383005"/>
                <a:ext cx="3749213" cy="242724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F31BC6A-FF79-44FC-748F-03F605E49D5A}"/>
                  </a:ext>
                </a:extLst>
              </p:cNvPr>
              <p:cNvCxnSpPr>
                <a:cxnSpLocks/>
              </p:cNvCxnSpPr>
              <p:nvPr/>
            </p:nvCxnSpPr>
            <p:spPr>
              <a:xfrm>
                <a:off x="6497238" y="3390150"/>
                <a:ext cx="3899694" cy="301065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22" name="Rectangle 121">
              <a:extLst>
                <a:ext uri="{FF2B5EF4-FFF2-40B4-BE49-F238E27FC236}">
                  <a16:creationId xmlns:a16="http://schemas.microsoft.com/office/drawing/2014/main" id="{91E19F53-36B1-24A6-83D8-22CAFC9759C5}"/>
                </a:ext>
              </a:extLst>
            </p:cNvPr>
            <p:cNvSpPr/>
            <p:nvPr/>
          </p:nvSpPr>
          <p:spPr>
            <a:xfrm>
              <a:off x="9953434" y="-1091381"/>
              <a:ext cx="1992760" cy="9144000"/>
            </a:xfrm>
            <a:prstGeom prst="rect">
              <a:avLst/>
            </a:prstGeom>
            <a:solidFill>
              <a:schemeClr val="bg1"/>
            </a:solidFill>
            <a:ln>
              <a:solidFill>
                <a:schemeClr val="tx1">
                  <a:lumMod val="50000"/>
                  <a:lumOff val="50000"/>
                </a:schemeClr>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2316EB1F-067B-C3EC-853A-825C930DA211}"/>
              </a:ext>
            </a:extLst>
          </p:cNvPr>
          <p:cNvGrpSpPr/>
          <p:nvPr/>
        </p:nvGrpSpPr>
        <p:grpSpPr>
          <a:xfrm>
            <a:off x="6420003" y="-1115284"/>
            <a:ext cx="5943446" cy="4758549"/>
            <a:chOff x="6420003" y="-1273746"/>
            <a:chExt cx="5943446" cy="4917011"/>
          </a:xfrm>
        </p:grpSpPr>
        <p:grpSp>
          <p:nvGrpSpPr>
            <p:cNvPr id="154" name="Group 153">
              <a:extLst>
                <a:ext uri="{FF2B5EF4-FFF2-40B4-BE49-F238E27FC236}">
                  <a16:creationId xmlns:a16="http://schemas.microsoft.com/office/drawing/2014/main" id="{049D8FB3-379C-D2DC-71BC-D2BDD127B622}"/>
                </a:ext>
              </a:extLst>
            </p:cNvPr>
            <p:cNvGrpSpPr/>
            <p:nvPr/>
          </p:nvGrpSpPr>
          <p:grpSpPr>
            <a:xfrm>
              <a:off x="7458745" y="-1273746"/>
              <a:ext cx="2718257" cy="4917011"/>
              <a:chOff x="3586480" y="-742950"/>
              <a:chExt cx="4203831" cy="6819173"/>
            </a:xfrm>
          </p:grpSpPr>
          <p:cxnSp>
            <p:nvCxnSpPr>
              <p:cNvPr id="155" name="Straight Connector 154">
                <a:extLst>
                  <a:ext uri="{FF2B5EF4-FFF2-40B4-BE49-F238E27FC236}">
                    <a16:creationId xmlns:a16="http://schemas.microsoft.com/office/drawing/2014/main" id="{A4356E33-DC4F-783E-846C-C3C7F7FC327E}"/>
                  </a:ext>
                </a:extLst>
              </p:cNvPr>
              <p:cNvCxnSpPr/>
              <p:nvPr/>
            </p:nvCxnSpPr>
            <p:spPr>
              <a:xfrm>
                <a:off x="3586480" y="-723900"/>
                <a:ext cx="0" cy="6800123"/>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9A50853-1340-18F9-4BC9-25B467B7A919}"/>
                  </a:ext>
                </a:extLst>
              </p:cNvPr>
              <p:cNvCxnSpPr/>
              <p:nvPr/>
            </p:nvCxnSpPr>
            <p:spPr>
              <a:xfrm>
                <a:off x="4989961" y="-723900"/>
                <a:ext cx="0" cy="6800123"/>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2CFD52B-9B04-42ED-2FFF-3CC521C460DB}"/>
                  </a:ext>
                </a:extLst>
              </p:cNvPr>
              <p:cNvCxnSpPr/>
              <p:nvPr/>
            </p:nvCxnSpPr>
            <p:spPr>
              <a:xfrm>
                <a:off x="6386830" y="-742950"/>
                <a:ext cx="0" cy="6800123"/>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6662E7C-355E-F693-D5EE-905ECB113EF7}"/>
                  </a:ext>
                </a:extLst>
              </p:cNvPr>
              <p:cNvCxnSpPr/>
              <p:nvPr/>
            </p:nvCxnSpPr>
            <p:spPr>
              <a:xfrm>
                <a:off x="7790311" y="-742950"/>
                <a:ext cx="0" cy="6800123"/>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405CD38D-1C8F-3154-F9AB-2D6BFB092084}"/>
                </a:ext>
              </a:extLst>
            </p:cNvPr>
            <p:cNvGrpSpPr/>
            <p:nvPr/>
          </p:nvGrpSpPr>
          <p:grpSpPr>
            <a:xfrm rot="5400000">
              <a:off x="7876125" y="-1677073"/>
              <a:ext cx="3031201" cy="5943446"/>
              <a:chOff x="3586480" y="-742950"/>
              <a:chExt cx="4203831" cy="6819173"/>
            </a:xfrm>
          </p:grpSpPr>
          <p:cxnSp>
            <p:nvCxnSpPr>
              <p:cNvPr id="160" name="Straight Connector 159">
                <a:extLst>
                  <a:ext uri="{FF2B5EF4-FFF2-40B4-BE49-F238E27FC236}">
                    <a16:creationId xmlns:a16="http://schemas.microsoft.com/office/drawing/2014/main" id="{F96091DA-01C9-07CE-E2DD-7DF3F39ADDEB}"/>
                  </a:ext>
                </a:extLst>
              </p:cNvPr>
              <p:cNvCxnSpPr/>
              <p:nvPr/>
            </p:nvCxnSpPr>
            <p:spPr>
              <a:xfrm>
                <a:off x="3586480" y="-723900"/>
                <a:ext cx="0" cy="680012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1EDD9FF-74F7-4100-8DEF-D8CFE3E01037}"/>
                  </a:ext>
                </a:extLst>
              </p:cNvPr>
              <p:cNvCxnSpPr/>
              <p:nvPr/>
            </p:nvCxnSpPr>
            <p:spPr>
              <a:xfrm>
                <a:off x="4989961" y="-723900"/>
                <a:ext cx="0" cy="680012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96B362F-6074-AB34-11C6-9961FC8CC188}"/>
                  </a:ext>
                </a:extLst>
              </p:cNvPr>
              <p:cNvCxnSpPr/>
              <p:nvPr/>
            </p:nvCxnSpPr>
            <p:spPr>
              <a:xfrm>
                <a:off x="6386830" y="-742950"/>
                <a:ext cx="0" cy="680012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44D600A-6EBC-76AC-DC28-B2F265EB6341}"/>
                  </a:ext>
                </a:extLst>
              </p:cNvPr>
              <p:cNvCxnSpPr/>
              <p:nvPr/>
            </p:nvCxnSpPr>
            <p:spPr>
              <a:xfrm>
                <a:off x="7790311" y="-742950"/>
                <a:ext cx="0" cy="680012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B6970CA1-FEA2-41E2-C305-6D8E7F707116}"/>
              </a:ext>
            </a:extLst>
          </p:cNvPr>
          <p:cNvGrpSpPr/>
          <p:nvPr/>
        </p:nvGrpSpPr>
        <p:grpSpPr>
          <a:xfrm>
            <a:off x="0" y="-65701"/>
            <a:ext cx="6300657" cy="7213249"/>
            <a:chOff x="-9007" y="-2011106"/>
            <a:chExt cx="14121577" cy="16166958"/>
          </a:xfrm>
        </p:grpSpPr>
        <p:grpSp>
          <p:nvGrpSpPr>
            <p:cNvPr id="28" name="Group 27">
              <a:extLst>
                <a:ext uri="{FF2B5EF4-FFF2-40B4-BE49-F238E27FC236}">
                  <a16:creationId xmlns:a16="http://schemas.microsoft.com/office/drawing/2014/main" id="{DFA5DAB1-5E6F-9BC6-8DD7-31B034524B3D}"/>
                </a:ext>
              </a:extLst>
            </p:cNvPr>
            <p:cNvGrpSpPr/>
            <p:nvPr/>
          </p:nvGrpSpPr>
          <p:grpSpPr>
            <a:xfrm>
              <a:off x="2512279" y="2155309"/>
              <a:ext cx="2457595" cy="8756872"/>
              <a:chOff x="8040306" y="886137"/>
              <a:chExt cx="1655234" cy="5897909"/>
            </a:xfrm>
          </p:grpSpPr>
          <p:sp>
            <p:nvSpPr>
              <p:cNvPr id="30" name="Freeform: Shape 29">
                <a:extLst>
                  <a:ext uri="{FF2B5EF4-FFF2-40B4-BE49-F238E27FC236}">
                    <a16:creationId xmlns:a16="http://schemas.microsoft.com/office/drawing/2014/main" id="{076D5B91-C82D-8203-3C46-94AD3CEFE67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Freeform: Shape 30">
                <a:extLst>
                  <a:ext uri="{FF2B5EF4-FFF2-40B4-BE49-F238E27FC236}">
                    <a16:creationId xmlns:a16="http://schemas.microsoft.com/office/drawing/2014/main" id="{8E32B24E-E7B4-FAF4-8240-1F54F42EAF1D}"/>
                  </a:ext>
                </a:extLst>
              </p:cNvPr>
              <p:cNvSpPr/>
              <p:nvPr/>
            </p:nvSpPr>
            <p:spPr>
              <a:xfrm rot="10800000" flipH="1">
                <a:off x="8040306" y="886137"/>
                <a:ext cx="1655234" cy="2801389"/>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cxnSp>
          <p:nvCxnSpPr>
            <p:cNvPr id="7" name="Straight Connector 6">
              <a:extLst>
                <a:ext uri="{FF2B5EF4-FFF2-40B4-BE49-F238E27FC236}">
                  <a16:creationId xmlns:a16="http://schemas.microsoft.com/office/drawing/2014/main" id="{337FD055-724A-9D9E-596F-643E026A37A8}"/>
                </a:ext>
              </a:extLst>
            </p:cNvPr>
            <p:cNvCxnSpPr>
              <a:cxnSpLocks/>
            </p:cNvCxnSpPr>
            <p:nvPr/>
          </p:nvCxnSpPr>
          <p:spPr>
            <a:xfrm flipV="1">
              <a:off x="-9007" y="-2011106"/>
              <a:ext cx="8199832" cy="8199839"/>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B03271B-9722-D220-F11A-CE2938A4570E}"/>
                </a:ext>
              </a:extLst>
            </p:cNvPr>
            <p:cNvGrpSpPr/>
            <p:nvPr/>
          </p:nvGrpSpPr>
          <p:grpSpPr>
            <a:xfrm>
              <a:off x="4815075" y="973517"/>
              <a:ext cx="2457595" cy="10691573"/>
              <a:chOff x="8040306" y="534307"/>
              <a:chExt cx="1655234" cy="6249739"/>
            </a:xfrm>
          </p:grpSpPr>
          <p:sp>
            <p:nvSpPr>
              <p:cNvPr id="26" name="Freeform: Shape 25">
                <a:extLst>
                  <a:ext uri="{FF2B5EF4-FFF2-40B4-BE49-F238E27FC236}">
                    <a16:creationId xmlns:a16="http://schemas.microsoft.com/office/drawing/2014/main" id="{5C6AA6C4-8D27-DFE6-CC59-72DB119828FA}"/>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27" name="Freeform: Shape 26">
                <a:extLst>
                  <a:ext uri="{FF2B5EF4-FFF2-40B4-BE49-F238E27FC236}">
                    <a16:creationId xmlns:a16="http://schemas.microsoft.com/office/drawing/2014/main" id="{BFC20F04-2919-3AC0-8088-FBDCB0DFEC87}"/>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20" name="Group 19">
              <a:extLst>
                <a:ext uri="{FF2B5EF4-FFF2-40B4-BE49-F238E27FC236}">
                  <a16:creationId xmlns:a16="http://schemas.microsoft.com/office/drawing/2014/main" id="{CEFA6727-4478-26E2-4040-8F83AE051D3C}"/>
                </a:ext>
              </a:extLst>
            </p:cNvPr>
            <p:cNvGrpSpPr/>
            <p:nvPr/>
          </p:nvGrpSpPr>
          <p:grpSpPr>
            <a:xfrm>
              <a:off x="7076125" y="259098"/>
              <a:ext cx="2457595" cy="12026921"/>
              <a:chOff x="8040306" y="534307"/>
              <a:chExt cx="1655234" cy="6249739"/>
            </a:xfrm>
          </p:grpSpPr>
          <p:sp>
            <p:nvSpPr>
              <p:cNvPr id="22" name="Freeform: Shape 21">
                <a:extLst>
                  <a:ext uri="{FF2B5EF4-FFF2-40B4-BE49-F238E27FC236}">
                    <a16:creationId xmlns:a16="http://schemas.microsoft.com/office/drawing/2014/main" id="{99BF73E7-DF2A-91F9-926E-AD4DC1CDE397}"/>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Freeform: Shape 22">
                <a:extLst>
                  <a:ext uri="{FF2B5EF4-FFF2-40B4-BE49-F238E27FC236}">
                    <a16:creationId xmlns:a16="http://schemas.microsoft.com/office/drawing/2014/main" id="{48EAF786-FB69-20C1-9A09-45EEC7E67EC4}"/>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6" name="Group 15">
              <a:extLst>
                <a:ext uri="{FF2B5EF4-FFF2-40B4-BE49-F238E27FC236}">
                  <a16:creationId xmlns:a16="http://schemas.microsoft.com/office/drawing/2014/main" id="{3E8F259E-2648-0F2D-6F69-711EC26BAD24}"/>
                </a:ext>
              </a:extLst>
            </p:cNvPr>
            <p:cNvGrpSpPr/>
            <p:nvPr/>
          </p:nvGrpSpPr>
          <p:grpSpPr>
            <a:xfrm>
              <a:off x="9388922" y="-816056"/>
              <a:ext cx="2457595" cy="14177229"/>
              <a:chOff x="8040306" y="534307"/>
              <a:chExt cx="1655234" cy="6249739"/>
            </a:xfrm>
          </p:grpSpPr>
          <p:sp>
            <p:nvSpPr>
              <p:cNvPr id="18" name="Freeform: Shape 17">
                <a:extLst>
                  <a:ext uri="{FF2B5EF4-FFF2-40B4-BE49-F238E27FC236}">
                    <a16:creationId xmlns:a16="http://schemas.microsoft.com/office/drawing/2014/main" id="{4359C8B0-50DC-E085-93EB-C902121D0C5A}"/>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Freeform: Shape 18">
                <a:extLst>
                  <a:ext uri="{FF2B5EF4-FFF2-40B4-BE49-F238E27FC236}">
                    <a16:creationId xmlns:a16="http://schemas.microsoft.com/office/drawing/2014/main" id="{7E4D12FE-250D-44A9-BE84-A16E4BBA517F}"/>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2" name="Group 11">
              <a:extLst>
                <a:ext uri="{FF2B5EF4-FFF2-40B4-BE49-F238E27FC236}">
                  <a16:creationId xmlns:a16="http://schemas.microsoft.com/office/drawing/2014/main" id="{559CEA41-85C1-28E3-ED26-B7615A626618}"/>
                </a:ext>
              </a:extLst>
            </p:cNvPr>
            <p:cNvGrpSpPr/>
            <p:nvPr/>
          </p:nvGrpSpPr>
          <p:grpSpPr>
            <a:xfrm>
              <a:off x="11654975" y="-1704229"/>
              <a:ext cx="2457595" cy="15860081"/>
              <a:chOff x="8040306" y="534307"/>
              <a:chExt cx="1655234" cy="6249739"/>
            </a:xfrm>
          </p:grpSpPr>
          <p:sp>
            <p:nvSpPr>
              <p:cNvPr id="14" name="Freeform: Shape 13">
                <a:extLst>
                  <a:ext uri="{FF2B5EF4-FFF2-40B4-BE49-F238E27FC236}">
                    <a16:creationId xmlns:a16="http://schemas.microsoft.com/office/drawing/2014/main" id="{892E8298-0253-2A66-917B-D21CF22F2B3C}"/>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Freeform: Shape 14">
                <a:extLst>
                  <a:ext uri="{FF2B5EF4-FFF2-40B4-BE49-F238E27FC236}">
                    <a16:creationId xmlns:a16="http://schemas.microsoft.com/office/drawing/2014/main" id="{F5769585-50F9-0F35-8516-04DFECD20327}"/>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99" name="Rectangle 98">
            <a:extLst>
              <a:ext uri="{FF2B5EF4-FFF2-40B4-BE49-F238E27FC236}">
                <a16:creationId xmlns:a16="http://schemas.microsoft.com/office/drawing/2014/main" id="{EF7EDFA3-19AE-3108-47D2-D5697958BAE7}"/>
              </a:ext>
            </a:extLst>
          </p:cNvPr>
          <p:cNvSpPr/>
          <p:nvPr/>
        </p:nvSpPr>
        <p:spPr>
          <a:xfrm>
            <a:off x="0" y="3550924"/>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 name="Straight Connector 3">
            <a:extLst>
              <a:ext uri="{FF2B5EF4-FFF2-40B4-BE49-F238E27FC236}">
                <a16:creationId xmlns:a16="http://schemas.microsoft.com/office/drawing/2014/main" id="{0B1EEC16-705C-AA89-222B-8F850E440743}"/>
              </a:ext>
            </a:extLst>
          </p:cNvPr>
          <p:cNvCxnSpPr>
            <a:cxnSpLocks/>
          </p:cNvCxnSpPr>
          <p:nvPr/>
        </p:nvCxnSpPr>
        <p:spPr>
          <a:xfrm>
            <a:off x="6096000" y="0"/>
            <a:ext cx="0" cy="6858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76E020E7-0DE4-C302-B96B-699643D997FE}"/>
              </a:ext>
            </a:extLst>
          </p:cNvPr>
          <p:cNvGrpSpPr/>
          <p:nvPr/>
        </p:nvGrpSpPr>
        <p:grpSpPr>
          <a:xfrm>
            <a:off x="2119203" y="4267880"/>
            <a:ext cx="2256401" cy="2280864"/>
            <a:chOff x="128711" y="2428603"/>
            <a:chExt cx="1490568" cy="1506728"/>
          </a:xfrm>
        </p:grpSpPr>
        <p:grpSp>
          <p:nvGrpSpPr>
            <p:cNvPr id="101" name="Group 100">
              <a:extLst>
                <a:ext uri="{FF2B5EF4-FFF2-40B4-BE49-F238E27FC236}">
                  <a16:creationId xmlns:a16="http://schemas.microsoft.com/office/drawing/2014/main" id="{EF10F62B-9DDB-7E1C-AB25-C349AF162D30}"/>
                </a:ext>
              </a:extLst>
            </p:cNvPr>
            <p:cNvGrpSpPr/>
            <p:nvPr/>
          </p:nvGrpSpPr>
          <p:grpSpPr>
            <a:xfrm>
              <a:off x="189067" y="2428603"/>
              <a:ext cx="1430212" cy="1506728"/>
              <a:chOff x="-2827678" y="2519375"/>
              <a:chExt cx="1430212" cy="1506728"/>
            </a:xfrm>
          </p:grpSpPr>
          <p:cxnSp>
            <p:nvCxnSpPr>
              <p:cNvPr id="103" name="Straight Arrow Connector 102">
                <a:extLst>
                  <a:ext uri="{FF2B5EF4-FFF2-40B4-BE49-F238E27FC236}">
                    <a16:creationId xmlns:a16="http://schemas.microsoft.com/office/drawing/2014/main" id="{64A0D860-F2C9-3827-061B-746F19085458}"/>
                  </a:ext>
                </a:extLst>
              </p:cNvPr>
              <p:cNvCxnSpPr>
                <a:cxnSpLocks/>
              </p:cNvCxnSpPr>
              <p:nvPr/>
            </p:nvCxnSpPr>
            <p:spPr>
              <a:xfrm>
                <a:off x="-2827678" y="4001083"/>
                <a:ext cx="1189378" cy="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D298E09D-6966-1B50-F12E-5C1282A0F447}"/>
                      </a:ext>
                    </a:extLst>
                  </p:cNvPr>
                  <p:cNvSpPr txBox="1"/>
                  <p:nvPr/>
                </p:nvSpPr>
                <p:spPr>
                  <a:xfrm>
                    <a:off x="-1864452" y="3477150"/>
                    <a:ext cx="466986" cy="548953"/>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C00000"/>
                                  </a:solidFill>
                                  <a:latin typeface="Cambria Math" panose="02040503050406030204" pitchFamily="18" charset="0"/>
                                </a:rPr>
                              </m:ctrlPr>
                            </m:accPr>
                            <m:e>
                              <m:r>
                                <a:rPr lang="en-CA" sz="4800" b="0" i="1" smtClean="0">
                                  <a:solidFill>
                                    <a:srgbClr val="C00000"/>
                                  </a:solidFill>
                                  <a:latin typeface="Cambria Math" panose="02040503050406030204" pitchFamily="18" charset="0"/>
                                </a:rPr>
                                <m:t>𝑥</m:t>
                              </m:r>
                            </m:e>
                          </m:acc>
                        </m:oMath>
                      </m:oMathPara>
                    </a14:m>
                    <a:endParaRPr lang="en-CA" sz="4800" dirty="0">
                      <a:solidFill>
                        <a:srgbClr val="C00000"/>
                      </a:solidFill>
                    </a:endParaRPr>
                  </a:p>
                </p:txBody>
              </p:sp>
            </mc:Choice>
            <mc:Fallback xmlns="">
              <p:sp>
                <p:nvSpPr>
                  <p:cNvPr id="104" name="TextBox 103">
                    <a:extLst>
                      <a:ext uri="{FF2B5EF4-FFF2-40B4-BE49-F238E27FC236}">
                        <a16:creationId xmlns:a16="http://schemas.microsoft.com/office/drawing/2014/main" id="{D298E09D-6966-1B50-F12E-5C1282A0F447}"/>
                      </a:ext>
                    </a:extLst>
                  </p:cNvPr>
                  <p:cNvSpPr txBox="1">
                    <a:spLocks noRot="1" noChangeAspect="1" noMove="1" noResize="1" noEditPoints="1" noAdjustHandles="1" noChangeArrowheads="1" noChangeShapeType="1" noTextEdit="1"/>
                  </p:cNvSpPr>
                  <p:nvPr/>
                </p:nvSpPr>
                <p:spPr>
                  <a:xfrm>
                    <a:off x="-1864452" y="3477150"/>
                    <a:ext cx="466986" cy="548953"/>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4BD944D-C6C7-3DD1-7A6C-BC4037421E3E}"/>
                      </a:ext>
                    </a:extLst>
                  </p:cNvPr>
                  <p:cNvSpPr txBox="1"/>
                  <p:nvPr/>
                </p:nvSpPr>
                <p:spPr>
                  <a:xfrm>
                    <a:off x="-2221910" y="2519375"/>
                    <a:ext cx="545941" cy="548953"/>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chemeClr val="tx1"/>
                              </a:solidFill>
                              <a:latin typeface="Cambria Math" panose="02040503050406030204" pitchFamily="18" charset="0"/>
                            </a:rPr>
                            <m:t>𝑐</m:t>
                          </m:r>
                          <m:acc>
                            <m:accPr>
                              <m:chr m:val="̃"/>
                              <m:ctrlPr>
                                <a:rPr lang="en-CA" sz="4800" b="0" i="1" smtClean="0">
                                  <a:solidFill>
                                    <a:srgbClr val="C00000"/>
                                  </a:solidFill>
                                  <a:latin typeface="Cambria Math" panose="02040503050406030204" pitchFamily="18" charset="0"/>
                                </a:rPr>
                              </m:ctrlPr>
                            </m:accPr>
                            <m:e>
                              <m:r>
                                <a:rPr lang="en-CA" sz="4800" b="0" i="1" smtClean="0">
                                  <a:solidFill>
                                    <a:srgbClr val="C00000"/>
                                  </a:solidFill>
                                  <a:latin typeface="Cambria Math" panose="02040503050406030204" pitchFamily="18" charset="0"/>
                                </a:rPr>
                                <m:t>𝑡</m:t>
                              </m:r>
                            </m:e>
                          </m:acc>
                        </m:oMath>
                      </m:oMathPara>
                    </a14:m>
                    <a:endParaRPr lang="en-CA" sz="4800" dirty="0">
                      <a:solidFill>
                        <a:srgbClr val="C00000"/>
                      </a:solidFill>
                    </a:endParaRPr>
                  </a:p>
                </p:txBody>
              </p:sp>
            </mc:Choice>
            <mc:Fallback xmlns="">
              <p:sp>
                <p:nvSpPr>
                  <p:cNvPr id="105" name="TextBox 104">
                    <a:extLst>
                      <a:ext uri="{FF2B5EF4-FFF2-40B4-BE49-F238E27FC236}">
                        <a16:creationId xmlns:a16="http://schemas.microsoft.com/office/drawing/2014/main" id="{D4BD944D-C6C7-3DD1-7A6C-BC4037421E3E}"/>
                      </a:ext>
                    </a:extLst>
                  </p:cNvPr>
                  <p:cNvSpPr txBox="1">
                    <a:spLocks noRot="1" noChangeAspect="1" noMove="1" noResize="1" noEditPoints="1" noAdjustHandles="1" noChangeArrowheads="1" noChangeShapeType="1" noTextEdit="1"/>
                  </p:cNvSpPr>
                  <p:nvPr/>
                </p:nvSpPr>
                <p:spPr>
                  <a:xfrm>
                    <a:off x="-2221910" y="2519375"/>
                    <a:ext cx="545941" cy="548953"/>
                  </a:xfrm>
                  <a:prstGeom prst="rect">
                    <a:avLst/>
                  </a:prstGeom>
                  <a:blipFill>
                    <a:blip r:embed="rId4"/>
                    <a:stretch>
                      <a:fillRect/>
                    </a:stretch>
                  </a:blipFill>
                  <a:ln>
                    <a:noFill/>
                  </a:ln>
                </p:spPr>
                <p:txBody>
                  <a:bodyPr/>
                  <a:lstStyle/>
                  <a:p>
                    <a:r>
                      <a:rPr lang="en-CA">
                        <a:noFill/>
                      </a:rPr>
                      <a:t> </a:t>
                    </a:r>
                  </a:p>
                </p:txBody>
              </p:sp>
            </mc:Fallback>
          </mc:AlternateContent>
        </p:grpSp>
        <p:sp>
          <p:nvSpPr>
            <p:cNvPr id="102" name="Freeform: Shape 101">
              <a:extLst>
                <a:ext uri="{FF2B5EF4-FFF2-40B4-BE49-F238E27FC236}">
                  <a16:creationId xmlns:a16="http://schemas.microsoft.com/office/drawing/2014/main" id="{07372A64-45FC-1D2E-2A0D-07D4EE770CEC}"/>
                </a:ext>
              </a:extLst>
            </p:cNvPr>
            <p:cNvSpPr/>
            <p:nvPr/>
          </p:nvSpPr>
          <p:spPr>
            <a:xfrm rot="10800000" flipH="1">
              <a:off x="128711" y="2541244"/>
              <a:ext cx="659489" cy="1256326"/>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114300">
              <a:solidFill>
                <a:srgbClr val="C0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77" name="Group 176">
            <a:extLst>
              <a:ext uri="{FF2B5EF4-FFF2-40B4-BE49-F238E27FC236}">
                <a16:creationId xmlns:a16="http://schemas.microsoft.com/office/drawing/2014/main" id="{36E4DC3F-1A17-9C58-660F-68FEAF6E2BB7}"/>
              </a:ext>
            </a:extLst>
          </p:cNvPr>
          <p:cNvGrpSpPr/>
          <p:nvPr/>
        </p:nvGrpSpPr>
        <p:grpSpPr>
          <a:xfrm>
            <a:off x="6530776" y="4630939"/>
            <a:ext cx="2164470" cy="1895253"/>
            <a:chOff x="7249382" y="3995584"/>
            <a:chExt cx="2164470" cy="1895253"/>
          </a:xfrm>
        </p:grpSpPr>
        <p:grpSp>
          <p:nvGrpSpPr>
            <p:cNvPr id="107" name="Group 106">
              <a:extLst>
                <a:ext uri="{FF2B5EF4-FFF2-40B4-BE49-F238E27FC236}">
                  <a16:creationId xmlns:a16="http://schemas.microsoft.com/office/drawing/2014/main" id="{43520FF8-8DAE-F0FF-C1FC-8B8925034412}"/>
                </a:ext>
              </a:extLst>
            </p:cNvPr>
            <p:cNvGrpSpPr/>
            <p:nvPr/>
          </p:nvGrpSpPr>
          <p:grpSpPr>
            <a:xfrm>
              <a:off x="7249382" y="3995584"/>
              <a:ext cx="2164470" cy="1895252"/>
              <a:chOff x="-2827678" y="2760007"/>
              <a:chExt cx="1429839" cy="1251995"/>
            </a:xfrm>
          </p:grpSpPr>
          <p:cxnSp>
            <p:nvCxnSpPr>
              <p:cNvPr id="109" name="Straight Arrow Connector 108">
                <a:extLst>
                  <a:ext uri="{FF2B5EF4-FFF2-40B4-BE49-F238E27FC236}">
                    <a16:creationId xmlns:a16="http://schemas.microsoft.com/office/drawing/2014/main" id="{9A034AF3-D849-4764-319C-F2F9525B7A7B}"/>
                  </a:ext>
                </a:extLst>
              </p:cNvPr>
              <p:cNvCxnSpPr>
                <a:cxnSpLocks/>
              </p:cNvCxnSpPr>
              <p:nvPr/>
            </p:nvCxnSpPr>
            <p:spPr>
              <a:xfrm>
                <a:off x="-2827678" y="4001083"/>
                <a:ext cx="1189378" cy="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E2DA43-00C5-A616-4F86-EBD165C321D4}"/>
                      </a:ext>
                    </a:extLst>
                  </p:cNvPr>
                  <p:cNvSpPr txBox="1"/>
                  <p:nvPr/>
                </p:nvSpPr>
                <p:spPr>
                  <a:xfrm>
                    <a:off x="-1864825" y="3463049"/>
                    <a:ext cx="466986" cy="548953"/>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C00000"/>
                                  </a:solidFill>
                                  <a:latin typeface="Cambria Math" panose="02040503050406030204" pitchFamily="18" charset="0"/>
                                </a:rPr>
                              </m:ctrlPr>
                            </m:accPr>
                            <m:e>
                              <m:r>
                                <a:rPr lang="en-CA" sz="4800" b="0" i="1" smtClean="0">
                                  <a:solidFill>
                                    <a:srgbClr val="C00000"/>
                                  </a:solidFill>
                                  <a:latin typeface="Cambria Math" panose="02040503050406030204" pitchFamily="18" charset="0"/>
                                </a:rPr>
                                <m:t>𝑥</m:t>
                              </m:r>
                            </m:e>
                          </m:acc>
                        </m:oMath>
                      </m:oMathPara>
                    </a14:m>
                    <a:endParaRPr lang="en-CA" sz="4800" dirty="0">
                      <a:solidFill>
                        <a:srgbClr val="C00000"/>
                      </a:solidFill>
                    </a:endParaRPr>
                  </a:p>
                </p:txBody>
              </p:sp>
            </mc:Choice>
            <mc:Fallback xmlns="">
              <p:sp>
                <p:nvSpPr>
                  <p:cNvPr id="110" name="TextBox 109">
                    <a:extLst>
                      <a:ext uri="{FF2B5EF4-FFF2-40B4-BE49-F238E27FC236}">
                        <a16:creationId xmlns:a16="http://schemas.microsoft.com/office/drawing/2014/main" id="{42E2DA43-00C5-A616-4F86-EBD165C321D4}"/>
                      </a:ext>
                    </a:extLst>
                  </p:cNvPr>
                  <p:cNvSpPr txBox="1">
                    <a:spLocks noRot="1" noChangeAspect="1" noMove="1" noResize="1" noEditPoints="1" noAdjustHandles="1" noChangeArrowheads="1" noChangeShapeType="1" noTextEdit="1"/>
                  </p:cNvSpPr>
                  <p:nvPr/>
                </p:nvSpPr>
                <p:spPr>
                  <a:xfrm>
                    <a:off x="-1864825" y="3463049"/>
                    <a:ext cx="466986" cy="548953"/>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E84B9FF-C8D4-4245-EB0C-534CCAFDADE9}"/>
                      </a:ext>
                    </a:extLst>
                  </p:cNvPr>
                  <p:cNvSpPr txBox="1"/>
                  <p:nvPr/>
                </p:nvSpPr>
                <p:spPr>
                  <a:xfrm>
                    <a:off x="-2711471" y="2760007"/>
                    <a:ext cx="545941" cy="548953"/>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chemeClr val="tx1"/>
                              </a:solidFill>
                              <a:latin typeface="Cambria Math" panose="02040503050406030204" pitchFamily="18" charset="0"/>
                            </a:rPr>
                            <m:t>𝑐</m:t>
                          </m:r>
                          <m:acc>
                            <m:accPr>
                              <m:chr m:val="̃"/>
                              <m:ctrlPr>
                                <a:rPr lang="en-CA" sz="4800" b="0" i="1" smtClean="0">
                                  <a:solidFill>
                                    <a:srgbClr val="C00000"/>
                                  </a:solidFill>
                                  <a:latin typeface="Cambria Math" panose="02040503050406030204" pitchFamily="18" charset="0"/>
                                </a:rPr>
                              </m:ctrlPr>
                            </m:accPr>
                            <m:e>
                              <m:r>
                                <a:rPr lang="en-CA" sz="4800" b="0" i="1" smtClean="0">
                                  <a:solidFill>
                                    <a:srgbClr val="C00000"/>
                                  </a:solidFill>
                                  <a:latin typeface="Cambria Math" panose="02040503050406030204" pitchFamily="18" charset="0"/>
                                </a:rPr>
                                <m:t>𝑡</m:t>
                              </m:r>
                            </m:e>
                          </m:acc>
                        </m:oMath>
                      </m:oMathPara>
                    </a14:m>
                    <a:endParaRPr lang="en-CA" sz="4800" dirty="0">
                      <a:solidFill>
                        <a:srgbClr val="C00000"/>
                      </a:solidFill>
                    </a:endParaRPr>
                  </a:p>
                </p:txBody>
              </p:sp>
            </mc:Choice>
            <mc:Fallback xmlns="">
              <p:sp>
                <p:nvSpPr>
                  <p:cNvPr id="111" name="TextBox 110">
                    <a:extLst>
                      <a:ext uri="{FF2B5EF4-FFF2-40B4-BE49-F238E27FC236}">
                        <a16:creationId xmlns:a16="http://schemas.microsoft.com/office/drawing/2014/main" id="{BE84B9FF-C8D4-4245-EB0C-534CCAFDADE9}"/>
                      </a:ext>
                    </a:extLst>
                  </p:cNvPr>
                  <p:cNvSpPr txBox="1">
                    <a:spLocks noRot="1" noChangeAspect="1" noMove="1" noResize="1" noEditPoints="1" noAdjustHandles="1" noChangeArrowheads="1" noChangeShapeType="1" noTextEdit="1"/>
                  </p:cNvSpPr>
                  <p:nvPr/>
                </p:nvSpPr>
                <p:spPr>
                  <a:xfrm>
                    <a:off x="-2711471" y="2760007"/>
                    <a:ext cx="545941" cy="548953"/>
                  </a:xfrm>
                  <a:prstGeom prst="rect">
                    <a:avLst/>
                  </a:prstGeom>
                  <a:blipFill>
                    <a:blip r:embed="rId6"/>
                    <a:stretch>
                      <a:fillRect/>
                    </a:stretch>
                  </a:blipFill>
                  <a:ln>
                    <a:noFill/>
                  </a:ln>
                </p:spPr>
                <p:txBody>
                  <a:bodyPr/>
                  <a:lstStyle/>
                  <a:p>
                    <a:r>
                      <a:rPr lang="en-CA">
                        <a:noFill/>
                      </a:rPr>
                      <a:t> </a:t>
                    </a:r>
                  </a:p>
                </p:txBody>
              </p:sp>
            </mc:Fallback>
          </mc:AlternateContent>
        </p:grpSp>
        <p:cxnSp>
          <p:nvCxnSpPr>
            <p:cNvPr id="113" name="Straight Arrow Connector 112">
              <a:extLst>
                <a:ext uri="{FF2B5EF4-FFF2-40B4-BE49-F238E27FC236}">
                  <a16:creationId xmlns:a16="http://schemas.microsoft.com/office/drawing/2014/main" id="{CBCD71E8-18B2-5514-F3EF-4A15463702FE}"/>
                </a:ext>
              </a:extLst>
            </p:cNvPr>
            <p:cNvCxnSpPr>
              <a:cxnSpLocks/>
            </p:cNvCxnSpPr>
            <p:nvPr/>
          </p:nvCxnSpPr>
          <p:spPr>
            <a:xfrm rot="16200000">
              <a:off x="6352847" y="4990605"/>
              <a:ext cx="1800464" cy="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8" name="Picture 8" descr="Rocket, Star, Moon, Space Travel, Space, Research">
            <a:extLst>
              <a:ext uri="{FF2B5EF4-FFF2-40B4-BE49-F238E27FC236}">
                <a16:creationId xmlns:a16="http://schemas.microsoft.com/office/drawing/2014/main" id="{ED2E0BF4-FBAA-0253-932D-9DCE1ACEAFD6}"/>
              </a:ext>
            </a:extLst>
          </p:cNvPr>
          <p:cNvPicPr>
            <a:picLocks noChangeAspect="1" noChangeArrowheads="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874237" y="3292353"/>
            <a:ext cx="342384" cy="581408"/>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descr="Rocket, Star, Moon, Space Travel, Space, Research">
            <a:extLst>
              <a:ext uri="{FF2B5EF4-FFF2-40B4-BE49-F238E27FC236}">
                <a16:creationId xmlns:a16="http://schemas.microsoft.com/office/drawing/2014/main" id="{1C826F27-0394-C287-0531-0BB34C9F25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1894187" y="3292354"/>
            <a:ext cx="342384" cy="58140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8" descr="Rocket, Star, Moon, Space Travel, Space, Research">
            <a:extLst>
              <a:ext uri="{FF2B5EF4-FFF2-40B4-BE49-F238E27FC236}">
                <a16:creationId xmlns:a16="http://schemas.microsoft.com/office/drawing/2014/main" id="{2705AC09-0101-9738-DB00-74697A468EA8}"/>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2914137" y="3292354"/>
            <a:ext cx="342384" cy="581408"/>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8" descr="Rocket, Star, Moon, Space Travel, Space, Research">
            <a:extLst>
              <a:ext uri="{FF2B5EF4-FFF2-40B4-BE49-F238E27FC236}">
                <a16:creationId xmlns:a16="http://schemas.microsoft.com/office/drawing/2014/main" id="{897B88F4-2FA6-CC23-5369-854335C8C242}"/>
              </a:ext>
            </a:extLst>
          </p:cNvPr>
          <p:cNvPicPr>
            <a:picLocks noChangeAspect="1" noChangeArrowheads="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934776" y="3293962"/>
            <a:ext cx="342384" cy="581407"/>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8" descr="Rocket, Star, Moon, Space Travel, Space, Research">
            <a:extLst>
              <a:ext uri="{FF2B5EF4-FFF2-40B4-BE49-F238E27FC236}">
                <a16:creationId xmlns:a16="http://schemas.microsoft.com/office/drawing/2014/main" id="{A0399C5E-F60E-6AE1-C2B3-436A25976355}"/>
              </a:ext>
            </a:extLst>
          </p:cNvPr>
          <p:cNvPicPr>
            <a:picLocks noChangeAspect="1" noChangeArrowheads="1"/>
          </p:cNvPicPr>
          <p:nvPr/>
        </p:nvPicPr>
        <p:blipFill>
          <a:blip r:embed="rId7">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4954037" y="3292354"/>
            <a:ext cx="342384" cy="5814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10D8D6A3-0324-89B9-200D-94A4F9A4DCF3}"/>
              </a:ext>
            </a:extLst>
          </p:cNvPr>
          <p:cNvSpPr/>
          <p:nvPr/>
        </p:nvSpPr>
        <p:spPr>
          <a:xfrm>
            <a:off x="6136187" y="-72138"/>
            <a:ext cx="299571" cy="68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9" name="Group 178">
            <a:extLst>
              <a:ext uri="{FF2B5EF4-FFF2-40B4-BE49-F238E27FC236}">
                <a16:creationId xmlns:a16="http://schemas.microsoft.com/office/drawing/2014/main" id="{855CC1D9-A08C-1A5F-6D86-CB063BC583D2}"/>
              </a:ext>
            </a:extLst>
          </p:cNvPr>
          <p:cNvGrpSpPr/>
          <p:nvPr/>
        </p:nvGrpSpPr>
        <p:grpSpPr>
          <a:xfrm>
            <a:off x="6703788" y="112854"/>
            <a:ext cx="5292984" cy="3650585"/>
            <a:chOff x="6703788" y="112854"/>
            <a:chExt cx="5292984" cy="3650585"/>
          </a:xfrm>
        </p:grpSpPr>
        <p:grpSp>
          <p:nvGrpSpPr>
            <p:cNvPr id="167" name="Group 166">
              <a:extLst>
                <a:ext uri="{FF2B5EF4-FFF2-40B4-BE49-F238E27FC236}">
                  <a16:creationId xmlns:a16="http://schemas.microsoft.com/office/drawing/2014/main" id="{CFABF7CA-D343-D969-79CC-A6A1B41976D5}"/>
                </a:ext>
              </a:extLst>
            </p:cNvPr>
            <p:cNvGrpSpPr/>
            <p:nvPr/>
          </p:nvGrpSpPr>
          <p:grpSpPr>
            <a:xfrm>
              <a:off x="6703788" y="112854"/>
              <a:ext cx="5044854" cy="3570267"/>
              <a:chOff x="7779781" y="851160"/>
              <a:chExt cx="4152209" cy="2565485"/>
            </a:xfrm>
          </p:grpSpPr>
          <p:cxnSp>
            <p:nvCxnSpPr>
              <p:cNvPr id="95" name="Straight Connector 94">
                <a:extLst>
                  <a:ext uri="{FF2B5EF4-FFF2-40B4-BE49-F238E27FC236}">
                    <a16:creationId xmlns:a16="http://schemas.microsoft.com/office/drawing/2014/main" id="{73B0A616-932B-606A-A05D-B59015800178}"/>
                  </a:ext>
                </a:extLst>
              </p:cNvPr>
              <p:cNvCxnSpPr/>
              <p:nvPr/>
            </p:nvCxnSpPr>
            <p:spPr>
              <a:xfrm flipV="1">
                <a:off x="7779781" y="859156"/>
                <a:ext cx="0" cy="2535661"/>
              </a:xfrm>
              <a:prstGeom prst="line">
                <a:avLst/>
              </a:prstGeom>
              <a:ln w="762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DF6D229-D957-8D76-D1FF-7FAD431C1B7E}"/>
                  </a:ext>
                </a:extLst>
              </p:cNvPr>
              <p:cNvCxnSpPr/>
              <p:nvPr/>
            </p:nvCxnSpPr>
            <p:spPr>
              <a:xfrm flipV="1">
                <a:off x="9391608" y="872570"/>
                <a:ext cx="0" cy="253566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8B74A27-21ED-6AD5-6AF6-7295CE4C64A0}"/>
                  </a:ext>
                </a:extLst>
              </p:cNvPr>
              <p:cNvCxnSpPr/>
              <p:nvPr/>
            </p:nvCxnSpPr>
            <p:spPr>
              <a:xfrm flipV="1">
                <a:off x="11059195" y="880984"/>
                <a:ext cx="0" cy="2535661"/>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5271FB1-3030-8D98-1B78-F8C653F65454}"/>
                  </a:ext>
                </a:extLst>
              </p:cNvPr>
              <p:cNvCxnSpPr/>
              <p:nvPr/>
            </p:nvCxnSpPr>
            <p:spPr>
              <a:xfrm flipV="1">
                <a:off x="11931990" y="851160"/>
                <a:ext cx="0" cy="2535661"/>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BC096B0-8762-61F5-65C3-245DEE608BBB}"/>
                  </a:ext>
                </a:extLst>
              </p:cNvPr>
              <p:cNvCxnSpPr/>
              <p:nvPr/>
            </p:nvCxnSpPr>
            <p:spPr>
              <a:xfrm flipV="1">
                <a:off x="10257139" y="868149"/>
                <a:ext cx="0" cy="253566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C5EA59F-19B5-10B7-5B92-3FB6183C765C}"/>
                  </a:ext>
                </a:extLst>
              </p:cNvPr>
              <p:cNvCxnSpPr/>
              <p:nvPr/>
            </p:nvCxnSpPr>
            <p:spPr>
              <a:xfrm flipV="1">
                <a:off x="8576156" y="852317"/>
                <a:ext cx="0" cy="253566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76753A1D-FDB2-CED6-7B5F-B59A1A89D3FD}"/>
                </a:ext>
              </a:extLst>
            </p:cNvPr>
            <p:cNvGrpSpPr/>
            <p:nvPr/>
          </p:nvGrpSpPr>
          <p:grpSpPr>
            <a:xfrm>
              <a:off x="7335564" y="3419446"/>
              <a:ext cx="4661208" cy="343993"/>
              <a:chOff x="907125" y="3564265"/>
              <a:chExt cx="4661208" cy="343993"/>
            </a:xfrm>
          </p:grpSpPr>
          <p:pic>
            <p:nvPicPr>
              <p:cNvPr id="168" name="Picture 8" descr="Rocket, Star, Moon, Space Travel, Space, Research">
                <a:extLst>
                  <a:ext uri="{FF2B5EF4-FFF2-40B4-BE49-F238E27FC236}">
                    <a16:creationId xmlns:a16="http://schemas.microsoft.com/office/drawing/2014/main" id="{3AA6A576-23D2-5DA0-EA9B-5E8F4DF22CAA}"/>
                  </a:ext>
                </a:extLst>
              </p:cNvPr>
              <p:cNvPicPr>
                <a:picLocks noChangeAspect="1" noChangeArrowheads="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026637" y="3444753"/>
                <a:ext cx="342384" cy="58140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8" descr="Rocket, Star, Moon, Space Travel, Space, Research">
                <a:extLst>
                  <a:ext uri="{FF2B5EF4-FFF2-40B4-BE49-F238E27FC236}">
                    <a16:creationId xmlns:a16="http://schemas.microsoft.com/office/drawing/2014/main" id="{99909F6D-305D-4C43-744C-9F28796EA5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046587" y="3444754"/>
                <a:ext cx="342384" cy="58140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8" descr="Rocket, Star, Moon, Space Travel, Space, Research">
                <a:extLst>
                  <a:ext uri="{FF2B5EF4-FFF2-40B4-BE49-F238E27FC236}">
                    <a16:creationId xmlns:a16="http://schemas.microsoft.com/office/drawing/2014/main" id="{1F6CA1E1-4FF1-8AC8-3CB8-1A512B18EEA5}"/>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3066537" y="3444754"/>
                <a:ext cx="342384" cy="581408"/>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8" descr="Rocket, Star, Moon, Space Travel, Space, Research">
                <a:extLst>
                  <a:ext uri="{FF2B5EF4-FFF2-40B4-BE49-F238E27FC236}">
                    <a16:creationId xmlns:a16="http://schemas.microsoft.com/office/drawing/2014/main" id="{8B3758BB-6101-2F1B-6F06-D1ED26F91B67}"/>
                  </a:ext>
                </a:extLst>
              </p:cNvPr>
              <p:cNvPicPr>
                <a:picLocks noChangeAspect="1" noChangeArrowheads="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4087176" y="3446362"/>
                <a:ext cx="342384" cy="58140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8" descr="Rocket, Star, Moon, Space Travel, Space, Research">
                <a:extLst>
                  <a:ext uri="{FF2B5EF4-FFF2-40B4-BE49-F238E27FC236}">
                    <a16:creationId xmlns:a16="http://schemas.microsoft.com/office/drawing/2014/main" id="{590FE864-B2E7-82F2-1619-1A860B506AE5}"/>
                  </a:ext>
                </a:extLst>
              </p:cNvPr>
              <p:cNvPicPr>
                <a:picLocks noChangeAspect="1" noChangeArrowheads="1"/>
              </p:cNvPicPr>
              <p:nvPr/>
            </p:nvPicPr>
            <p:blipFill>
              <a:blip r:embed="rId7">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5106437" y="3444754"/>
                <a:ext cx="342384" cy="581408"/>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180" name="Arrow: Right 179">
            <a:extLst>
              <a:ext uri="{FF2B5EF4-FFF2-40B4-BE49-F238E27FC236}">
                <a16:creationId xmlns:a16="http://schemas.microsoft.com/office/drawing/2014/main" id="{262E1213-5989-DB19-5CC3-6A7A227F883C}"/>
              </a:ext>
            </a:extLst>
          </p:cNvPr>
          <p:cNvSpPr/>
          <p:nvPr/>
        </p:nvSpPr>
        <p:spPr>
          <a:xfrm>
            <a:off x="5585053" y="2961275"/>
            <a:ext cx="990067" cy="73473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83" name="Group 182">
            <a:extLst>
              <a:ext uri="{FF2B5EF4-FFF2-40B4-BE49-F238E27FC236}">
                <a16:creationId xmlns:a16="http://schemas.microsoft.com/office/drawing/2014/main" id="{76FAB481-BEB2-EAD0-4254-D94FED756E6A}"/>
              </a:ext>
            </a:extLst>
          </p:cNvPr>
          <p:cNvGrpSpPr/>
          <p:nvPr/>
        </p:nvGrpSpPr>
        <p:grpSpPr>
          <a:xfrm>
            <a:off x="8747262" y="3846052"/>
            <a:ext cx="3534622" cy="2632977"/>
            <a:chOff x="8725767" y="3920855"/>
            <a:chExt cx="3534622" cy="2632977"/>
          </a:xfrm>
        </p:grpSpPr>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3C72E106-38AD-B639-01B7-EEB73D6D8A2F}"/>
                    </a:ext>
                  </a:extLst>
                </p:cNvPr>
                <p:cNvSpPr txBox="1"/>
                <p:nvPr/>
              </p:nvSpPr>
              <p:spPr>
                <a:xfrm>
                  <a:off x="8725767" y="4545718"/>
                  <a:ext cx="3534622" cy="2008114"/>
                </a:xfrm>
                <a:prstGeom prst="rect">
                  <a:avLst/>
                </a:prstGeom>
                <a:noFill/>
              </p:spPr>
              <p:txBody>
                <a:bodyPr wrap="none" rtlCol="0">
                  <a:spAutoFit/>
                </a:bodyPr>
                <a:lstStyle/>
                <a:p>
                  <a14:m>
                    <m:oMath xmlns:m="http://schemas.openxmlformats.org/officeDocument/2006/math">
                      <m:d>
                        <m:dPr>
                          <m:begChr m:val="["/>
                          <m:endChr m:val="]"/>
                          <m:ctrlPr>
                            <a:rPr lang="en-CA" sz="4800" b="0" i="1" smtClean="0">
                              <a:latin typeface="Cambria Math" panose="02040503050406030204" pitchFamily="18" charset="0"/>
                            </a:rPr>
                          </m:ctrlPr>
                        </m:dPr>
                        <m:e>
                          <m:m>
                            <m:mPr>
                              <m:mcs>
                                <m:mc>
                                  <m:mcPr>
                                    <m:count m:val="2"/>
                                    <m:mcJc m:val="center"/>
                                  </m:mcPr>
                                </m:mc>
                              </m:mcs>
                              <m:ctrlPr>
                                <a:rPr lang="en-CA" sz="4800" b="0" i="1" smtClean="0">
                                  <a:latin typeface="Cambria Math" panose="02040503050406030204" pitchFamily="18" charset="0"/>
                                </a:rPr>
                              </m:ctrlPr>
                            </m:mPr>
                            <m:mr>
                              <m:e>
                                <m:sSup>
                                  <m:sSupPr>
                                    <m:ctrlPr>
                                      <a:rPr lang="en-CA" sz="4800" b="0" i="1" smtClean="0">
                                        <a:latin typeface="Cambria Math" panose="02040503050406030204" pitchFamily="18" charset="0"/>
                                      </a:rPr>
                                    </m:ctrlPr>
                                  </m:sSupPr>
                                  <m:e>
                                    <m:d>
                                      <m:dPr>
                                        <m:ctrlPr>
                                          <a:rPr lang="en-CA" sz="4800" b="0" i="1" smtClean="0">
                                            <a:latin typeface="Cambria Math" panose="02040503050406030204" pitchFamily="18" charset="0"/>
                                          </a:rPr>
                                        </m:ctrlPr>
                                      </m:dPr>
                                      <m:e>
                                        <m:f>
                                          <m:fPr>
                                            <m:ctrlPr>
                                              <a:rPr lang="en-CA" sz="4800" b="0" i="1" smtClean="0">
                                                <a:latin typeface="Cambria Math" panose="02040503050406030204" pitchFamily="18" charset="0"/>
                                              </a:rPr>
                                            </m:ctrlPr>
                                          </m:fPr>
                                          <m:num>
                                            <m:acc>
                                              <m:accPr>
                                                <m:chr m:val="̃"/>
                                                <m:ctrlPr>
                                                  <a:rPr lang="en-CA" sz="4800" i="1">
                                                    <a:solidFill>
                                                      <a:srgbClr val="FF0000"/>
                                                    </a:solidFill>
                                                    <a:latin typeface="Cambria Math" panose="02040503050406030204" pitchFamily="18" charset="0"/>
                                                  </a:rPr>
                                                </m:ctrlPr>
                                              </m:accPr>
                                              <m:e>
                                                <m:r>
                                                  <a:rPr lang="en-CA" sz="4800" i="1">
                                                    <a:solidFill>
                                                      <a:srgbClr val="FF0000"/>
                                                    </a:solidFill>
                                                    <a:latin typeface="Cambria Math" panose="02040503050406030204" pitchFamily="18" charset="0"/>
                                                  </a:rPr>
                                                  <m:t>𝑥</m:t>
                                                </m:r>
                                              </m:e>
                                            </m:acc>
                                          </m:num>
                                          <m:den>
                                            <m:r>
                                              <a:rPr lang="en-CA" sz="4800" i="1">
                                                <a:latin typeface="Cambria Math" panose="02040503050406030204" pitchFamily="18" charset="0"/>
                                              </a:rPr>
                                              <m:t>𝐷</m:t>
                                            </m:r>
                                          </m:den>
                                        </m:f>
                                      </m:e>
                                    </m:d>
                                  </m:e>
                                  <m:sup>
                                    <m:r>
                                      <m:rPr>
                                        <m:brk m:alnAt="7"/>
                                      </m:rPr>
                                      <a:rPr lang="en-CA" sz="4800" b="0" i="1" smtClean="0">
                                        <a:latin typeface="Cambria Math" panose="02040503050406030204" pitchFamily="18" charset="0"/>
                                      </a:rPr>
                                      <m:t>2</m:t>
                                    </m:r>
                                  </m:sup>
                                </m:sSup>
                              </m:e>
                              <m:e>
                                <m:r>
                                  <a:rPr lang="en-CA" sz="4800" b="0" i="1" smtClean="0">
                                    <a:latin typeface="Cambria Math" panose="02040503050406030204" pitchFamily="18" charset="0"/>
                                  </a:rPr>
                                  <m:t>0</m:t>
                                </m:r>
                              </m:e>
                            </m:mr>
                            <m:mr>
                              <m:e>
                                <m:r>
                                  <a:rPr lang="en-CA" sz="4800" b="0" i="1" smtClean="0">
                                    <a:latin typeface="Cambria Math" panose="02040503050406030204" pitchFamily="18" charset="0"/>
                                  </a:rPr>
                                  <m:t>0</m:t>
                                </m:r>
                              </m:e>
                              <m:e>
                                <m:r>
                                  <a:rPr lang="en-CA" sz="4800" b="0" i="1" smtClean="0">
                                    <a:latin typeface="Cambria Math" panose="02040503050406030204" pitchFamily="18" charset="0"/>
                                  </a:rPr>
                                  <m:t>−1</m:t>
                                </m:r>
                              </m:e>
                            </m:mr>
                          </m:m>
                        </m:e>
                      </m:d>
                    </m:oMath>
                  </a14:m>
                  <a:r>
                    <a:rPr lang="en-CA" sz="4800" dirty="0"/>
                    <a:t> </a:t>
                  </a:r>
                </a:p>
              </p:txBody>
            </p:sp>
          </mc:Choice>
          <mc:Fallback xmlns="">
            <p:sp>
              <p:nvSpPr>
                <p:cNvPr id="181" name="TextBox 180">
                  <a:extLst>
                    <a:ext uri="{FF2B5EF4-FFF2-40B4-BE49-F238E27FC236}">
                      <a16:creationId xmlns:a16="http://schemas.microsoft.com/office/drawing/2014/main" id="{3C72E106-38AD-B639-01B7-EEB73D6D8A2F}"/>
                    </a:ext>
                  </a:extLst>
                </p:cNvPr>
                <p:cNvSpPr txBox="1">
                  <a:spLocks noRot="1" noChangeAspect="1" noMove="1" noResize="1" noEditPoints="1" noAdjustHandles="1" noChangeArrowheads="1" noChangeShapeType="1" noTextEdit="1"/>
                </p:cNvSpPr>
                <p:nvPr/>
              </p:nvSpPr>
              <p:spPr>
                <a:xfrm>
                  <a:off x="8725767" y="4545718"/>
                  <a:ext cx="3534622" cy="2008114"/>
                </a:xfrm>
                <a:prstGeom prst="rect">
                  <a:avLst/>
                </a:prstGeom>
                <a:blipFill>
                  <a:blip r:embed="rId8"/>
                  <a:stretch>
                    <a:fillRect/>
                  </a:stretch>
                </a:blipFill>
              </p:spPr>
              <p:txBody>
                <a:bodyPr/>
                <a:lstStyle/>
                <a:p>
                  <a:r>
                    <a:rPr lang="en-CA">
                      <a:noFill/>
                    </a:rPr>
                    <a:t> </a:t>
                  </a:r>
                </a:p>
              </p:txBody>
            </p:sp>
          </mc:Fallback>
        </mc:AlternateContent>
        <p:sp>
          <p:nvSpPr>
            <p:cNvPr id="182" name="TextBox 181">
              <a:extLst>
                <a:ext uri="{FF2B5EF4-FFF2-40B4-BE49-F238E27FC236}">
                  <a16:creationId xmlns:a16="http://schemas.microsoft.com/office/drawing/2014/main" id="{C2C90AD4-B369-7E6C-CF25-7E1F25E708B0}"/>
                </a:ext>
              </a:extLst>
            </p:cNvPr>
            <p:cNvSpPr txBox="1"/>
            <p:nvPr/>
          </p:nvSpPr>
          <p:spPr>
            <a:xfrm>
              <a:off x="8820013" y="3920855"/>
              <a:ext cx="3138658" cy="707886"/>
            </a:xfrm>
            <a:prstGeom prst="rect">
              <a:avLst/>
            </a:prstGeom>
            <a:noFill/>
          </p:spPr>
          <p:txBody>
            <a:bodyPr wrap="square" rtlCol="0">
              <a:spAutoFit/>
            </a:bodyPr>
            <a:lstStyle/>
            <a:p>
              <a:r>
                <a:rPr lang="en-CA" sz="4000" dirty="0" err="1"/>
                <a:t>Rindler</a:t>
              </a:r>
              <a:r>
                <a:rPr lang="en-CA" sz="4000" dirty="0"/>
                <a:t> Metric</a:t>
              </a:r>
            </a:p>
          </p:txBody>
        </p:sp>
      </p:grpSp>
      <p:grpSp>
        <p:nvGrpSpPr>
          <p:cNvPr id="184" name="Group 183">
            <a:extLst>
              <a:ext uri="{FF2B5EF4-FFF2-40B4-BE49-F238E27FC236}">
                <a16:creationId xmlns:a16="http://schemas.microsoft.com/office/drawing/2014/main" id="{4A302E88-083D-54FD-9D22-2D11A3B0A551}"/>
              </a:ext>
            </a:extLst>
          </p:cNvPr>
          <p:cNvGrpSpPr/>
          <p:nvPr/>
        </p:nvGrpSpPr>
        <p:grpSpPr>
          <a:xfrm>
            <a:off x="23047" y="3730360"/>
            <a:ext cx="2198392" cy="1340011"/>
            <a:chOff x="23047" y="3332130"/>
            <a:chExt cx="2198392" cy="1340011"/>
          </a:xfrm>
        </p:grpSpPr>
        <p:sp>
          <p:nvSpPr>
            <p:cNvPr id="185" name="Right Brace 184">
              <a:extLst>
                <a:ext uri="{FF2B5EF4-FFF2-40B4-BE49-F238E27FC236}">
                  <a16:creationId xmlns:a16="http://schemas.microsoft.com/office/drawing/2014/main" id="{B9C22114-5AB6-4A60-A6C6-8B439C90793E}"/>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5D40F14D-D062-4828-113D-00974A47BE07}"/>
                    </a:ext>
                  </a:extLst>
                </p:cNvPr>
                <p:cNvSpPr txBox="1"/>
                <p:nvPr/>
              </p:nvSpPr>
              <p:spPr>
                <a:xfrm>
                  <a:off x="178484" y="3619545"/>
                  <a:ext cx="2042955" cy="1052596"/>
                </a:xfrm>
                <a:prstGeom prst="rect">
                  <a:avLst/>
                </a:prstGeom>
                <a:noFill/>
              </p:spPr>
              <p:txBody>
                <a:bodyPr wrap="square">
                  <a:spAutoFit/>
                </a:bodyPr>
                <a:lstStyle/>
                <a:p>
                  <a14:m>
                    <m:oMath xmlns:m="http://schemas.openxmlformats.org/officeDocument/2006/math">
                      <m:r>
                        <a:rPr lang="en-CA" sz="4000" i="1" dirty="0" smtClean="0">
                          <a:solidFill>
                            <a:schemeClr val="tx1"/>
                          </a:solidFill>
                          <a:latin typeface="Cambria Math" panose="02040503050406030204" pitchFamily="18" charset="0"/>
                        </a:rPr>
                        <m:t>𝐷</m:t>
                      </m:r>
                      <m:r>
                        <a:rPr lang="en-CA" sz="4000" b="0" i="1" dirty="0" smtClean="0">
                          <a:solidFill>
                            <a:schemeClr val="tx1"/>
                          </a:solidFill>
                          <a:latin typeface="Cambria Math" panose="02040503050406030204" pitchFamily="18" charset="0"/>
                        </a:rPr>
                        <m:t>=</m:t>
                      </m:r>
                      <m:f>
                        <m:fPr>
                          <m:ctrlPr>
                            <a:rPr lang="en-CA" sz="4000" b="0" i="1" dirty="0" smtClean="0">
                              <a:solidFill>
                                <a:schemeClr val="tx1"/>
                              </a:solidFill>
                              <a:latin typeface="Cambria Math" panose="02040503050406030204" pitchFamily="18" charset="0"/>
                            </a:rPr>
                          </m:ctrlPr>
                        </m:fPr>
                        <m:num>
                          <m:sSup>
                            <m:sSupPr>
                              <m:ctrlPr>
                                <a:rPr lang="en-CA" sz="4000" b="0" i="1" dirty="0" smtClean="0">
                                  <a:solidFill>
                                    <a:schemeClr val="tx1"/>
                                  </a:solidFill>
                                  <a:latin typeface="Cambria Math" panose="02040503050406030204" pitchFamily="18" charset="0"/>
                                </a:rPr>
                              </m:ctrlPr>
                            </m:sSupPr>
                            <m:e>
                              <m:r>
                                <a:rPr lang="en-CA" sz="4000" b="0" i="1" dirty="0" smtClean="0">
                                  <a:solidFill>
                                    <a:schemeClr val="tx1"/>
                                  </a:solidFill>
                                  <a:latin typeface="Cambria Math" panose="02040503050406030204" pitchFamily="18" charset="0"/>
                                </a:rPr>
                                <m:t>𝑐</m:t>
                              </m:r>
                            </m:e>
                            <m:sup>
                              <m:r>
                                <a:rPr lang="en-CA" sz="4000" b="0" i="1" dirty="0" smtClean="0">
                                  <a:solidFill>
                                    <a:schemeClr val="tx1"/>
                                  </a:solidFill>
                                  <a:latin typeface="Cambria Math" panose="02040503050406030204" pitchFamily="18" charset="0"/>
                                </a:rPr>
                                <m:t>2</m:t>
                              </m:r>
                            </m:sup>
                          </m:sSup>
                        </m:num>
                        <m:den>
                          <m:r>
                            <a:rPr lang="en-CA" sz="4000" b="0" i="1" dirty="0" smtClean="0">
                              <a:solidFill>
                                <a:schemeClr val="tx1"/>
                              </a:solidFill>
                              <a:latin typeface="Cambria Math" panose="02040503050406030204" pitchFamily="18" charset="0"/>
                            </a:rPr>
                            <m:t>𝛼</m:t>
                          </m:r>
                        </m:den>
                      </m:f>
                    </m:oMath>
                  </a14:m>
                  <a:r>
                    <a:rPr lang="en-CA" sz="4000" dirty="0"/>
                    <a:t> </a:t>
                  </a:r>
                </a:p>
              </p:txBody>
            </p:sp>
          </mc:Choice>
          <mc:Fallback xmlns="">
            <p:sp>
              <p:nvSpPr>
                <p:cNvPr id="186" name="TextBox 185">
                  <a:extLst>
                    <a:ext uri="{FF2B5EF4-FFF2-40B4-BE49-F238E27FC236}">
                      <a16:creationId xmlns:a16="http://schemas.microsoft.com/office/drawing/2014/main" id="{5D40F14D-D062-4828-113D-00974A47BE07}"/>
                    </a:ext>
                  </a:extLst>
                </p:cNvPr>
                <p:cNvSpPr txBox="1">
                  <a:spLocks noRot="1" noChangeAspect="1" noMove="1" noResize="1" noEditPoints="1" noAdjustHandles="1" noChangeArrowheads="1" noChangeShapeType="1" noTextEdit="1"/>
                </p:cNvSpPr>
                <p:nvPr/>
              </p:nvSpPr>
              <p:spPr>
                <a:xfrm>
                  <a:off x="178484" y="3619545"/>
                  <a:ext cx="2042955" cy="1052596"/>
                </a:xfrm>
                <a:prstGeom prst="rect">
                  <a:avLst/>
                </a:prstGeom>
                <a:blipFill>
                  <a:blip r:embed="rId9"/>
                  <a:stretch>
                    <a:fillRect/>
                  </a:stretch>
                </a:blipFill>
              </p:spPr>
              <p:txBody>
                <a:bodyPr/>
                <a:lstStyle/>
                <a:p>
                  <a:r>
                    <a:rPr lang="en-CA">
                      <a:noFill/>
                    </a:rPr>
                    <a:t> </a:t>
                  </a:r>
                </a:p>
              </p:txBody>
            </p:sp>
          </mc:Fallback>
        </mc:AlternateContent>
      </p:grpSp>
      <p:grpSp>
        <p:nvGrpSpPr>
          <p:cNvPr id="187" name="Group 186">
            <a:extLst>
              <a:ext uri="{FF2B5EF4-FFF2-40B4-BE49-F238E27FC236}">
                <a16:creationId xmlns:a16="http://schemas.microsoft.com/office/drawing/2014/main" id="{AC072014-AD73-2344-E031-E65BC869A895}"/>
              </a:ext>
            </a:extLst>
          </p:cNvPr>
          <p:cNvGrpSpPr/>
          <p:nvPr/>
        </p:nvGrpSpPr>
        <p:grpSpPr>
          <a:xfrm>
            <a:off x="6654331" y="3786800"/>
            <a:ext cx="1911808" cy="1093766"/>
            <a:chOff x="23047" y="3332130"/>
            <a:chExt cx="1911808" cy="1093766"/>
          </a:xfrm>
        </p:grpSpPr>
        <p:sp>
          <p:nvSpPr>
            <p:cNvPr id="188" name="Right Brace 187">
              <a:extLst>
                <a:ext uri="{FF2B5EF4-FFF2-40B4-BE49-F238E27FC236}">
                  <a16:creationId xmlns:a16="http://schemas.microsoft.com/office/drawing/2014/main" id="{13EA5104-153C-8232-889E-04DDF791B402}"/>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5454D4CB-B071-81C2-4326-7FA2EDC03F6C}"/>
                    </a:ext>
                  </a:extLst>
                </p:cNvPr>
                <p:cNvSpPr txBox="1"/>
                <p:nvPr/>
              </p:nvSpPr>
              <p:spPr>
                <a:xfrm>
                  <a:off x="275312" y="3373300"/>
                  <a:ext cx="1659543" cy="1052596"/>
                </a:xfrm>
                <a:prstGeom prst="rect">
                  <a:avLst/>
                </a:prstGeom>
                <a:noFill/>
              </p:spPr>
              <p:txBody>
                <a:bodyPr wrap="square">
                  <a:spAutoFit/>
                </a:bodyPr>
                <a:lstStyle/>
                <a:p>
                  <a14:m>
                    <m:oMath xmlns:m="http://schemas.openxmlformats.org/officeDocument/2006/math">
                      <m:r>
                        <a:rPr lang="en-CA" sz="4000" i="1" dirty="0" smtClean="0">
                          <a:solidFill>
                            <a:schemeClr val="tx1"/>
                          </a:solidFill>
                          <a:latin typeface="Cambria Math" panose="02040503050406030204" pitchFamily="18" charset="0"/>
                        </a:rPr>
                        <m:t>𝐷</m:t>
                      </m:r>
                      <m:r>
                        <a:rPr lang="en-CA" sz="4000" i="1" dirty="0">
                          <a:latin typeface="Cambria Math" panose="02040503050406030204" pitchFamily="18" charset="0"/>
                        </a:rPr>
                        <m:t>=</m:t>
                      </m:r>
                      <m:f>
                        <m:fPr>
                          <m:ctrlPr>
                            <a:rPr lang="en-CA" sz="4000" i="1" dirty="0">
                              <a:latin typeface="Cambria Math" panose="02040503050406030204" pitchFamily="18" charset="0"/>
                            </a:rPr>
                          </m:ctrlPr>
                        </m:fPr>
                        <m:num>
                          <m:sSup>
                            <m:sSupPr>
                              <m:ctrlPr>
                                <a:rPr lang="en-CA" sz="4000" i="1" dirty="0">
                                  <a:latin typeface="Cambria Math" panose="02040503050406030204" pitchFamily="18" charset="0"/>
                                </a:rPr>
                              </m:ctrlPr>
                            </m:sSupPr>
                            <m:e>
                              <m:r>
                                <a:rPr lang="en-CA" sz="4000" i="1" dirty="0">
                                  <a:latin typeface="Cambria Math" panose="02040503050406030204" pitchFamily="18" charset="0"/>
                                </a:rPr>
                                <m:t>𝑐</m:t>
                              </m:r>
                            </m:e>
                            <m:sup>
                              <m:r>
                                <a:rPr lang="en-CA" sz="4000" i="1" dirty="0">
                                  <a:latin typeface="Cambria Math" panose="02040503050406030204" pitchFamily="18" charset="0"/>
                                </a:rPr>
                                <m:t>2</m:t>
                              </m:r>
                            </m:sup>
                          </m:sSup>
                        </m:num>
                        <m:den>
                          <m:r>
                            <a:rPr lang="en-CA" sz="4000" i="1" dirty="0">
                              <a:latin typeface="Cambria Math" panose="02040503050406030204" pitchFamily="18" charset="0"/>
                            </a:rPr>
                            <m:t>𝛼</m:t>
                          </m:r>
                        </m:den>
                      </m:f>
                    </m:oMath>
                  </a14:m>
                  <a:r>
                    <a:rPr lang="en-CA" sz="4000" dirty="0"/>
                    <a:t> </a:t>
                  </a:r>
                </a:p>
              </p:txBody>
            </p:sp>
          </mc:Choice>
          <mc:Fallback xmlns="">
            <p:sp>
              <p:nvSpPr>
                <p:cNvPr id="189" name="TextBox 188">
                  <a:extLst>
                    <a:ext uri="{FF2B5EF4-FFF2-40B4-BE49-F238E27FC236}">
                      <a16:creationId xmlns:a16="http://schemas.microsoft.com/office/drawing/2014/main" id="{5454D4CB-B071-81C2-4326-7FA2EDC03F6C}"/>
                    </a:ext>
                  </a:extLst>
                </p:cNvPr>
                <p:cNvSpPr txBox="1">
                  <a:spLocks noRot="1" noChangeAspect="1" noMove="1" noResize="1" noEditPoints="1" noAdjustHandles="1" noChangeArrowheads="1" noChangeShapeType="1" noTextEdit="1"/>
                </p:cNvSpPr>
                <p:nvPr/>
              </p:nvSpPr>
              <p:spPr>
                <a:xfrm>
                  <a:off x="275312" y="3373300"/>
                  <a:ext cx="1659543" cy="1052596"/>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191" name="Ink 190">
                <a:extLst>
                  <a:ext uri="{FF2B5EF4-FFF2-40B4-BE49-F238E27FC236}">
                    <a16:creationId xmlns:a16="http://schemas.microsoft.com/office/drawing/2014/main" id="{E7BD025B-8973-FFD7-D849-0EE702FDE0A1}"/>
                  </a:ext>
                </a:extLst>
              </p14:cNvPr>
              <p14:cNvContentPartPr/>
              <p14:nvPr>
                <p:extLst>
                  <p:ext uri="{42D2F446-02D8-4167-A562-619A0277C38B}">
                    <p15:isNarration xmlns:p15="http://schemas.microsoft.com/office/powerpoint/2012/main" val="1"/>
                  </p:ext>
                </p:extLst>
              </p14:nvPr>
            </p14:nvContentPartPr>
            <p14:xfrm>
              <a:off x="1716479" y="3785219"/>
              <a:ext cx="2" cy="2"/>
            </p14:xfrm>
          </p:contentPart>
        </mc:Choice>
        <mc:Fallback xmlns="">
          <p:pic>
            <p:nvPicPr>
              <p:cNvPr id="191" name="Ink 190">
                <a:extLst>
                  <a:ext uri="{FF2B5EF4-FFF2-40B4-BE49-F238E27FC236}">
                    <a16:creationId xmlns:a16="http://schemas.microsoft.com/office/drawing/2014/main" id="{E7BD025B-8973-FFD7-D849-0EE702FDE0A1}"/>
                  </a:ext>
                </a:extLst>
              </p:cNvPr>
              <p:cNvPicPr>
                <a:picLocks noGrp="1" noRot="1" noChangeAspect="1" noMove="1" noResize="1" noEditPoints="1" noAdjustHandles="1" noChangeArrowheads="1" noChangeShapeType="1"/>
              </p:cNvPicPr>
              <p:nvPr/>
            </p:nvPicPr>
            <p:blipFill>
              <a:blip r:embed="rId12"/>
              <a:stretch>
                <a:fillRect/>
              </a:stretch>
            </p:blipFill>
            <p:spPr>
              <a:xfrm>
                <a:off x="1716479" y="3785219"/>
                <a:ext cx="2" cy="2"/>
              </a:xfrm>
              <a:prstGeom prst="rect">
                <a:avLst/>
              </a:prstGeom>
            </p:spPr>
          </p:pic>
        </mc:Fallback>
      </mc:AlternateContent>
    </p:spTree>
    <p:custDataLst>
      <p:tags r:id="rId1"/>
    </p:custDataLst>
    <p:extLst>
      <p:ext uri="{BB962C8B-B14F-4D97-AF65-F5344CB8AC3E}">
        <p14:creationId xmlns:p14="http://schemas.microsoft.com/office/powerpoint/2010/main" val="3670985340"/>
      </p:ext>
    </p:extLst>
  </p:cSld>
  <p:clrMapOvr>
    <a:masterClrMapping/>
  </p:clrMapOvr>
  <mc:AlternateContent xmlns:mc="http://schemas.openxmlformats.org/markup-compatibility/2006" xmlns:p14="http://schemas.microsoft.com/office/powerpoint/2010/main">
    <mc:Choice Requires="p14">
      <p:transition spd="slow" p14:dur="2000" advTm="38437"/>
    </mc:Choice>
    <mc:Fallback xmlns="">
      <p:transition spd="slow" advTm="38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1"/>
                                        </p:tgtEl>
                                        <p:attrNameLst>
                                          <p:attrName>style.visibility</p:attrName>
                                        </p:attrNameLst>
                                      </p:cBhvr>
                                      <p:to>
                                        <p:strVal val="visible"/>
                                      </p:to>
                                    </p:set>
                                    <p:cmd type="call" cmd="playFrom(0.0)">
                                      <p:cBhvr>
                                        <p:cTn id="7" dur="1" fill="hold"/>
                                        <p:tgtEl>
                                          <p:spTgt spid="191"/>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anim calcmode="lin" valueType="num">
                                      <p:cBhvr>
                                        <p:cTn id="13" dur="1000" fill="hold"/>
                                        <p:tgtEl>
                                          <p:spTgt spid="100"/>
                                        </p:tgtEl>
                                        <p:attrNameLst>
                                          <p:attrName>ppt_x</p:attrName>
                                        </p:attrNameLst>
                                      </p:cBhvr>
                                      <p:tavLst>
                                        <p:tav tm="0">
                                          <p:val>
                                            <p:strVal val="#ppt_x"/>
                                          </p:val>
                                        </p:tav>
                                        <p:tav tm="100000">
                                          <p:val>
                                            <p:strVal val="#ppt_x"/>
                                          </p:val>
                                        </p:tav>
                                      </p:tavLst>
                                    </p:anim>
                                    <p:anim calcmode="lin" valueType="num">
                                      <p:cBhvr>
                                        <p:cTn id="14"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wipe(down)">
                                      <p:cBhvr>
                                        <p:cTn id="19" dur="1000"/>
                                        <p:tgtEl>
                                          <p:spTgt spid="1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80"/>
                                        </p:tgtEl>
                                        <p:attrNameLst>
                                          <p:attrName>style.visibility</p:attrName>
                                        </p:attrNameLst>
                                      </p:cBhvr>
                                      <p:to>
                                        <p:strVal val="visible"/>
                                      </p:to>
                                    </p:set>
                                    <p:animEffect transition="in" filter="wipe(left)">
                                      <p:cBhvr>
                                        <p:cTn id="28" dur="500"/>
                                        <p:tgtEl>
                                          <p:spTgt spid="18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76"/>
                                        </p:tgtEl>
                                        <p:attrNameLst>
                                          <p:attrName>style.visibility</p:attrName>
                                        </p:attrNameLst>
                                      </p:cBhvr>
                                      <p:to>
                                        <p:strVal val="visible"/>
                                      </p:to>
                                    </p:set>
                                    <p:animEffect transition="in" filter="wipe(down)">
                                      <p:cBhvr>
                                        <p:cTn id="33" dur="1000"/>
                                        <p:tgtEl>
                                          <p:spTgt spid="176"/>
                                        </p:tgtEl>
                                      </p:cBhvr>
                                    </p:animEffect>
                                  </p:childTnLst>
                                </p:cTn>
                              </p:par>
                              <p:par>
                                <p:cTn id="34" presetID="22" presetClass="entr" presetSubtype="4" fill="hold" nodeType="with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down)">
                                      <p:cBhvr>
                                        <p:cTn id="36" dur="1000"/>
                                        <p:tgtEl>
                                          <p:spTgt spid="19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77"/>
                                        </p:tgtEl>
                                        <p:attrNameLst>
                                          <p:attrName>style.visibility</p:attrName>
                                        </p:attrNameLst>
                                      </p:cBhvr>
                                      <p:to>
                                        <p:strVal val="visible"/>
                                      </p:to>
                                    </p:set>
                                    <p:animEffect transition="in" filter="fade">
                                      <p:cBhvr>
                                        <p:cTn id="41" dur="1000"/>
                                        <p:tgtEl>
                                          <p:spTgt spid="177"/>
                                        </p:tgtEl>
                                      </p:cBhvr>
                                    </p:animEffect>
                                    <p:anim calcmode="lin" valueType="num">
                                      <p:cBhvr>
                                        <p:cTn id="42" dur="1000" fill="hold"/>
                                        <p:tgtEl>
                                          <p:spTgt spid="177"/>
                                        </p:tgtEl>
                                        <p:attrNameLst>
                                          <p:attrName>ppt_x</p:attrName>
                                        </p:attrNameLst>
                                      </p:cBhvr>
                                      <p:tavLst>
                                        <p:tav tm="0">
                                          <p:val>
                                            <p:strVal val="#ppt_x"/>
                                          </p:val>
                                        </p:tav>
                                        <p:tav tm="100000">
                                          <p:val>
                                            <p:strVal val="#ppt_x"/>
                                          </p:val>
                                        </p:tav>
                                      </p:tavLst>
                                    </p:anim>
                                    <p:anim calcmode="lin" valueType="num">
                                      <p:cBhvr>
                                        <p:cTn id="43"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79"/>
                                        </p:tgtEl>
                                        <p:attrNameLst>
                                          <p:attrName>style.visibility</p:attrName>
                                        </p:attrNameLst>
                                      </p:cBhvr>
                                      <p:to>
                                        <p:strVal val="visible"/>
                                      </p:to>
                                    </p:set>
                                    <p:animEffect transition="in" filter="wipe(down)">
                                      <p:cBhvr>
                                        <p:cTn id="48" dur="500"/>
                                        <p:tgtEl>
                                          <p:spTgt spid="179"/>
                                        </p:tgtEl>
                                      </p:cBhvr>
                                    </p:animEffec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83"/>
                                        </p:tgtEl>
                                        <p:attrNameLst>
                                          <p:attrName>style.visibility</p:attrName>
                                        </p:attrNameLst>
                                      </p:cBhvr>
                                      <p:to>
                                        <p:strVal val="visible"/>
                                      </p:to>
                                    </p:set>
                                    <p:animEffect transition="in" filter="fade">
                                      <p:cBhvr>
                                        <p:cTn id="56" dur="1000"/>
                                        <p:tgtEl>
                                          <p:spTgt spid="183"/>
                                        </p:tgtEl>
                                      </p:cBhvr>
                                    </p:animEffect>
                                    <p:anim calcmode="lin" valueType="num">
                                      <p:cBhvr>
                                        <p:cTn id="57" dur="1000" fill="hold"/>
                                        <p:tgtEl>
                                          <p:spTgt spid="183"/>
                                        </p:tgtEl>
                                        <p:attrNameLst>
                                          <p:attrName>ppt_x</p:attrName>
                                        </p:attrNameLst>
                                      </p:cBhvr>
                                      <p:tavLst>
                                        <p:tav tm="0">
                                          <p:val>
                                            <p:strVal val="#ppt_x"/>
                                          </p:val>
                                        </p:tav>
                                        <p:tav tm="100000">
                                          <p:val>
                                            <p:strVal val="#ppt_x"/>
                                          </p:val>
                                        </p:tav>
                                      </p:tavLst>
                                    </p:anim>
                                    <p:anim calcmode="lin" valueType="num">
                                      <p:cBhvr>
                                        <p:cTn id="58"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656B5A97-806E-93D7-AD38-0A55DDF6E0A6}"/>
              </a:ext>
            </a:extLst>
          </p:cNvPr>
          <p:cNvGrpSpPr/>
          <p:nvPr/>
        </p:nvGrpSpPr>
        <p:grpSpPr>
          <a:xfrm>
            <a:off x="6420003" y="-1115284"/>
            <a:ext cx="5943446" cy="4758549"/>
            <a:chOff x="6420003" y="-1273746"/>
            <a:chExt cx="5943446" cy="4917011"/>
          </a:xfrm>
        </p:grpSpPr>
        <p:grpSp>
          <p:nvGrpSpPr>
            <p:cNvPr id="153" name="Group 152">
              <a:extLst>
                <a:ext uri="{FF2B5EF4-FFF2-40B4-BE49-F238E27FC236}">
                  <a16:creationId xmlns:a16="http://schemas.microsoft.com/office/drawing/2014/main" id="{0EED915D-5C30-CB85-C0A0-94EE85E9CC06}"/>
                </a:ext>
              </a:extLst>
            </p:cNvPr>
            <p:cNvGrpSpPr/>
            <p:nvPr/>
          </p:nvGrpSpPr>
          <p:grpSpPr>
            <a:xfrm>
              <a:off x="7458745" y="-1273746"/>
              <a:ext cx="2718257" cy="4917011"/>
              <a:chOff x="3586480" y="-742950"/>
              <a:chExt cx="4203831" cy="6819173"/>
            </a:xfrm>
          </p:grpSpPr>
          <p:cxnSp>
            <p:nvCxnSpPr>
              <p:cNvPr id="192" name="Straight Connector 191">
                <a:extLst>
                  <a:ext uri="{FF2B5EF4-FFF2-40B4-BE49-F238E27FC236}">
                    <a16:creationId xmlns:a16="http://schemas.microsoft.com/office/drawing/2014/main" id="{55DB6F90-9D2D-DF22-B576-ADCE892010C3}"/>
                  </a:ext>
                </a:extLst>
              </p:cNvPr>
              <p:cNvCxnSpPr/>
              <p:nvPr/>
            </p:nvCxnSpPr>
            <p:spPr>
              <a:xfrm>
                <a:off x="3586480" y="-723900"/>
                <a:ext cx="0" cy="6800123"/>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207F33BF-EBCD-D500-F2CA-F7D41C3F9340}"/>
                  </a:ext>
                </a:extLst>
              </p:cNvPr>
              <p:cNvCxnSpPr/>
              <p:nvPr/>
            </p:nvCxnSpPr>
            <p:spPr>
              <a:xfrm>
                <a:off x="4989961" y="-723900"/>
                <a:ext cx="0" cy="6800123"/>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48830D2-BDE2-B55B-0FD8-8C1127415F2A}"/>
                  </a:ext>
                </a:extLst>
              </p:cNvPr>
              <p:cNvCxnSpPr/>
              <p:nvPr/>
            </p:nvCxnSpPr>
            <p:spPr>
              <a:xfrm>
                <a:off x="6386830" y="-742950"/>
                <a:ext cx="0" cy="6800123"/>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61A36F1-C411-451C-4973-8F71301FE95A}"/>
                  </a:ext>
                </a:extLst>
              </p:cNvPr>
              <p:cNvCxnSpPr/>
              <p:nvPr/>
            </p:nvCxnSpPr>
            <p:spPr>
              <a:xfrm>
                <a:off x="7790311" y="-742950"/>
                <a:ext cx="0" cy="6800123"/>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6500B9BB-06F1-1009-67BA-59CD95AE6950}"/>
                </a:ext>
              </a:extLst>
            </p:cNvPr>
            <p:cNvGrpSpPr/>
            <p:nvPr/>
          </p:nvGrpSpPr>
          <p:grpSpPr>
            <a:xfrm rot="5400000">
              <a:off x="7876125" y="-1677073"/>
              <a:ext cx="3031201" cy="5943446"/>
              <a:chOff x="3586480" y="-742950"/>
              <a:chExt cx="4203831" cy="6819173"/>
            </a:xfrm>
          </p:grpSpPr>
          <p:cxnSp>
            <p:nvCxnSpPr>
              <p:cNvPr id="165" name="Straight Connector 164">
                <a:extLst>
                  <a:ext uri="{FF2B5EF4-FFF2-40B4-BE49-F238E27FC236}">
                    <a16:creationId xmlns:a16="http://schemas.microsoft.com/office/drawing/2014/main" id="{FDB40931-D8E4-B2CD-7DEB-A003BF9AA578}"/>
                  </a:ext>
                </a:extLst>
              </p:cNvPr>
              <p:cNvCxnSpPr/>
              <p:nvPr/>
            </p:nvCxnSpPr>
            <p:spPr>
              <a:xfrm>
                <a:off x="3586480" y="-723900"/>
                <a:ext cx="0" cy="680012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B1ED389-EB94-2A8B-9DBF-775D7BD074F7}"/>
                  </a:ext>
                </a:extLst>
              </p:cNvPr>
              <p:cNvCxnSpPr/>
              <p:nvPr/>
            </p:nvCxnSpPr>
            <p:spPr>
              <a:xfrm>
                <a:off x="4989961" y="-723900"/>
                <a:ext cx="0" cy="680012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080F21C-BFF5-66E2-9091-BE75DF0021A2}"/>
                  </a:ext>
                </a:extLst>
              </p:cNvPr>
              <p:cNvCxnSpPr/>
              <p:nvPr/>
            </p:nvCxnSpPr>
            <p:spPr>
              <a:xfrm>
                <a:off x="6386830" y="-742950"/>
                <a:ext cx="0" cy="680012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5B17D80-C076-8B7E-9F08-D4F69421AFD4}"/>
                  </a:ext>
                </a:extLst>
              </p:cNvPr>
              <p:cNvCxnSpPr/>
              <p:nvPr/>
            </p:nvCxnSpPr>
            <p:spPr>
              <a:xfrm>
                <a:off x="7790311" y="-742950"/>
                <a:ext cx="0" cy="680012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sp>
        <p:nvSpPr>
          <p:cNvPr id="99" name="Rectangle 98">
            <a:extLst>
              <a:ext uri="{FF2B5EF4-FFF2-40B4-BE49-F238E27FC236}">
                <a16:creationId xmlns:a16="http://schemas.microsoft.com/office/drawing/2014/main" id="{EF7EDFA3-19AE-3108-47D2-D5697958BAE7}"/>
              </a:ext>
            </a:extLst>
          </p:cNvPr>
          <p:cNvSpPr/>
          <p:nvPr/>
        </p:nvSpPr>
        <p:spPr>
          <a:xfrm>
            <a:off x="0" y="3550924"/>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7" name="Group 176">
            <a:extLst>
              <a:ext uri="{FF2B5EF4-FFF2-40B4-BE49-F238E27FC236}">
                <a16:creationId xmlns:a16="http://schemas.microsoft.com/office/drawing/2014/main" id="{36E4DC3F-1A17-9C58-660F-68FEAF6E2BB7}"/>
              </a:ext>
            </a:extLst>
          </p:cNvPr>
          <p:cNvGrpSpPr/>
          <p:nvPr/>
        </p:nvGrpSpPr>
        <p:grpSpPr>
          <a:xfrm>
            <a:off x="6530776" y="4630939"/>
            <a:ext cx="2164470" cy="1895253"/>
            <a:chOff x="7249382" y="3995584"/>
            <a:chExt cx="2164470" cy="1895253"/>
          </a:xfrm>
        </p:grpSpPr>
        <p:grpSp>
          <p:nvGrpSpPr>
            <p:cNvPr id="107" name="Group 106">
              <a:extLst>
                <a:ext uri="{FF2B5EF4-FFF2-40B4-BE49-F238E27FC236}">
                  <a16:creationId xmlns:a16="http://schemas.microsoft.com/office/drawing/2014/main" id="{43520FF8-8DAE-F0FF-C1FC-8B8925034412}"/>
                </a:ext>
              </a:extLst>
            </p:cNvPr>
            <p:cNvGrpSpPr/>
            <p:nvPr/>
          </p:nvGrpSpPr>
          <p:grpSpPr>
            <a:xfrm>
              <a:off x="7249382" y="3995584"/>
              <a:ext cx="2164470" cy="1895252"/>
              <a:chOff x="-2827678" y="2760007"/>
              <a:chExt cx="1429839" cy="1251995"/>
            </a:xfrm>
          </p:grpSpPr>
          <p:cxnSp>
            <p:nvCxnSpPr>
              <p:cNvPr id="109" name="Straight Arrow Connector 108">
                <a:extLst>
                  <a:ext uri="{FF2B5EF4-FFF2-40B4-BE49-F238E27FC236}">
                    <a16:creationId xmlns:a16="http://schemas.microsoft.com/office/drawing/2014/main" id="{9A034AF3-D849-4764-319C-F2F9525B7A7B}"/>
                  </a:ext>
                </a:extLst>
              </p:cNvPr>
              <p:cNvCxnSpPr>
                <a:cxnSpLocks/>
              </p:cNvCxnSpPr>
              <p:nvPr/>
            </p:nvCxnSpPr>
            <p:spPr>
              <a:xfrm>
                <a:off x="-2827678" y="4001083"/>
                <a:ext cx="1189378" cy="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E2DA43-00C5-A616-4F86-EBD165C321D4}"/>
                      </a:ext>
                    </a:extLst>
                  </p:cNvPr>
                  <p:cNvSpPr txBox="1"/>
                  <p:nvPr/>
                </p:nvSpPr>
                <p:spPr>
                  <a:xfrm>
                    <a:off x="-1864825" y="3463049"/>
                    <a:ext cx="466986" cy="548953"/>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C00000"/>
                                  </a:solidFill>
                                  <a:latin typeface="Cambria Math" panose="02040503050406030204" pitchFamily="18" charset="0"/>
                                </a:rPr>
                              </m:ctrlPr>
                            </m:accPr>
                            <m:e>
                              <m:r>
                                <a:rPr lang="en-CA" sz="4800" b="0" i="1" smtClean="0">
                                  <a:solidFill>
                                    <a:srgbClr val="C00000"/>
                                  </a:solidFill>
                                  <a:latin typeface="Cambria Math" panose="02040503050406030204" pitchFamily="18" charset="0"/>
                                </a:rPr>
                                <m:t>𝑥</m:t>
                              </m:r>
                            </m:e>
                          </m:acc>
                        </m:oMath>
                      </m:oMathPara>
                    </a14:m>
                    <a:endParaRPr lang="en-CA" sz="4800" dirty="0">
                      <a:solidFill>
                        <a:srgbClr val="C00000"/>
                      </a:solidFill>
                    </a:endParaRPr>
                  </a:p>
                </p:txBody>
              </p:sp>
            </mc:Choice>
            <mc:Fallback xmlns="">
              <p:sp>
                <p:nvSpPr>
                  <p:cNvPr id="110" name="TextBox 109">
                    <a:extLst>
                      <a:ext uri="{FF2B5EF4-FFF2-40B4-BE49-F238E27FC236}">
                        <a16:creationId xmlns:a16="http://schemas.microsoft.com/office/drawing/2014/main" id="{42E2DA43-00C5-A616-4F86-EBD165C321D4}"/>
                      </a:ext>
                    </a:extLst>
                  </p:cNvPr>
                  <p:cNvSpPr txBox="1">
                    <a:spLocks noRot="1" noChangeAspect="1" noMove="1" noResize="1" noEditPoints="1" noAdjustHandles="1" noChangeArrowheads="1" noChangeShapeType="1" noTextEdit="1"/>
                  </p:cNvSpPr>
                  <p:nvPr/>
                </p:nvSpPr>
                <p:spPr>
                  <a:xfrm>
                    <a:off x="-1864825" y="3463049"/>
                    <a:ext cx="466986" cy="548953"/>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E84B9FF-C8D4-4245-EB0C-534CCAFDADE9}"/>
                      </a:ext>
                    </a:extLst>
                  </p:cNvPr>
                  <p:cNvSpPr txBox="1"/>
                  <p:nvPr/>
                </p:nvSpPr>
                <p:spPr>
                  <a:xfrm>
                    <a:off x="-2711471" y="2760007"/>
                    <a:ext cx="545941" cy="548953"/>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chemeClr val="tx1"/>
                              </a:solidFill>
                              <a:latin typeface="Cambria Math" panose="02040503050406030204" pitchFamily="18" charset="0"/>
                            </a:rPr>
                            <m:t>𝑐</m:t>
                          </m:r>
                          <m:acc>
                            <m:accPr>
                              <m:chr m:val="̃"/>
                              <m:ctrlPr>
                                <a:rPr lang="en-CA" sz="4800" b="0" i="1" smtClean="0">
                                  <a:solidFill>
                                    <a:srgbClr val="C00000"/>
                                  </a:solidFill>
                                  <a:latin typeface="Cambria Math" panose="02040503050406030204" pitchFamily="18" charset="0"/>
                                </a:rPr>
                              </m:ctrlPr>
                            </m:accPr>
                            <m:e>
                              <m:r>
                                <a:rPr lang="en-CA" sz="4800" b="0" i="1" smtClean="0">
                                  <a:solidFill>
                                    <a:srgbClr val="C00000"/>
                                  </a:solidFill>
                                  <a:latin typeface="Cambria Math" panose="02040503050406030204" pitchFamily="18" charset="0"/>
                                </a:rPr>
                                <m:t>𝑡</m:t>
                              </m:r>
                            </m:e>
                          </m:acc>
                        </m:oMath>
                      </m:oMathPara>
                    </a14:m>
                    <a:endParaRPr lang="en-CA" sz="4800" dirty="0">
                      <a:solidFill>
                        <a:srgbClr val="C00000"/>
                      </a:solidFill>
                    </a:endParaRPr>
                  </a:p>
                </p:txBody>
              </p:sp>
            </mc:Choice>
            <mc:Fallback xmlns="">
              <p:sp>
                <p:nvSpPr>
                  <p:cNvPr id="111" name="TextBox 110">
                    <a:extLst>
                      <a:ext uri="{FF2B5EF4-FFF2-40B4-BE49-F238E27FC236}">
                        <a16:creationId xmlns:a16="http://schemas.microsoft.com/office/drawing/2014/main" id="{BE84B9FF-C8D4-4245-EB0C-534CCAFDADE9}"/>
                      </a:ext>
                    </a:extLst>
                  </p:cNvPr>
                  <p:cNvSpPr txBox="1">
                    <a:spLocks noRot="1" noChangeAspect="1" noMove="1" noResize="1" noEditPoints="1" noAdjustHandles="1" noChangeArrowheads="1" noChangeShapeType="1" noTextEdit="1"/>
                  </p:cNvSpPr>
                  <p:nvPr/>
                </p:nvSpPr>
                <p:spPr>
                  <a:xfrm>
                    <a:off x="-2711471" y="2760007"/>
                    <a:ext cx="545941" cy="548953"/>
                  </a:xfrm>
                  <a:prstGeom prst="rect">
                    <a:avLst/>
                  </a:prstGeom>
                  <a:blipFill>
                    <a:blip r:embed="rId4"/>
                    <a:stretch>
                      <a:fillRect/>
                    </a:stretch>
                  </a:blipFill>
                  <a:ln>
                    <a:noFill/>
                  </a:ln>
                </p:spPr>
                <p:txBody>
                  <a:bodyPr/>
                  <a:lstStyle/>
                  <a:p>
                    <a:r>
                      <a:rPr lang="en-CA">
                        <a:noFill/>
                      </a:rPr>
                      <a:t> </a:t>
                    </a:r>
                  </a:p>
                </p:txBody>
              </p:sp>
            </mc:Fallback>
          </mc:AlternateContent>
        </p:grpSp>
        <p:cxnSp>
          <p:nvCxnSpPr>
            <p:cNvPr id="113" name="Straight Arrow Connector 112">
              <a:extLst>
                <a:ext uri="{FF2B5EF4-FFF2-40B4-BE49-F238E27FC236}">
                  <a16:creationId xmlns:a16="http://schemas.microsoft.com/office/drawing/2014/main" id="{CBCD71E8-18B2-5514-F3EF-4A15463702FE}"/>
                </a:ext>
              </a:extLst>
            </p:cNvPr>
            <p:cNvCxnSpPr>
              <a:cxnSpLocks/>
            </p:cNvCxnSpPr>
            <p:nvPr/>
          </p:nvCxnSpPr>
          <p:spPr>
            <a:xfrm rot="16200000">
              <a:off x="6352847" y="4990605"/>
              <a:ext cx="1800464" cy="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4" name="Straight Connector 173">
            <a:extLst>
              <a:ext uri="{FF2B5EF4-FFF2-40B4-BE49-F238E27FC236}">
                <a16:creationId xmlns:a16="http://schemas.microsoft.com/office/drawing/2014/main" id="{A7562D50-30F1-59FC-994E-9AF2C5AA3B73}"/>
              </a:ext>
            </a:extLst>
          </p:cNvPr>
          <p:cNvCxnSpPr/>
          <p:nvPr/>
        </p:nvCxnSpPr>
        <p:spPr>
          <a:xfrm>
            <a:off x="11012852" y="-1272620"/>
            <a:ext cx="0" cy="4903275"/>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253D2C4-28D5-415A-22EE-CE5EF8F0CAE1}"/>
              </a:ext>
            </a:extLst>
          </p:cNvPr>
          <p:cNvCxnSpPr/>
          <p:nvPr/>
        </p:nvCxnSpPr>
        <p:spPr>
          <a:xfrm>
            <a:off x="11920363" y="-1272620"/>
            <a:ext cx="0" cy="4903275"/>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855CC1D9-A08C-1A5F-6D86-CB063BC583D2}"/>
              </a:ext>
            </a:extLst>
          </p:cNvPr>
          <p:cNvGrpSpPr/>
          <p:nvPr/>
        </p:nvGrpSpPr>
        <p:grpSpPr>
          <a:xfrm>
            <a:off x="6703788" y="112854"/>
            <a:ext cx="5292984" cy="3650585"/>
            <a:chOff x="6703788" y="112854"/>
            <a:chExt cx="5292984" cy="3650585"/>
          </a:xfrm>
        </p:grpSpPr>
        <p:grpSp>
          <p:nvGrpSpPr>
            <p:cNvPr id="167" name="Group 166">
              <a:extLst>
                <a:ext uri="{FF2B5EF4-FFF2-40B4-BE49-F238E27FC236}">
                  <a16:creationId xmlns:a16="http://schemas.microsoft.com/office/drawing/2014/main" id="{CFABF7CA-D343-D969-79CC-A6A1B41976D5}"/>
                </a:ext>
              </a:extLst>
            </p:cNvPr>
            <p:cNvGrpSpPr/>
            <p:nvPr/>
          </p:nvGrpSpPr>
          <p:grpSpPr>
            <a:xfrm>
              <a:off x="6703788" y="112854"/>
              <a:ext cx="5044854" cy="3570267"/>
              <a:chOff x="7779781" y="851160"/>
              <a:chExt cx="4152209" cy="2565485"/>
            </a:xfrm>
          </p:grpSpPr>
          <p:cxnSp>
            <p:nvCxnSpPr>
              <p:cNvPr id="95" name="Straight Connector 94">
                <a:extLst>
                  <a:ext uri="{FF2B5EF4-FFF2-40B4-BE49-F238E27FC236}">
                    <a16:creationId xmlns:a16="http://schemas.microsoft.com/office/drawing/2014/main" id="{73B0A616-932B-606A-A05D-B59015800178}"/>
                  </a:ext>
                </a:extLst>
              </p:cNvPr>
              <p:cNvCxnSpPr/>
              <p:nvPr/>
            </p:nvCxnSpPr>
            <p:spPr>
              <a:xfrm flipV="1">
                <a:off x="7779781" y="859156"/>
                <a:ext cx="0" cy="2535661"/>
              </a:xfrm>
              <a:prstGeom prst="line">
                <a:avLst/>
              </a:prstGeom>
              <a:ln w="76200">
                <a:solidFill>
                  <a:schemeClr val="tx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DF6D229-D957-8D76-D1FF-7FAD431C1B7E}"/>
                  </a:ext>
                </a:extLst>
              </p:cNvPr>
              <p:cNvCxnSpPr/>
              <p:nvPr/>
            </p:nvCxnSpPr>
            <p:spPr>
              <a:xfrm flipV="1">
                <a:off x="9391608" y="872570"/>
                <a:ext cx="0" cy="2535661"/>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8B74A27-21ED-6AD5-6AF6-7295CE4C64A0}"/>
                  </a:ext>
                </a:extLst>
              </p:cNvPr>
              <p:cNvCxnSpPr/>
              <p:nvPr/>
            </p:nvCxnSpPr>
            <p:spPr>
              <a:xfrm flipV="1">
                <a:off x="11059195" y="880984"/>
                <a:ext cx="0" cy="2535661"/>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5271FB1-3030-8D98-1B78-F8C653F65454}"/>
                  </a:ext>
                </a:extLst>
              </p:cNvPr>
              <p:cNvCxnSpPr/>
              <p:nvPr/>
            </p:nvCxnSpPr>
            <p:spPr>
              <a:xfrm flipV="1">
                <a:off x="11931990" y="851160"/>
                <a:ext cx="0" cy="2535661"/>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BC096B0-8762-61F5-65C3-245DEE608BBB}"/>
                  </a:ext>
                </a:extLst>
              </p:cNvPr>
              <p:cNvCxnSpPr/>
              <p:nvPr/>
            </p:nvCxnSpPr>
            <p:spPr>
              <a:xfrm flipV="1">
                <a:off x="10257139" y="868149"/>
                <a:ext cx="0" cy="253566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C5EA59F-19B5-10B7-5B92-3FB6183C765C}"/>
                  </a:ext>
                </a:extLst>
              </p:cNvPr>
              <p:cNvCxnSpPr/>
              <p:nvPr/>
            </p:nvCxnSpPr>
            <p:spPr>
              <a:xfrm flipV="1">
                <a:off x="8576156" y="852317"/>
                <a:ext cx="0" cy="253566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76753A1D-FDB2-CED6-7B5F-B59A1A89D3FD}"/>
                </a:ext>
              </a:extLst>
            </p:cNvPr>
            <p:cNvGrpSpPr/>
            <p:nvPr/>
          </p:nvGrpSpPr>
          <p:grpSpPr>
            <a:xfrm>
              <a:off x="7335564" y="3419446"/>
              <a:ext cx="4661208" cy="343993"/>
              <a:chOff x="907125" y="3564265"/>
              <a:chExt cx="4661208" cy="343993"/>
            </a:xfrm>
          </p:grpSpPr>
          <p:pic>
            <p:nvPicPr>
              <p:cNvPr id="168" name="Picture 8" descr="Rocket, Star, Moon, Space Travel, Space, Research">
                <a:extLst>
                  <a:ext uri="{FF2B5EF4-FFF2-40B4-BE49-F238E27FC236}">
                    <a16:creationId xmlns:a16="http://schemas.microsoft.com/office/drawing/2014/main" id="{3AA6A576-23D2-5DA0-EA9B-5E8F4DF22CAA}"/>
                  </a:ext>
                </a:extLst>
              </p:cNvPr>
              <p:cNvPicPr>
                <a:picLocks noChangeAspect="1" noChangeArrowheads="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026637" y="3444753"/>
                <a:ext cx="342384" cy="581408"/>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8" descr="Rocket, Star, Moon, Space Travel, Space, Research">
                <a:extLst>
                  <a:ext uri="{FF2B5EF4-FFF2-40B4-BE49-F238E27FC236}">
                    <a16:creationId xmlns:a16="http://schemas.microsoft.com/office/drawing/2014/main" id="{99909F6D-305D-4C43-744C-9F28796EA5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046587" y="3444754"/>
                <a:ext cx="342384" cy="58140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8" descr="Rocket, Star, Moon, Space Travel, Space, Research">
                <a:extLst>
                  <a:ext uri="{FF2B5EF4-FFF2-40B4-BE49-F238E27FC236}">
                    <a16:creationId xmlns:a16="http://schemas.microsoft.com/office/drawing/2014/main" id="{1F6CA1E1-4FF1-8AC8-3CB8-1A512B18EEA5}"/>
                  </a:ext>
                </a:extLst>
              </p:cNvPr>
              <p:cNvPicPr>
                <a:picLocks noChangeAspect="1" noChangeArrowheads="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3066537" y="3444754"/>
                <a:ext cx="342384" cy="581408"/>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8" descr="Rocket, Star, Moon, Space Travel, Space, Research">
                <a:extLst>
                  <a:ext uri="{FF2B5EF4-FFF2-40B4-BE49-F238E27FC236}">
                    <a16:creationId xmlns:a16="http://schemas.microsoft.com/office/drawing/2014/main" id="{8B3758BB-6101-2F1B-6F06-D1ED26F91B67}"/>
                  </a:ext>
                </a:extLst>
              </p:cNvPr>
              <p:cNvPicPr>
                <a:picLocks noChangeAspect="1" noChangeArrowheads="1"/>
              </p:cNvPicPr>
              <p:nvPr/>
            </p:nvPicPr>
            <p:blipFill>
              <a:blip r:embed="rId5">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4087176" y="3446362"/>
                <a:ext cx="342384" cy="58140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8" descr="Rocket, Star, Moon, Space Travel, Space, Research">
                <a:extLst>
                  <a:ext uri="{FF2B5EF4-FFF2-40B4-BE49-F238E27FC236}">
                    <a16:creationId xmlns:a16="http://schemas.microsoft.com/office/drawing/2014/main" id="{590FE864-B2E7-82F2-1619-1A860B506AE5}"/>
                  </a:ext>
                </a:extLst>
              </p:cNvPr>
              <p:cNvPicPr>
                <a:picLocks noChangeAspect="1" noChangeArrowheads="1"/>
              </p:cNvPicPr>
              <p:nvPr/>
            </p:nvPicPr>
            <p:blipFill>
              <a:blip r:embed="rId5">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5106437" y="3444754"/>
                <a:ext cx="342384" cy="581408"/>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183" name="Group 182">
            <a:extLst>
              <a:ext uri="{FF2B5EF4-FFF2-40B4-BE49-F238E27FC236}">
                <a16:creationId xmlns:a16="http://schemas.microsoft.com/office/drawing/2014/main" id="{76FAB481-BEB2-EAD0-4254-D94FED756E6A}"/>
              </a:ext>
            </a:extLst>
          </p:cNvPr>
          <p:cNvGrpSpPr/>
          <p:nvPr/>
        </p:nvGrpSpPr>
        <p:grpSpPr>
          <a:xfrm>
            <a:off x="8747262" y="3846052"/>
            <a:ext cx="3454215" cy="2632977"/>
            <a:chOff x="8725767" y="3920855"/>
            <a:chExt cx="3454215" cy="2632977"/>
          </a:xfrm>
        </p:grpSpPr>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3C72E106-38AD-B639-01B7-EEB73D6D8A2F}"/>
                    </a:ext>
                  </a:extLst>
                </p:cNvPr>
                <p:cNvSpPr txBox="1"/>
                <p:nvPr/>
              </p:nvSpPr>
              <p:spPr>
                <a:xfrm>
                  <a:off x="8725767" y="4545718"/>
                  <a:ext cx="3454215" cy="2008114"/>
                </a:xfrm>
                <a:prstGeom prst="rect">
                  <a:avLst/>
                </a:prstGeom>
                <a:noFill/>
              </p:spPr>
              <p:txBody>
                <a:bodyPr wrap="none" rtlCol="0">
                  <a:spAutoFit/>
                </a:bodyPr>
                <a:lstStyle/>
                <a:p>
                  <a14:m>
                    <m:oMath xmlns:m="http://schemas.openxmlformats.org/officeDocument/2006/math">
                      <m:d>
                        <m:dPr>
                          <m:begChr m:val="["/>
                          <m:endChr m:val="]"/>
                          <m:ctrlPr>
                            <a:rPr lang="en-CA" sz="4800" b="0" i="1" smtClean="0">
                              <a:latin typeface="Cambria Math" panose="02040503050406030204" pitchFamily="18" charset="0"/>
                            </a:rPr>
                          </m:ctrlPr>
                        </m:dPr>
                        <m:e>
                          <m:m>
                            <m:mPr>
                              <m:mcs>
                                <m:mc>
                                  <m:mcPr>
                                    <m:count m:val="2"/>
                                    <m:mcJc m:val="center"/>
                                  </m:mcPr>
                                </m:mc>
                              </m:mcs>
                              <m:ctrlPr>
                                <a:rPr lang="en-CA" sz="4800" b="0" i="1" smtClean="0">
                                  <a:latin typeface="Cambria Math" panose="02040503050406030204" pitchFamily="18" charset="0"/>
                                </a:rPr>
                              </m:ctrlPr>
                            </m:mPr>
                            <m:mr>
                              <m:e>
                                <m:sSup>
                                  <m:sSupPr>
                                    <m:ctrlPr>
                                      <a:rPr lang="en-CA" sz="4800" b="0" i="1" smtClean="0">
                                        <a:latin typeface="Cambria Math" panose="02040503050406030204" pitchFamily="18" charset="0"/>
                                      </a:rPr>
                                    </m:ctrlPr>
                                  </m:sSupPr>
                                  <m:e>
                                    <m:d>
                                      <m:dPr>
                                        <m:ctrlPr>
                                          <a:rPr lang="en-CA" sz="4800" b="0" i="1" smtClean="0">
                                            <a:latin typeface="Cambria Math" panose="02040503050406030204" pitchFamily="18" charset="0"/>
                                          </a:rPr>
                                        </m:ctrlPr>
                                      </m:dPr>
                                      <m:e>
                                        <m:f>
                                          <m:fPr>
                                            <m:ctrlPr>
                                              <a:rPr lang="en-CA" sz="4800" i="1">
                                                <a:latin typeface="Cambria Math" panose="02040503050406030204" pitchFamily="18" charset="0"/>
                                              </a:rPr>
                                            </m:ctrlPr>
                                          </m:fPr>
                                          <m:num>
                                            <m:acc>
                                              <m:accPr>
                                                <m:chr m:val="̃"/>
                                                <m:ctrlPr>
                                                  <a:rPr lang="en-CA" sz="4800" i="1">
                                                    <a:solidFill>
                                                      <a:srgbClr val="FF0000"/>
                                                    </a:solidFill>
                                                    <a:latin typeface="Cambria Math" panose="02040503050406030204" pitchFamily="18" charset="0"/>
                                                  </a:rPr>
                                                </m:ctrlPr>
                                              </m:accPr>
                                              <m:e>
                                                <m:r>
                                                  <a:rPr lang="en-CA" sz="4800" i="1">
                                                    <a:solidFill>
                                                      <a:srgbClr val="FF0000"/>
                                                    </a:solidFill>
                                                    <a:latin typeface="Cambria Math" panose="02040503050406030204" pitchFamily="18" charset="0"/>
                                                  </a:rPr>
                                                  <m:t>𝑥</m:t>
                                                </m:r>
                                              </m:e>
                                            </m:acc>
                                          </m:num>
                                          <m:den>
                                            <m:r>
                                              <a:rPr lang="en-CA" sz="4800" i="1">
                                                <a:latin typeface="Cambria Math" panose="02040503050406030204" pitchFamily="18" charset="0"/>
                                              </a:rPr>
                                              <m:t>𝐷</m:t>
                                            </m:r>
                                          </m:den>
                                        </m:f>
                                      </m:e>
                                    </m:d>
                                  </m:e>
                                  <m:sup>
                                    <m:r>
                                      <m:rPr>
                                        <m:brk m:alnAt="7"/>
                                      </m:rPr>
                                      <a:rPr lang="en-CA" sz="4800" b="0" i="1" smtClean="0">
                                        <a:latin typeface="Cambria Math" panose="02040503050406030204" pitchFamily="18" charset="0"/>
                                      </a:rPr>
                                      <m:t>2</m:t>
                                    </m:r>
                                  </m:sup>
                                </m:sSup>
                              </m:e>
                              <m:e>
                                <m:r>
                                  <a:rPr lang="en-CA" sz="4800" b="0" i="1" smtClean="0">
                                    <a:latin typeface="Cambria Math" panose="02040503050406030204" pitchFamily="18" charset="0"/>
                                  </a:rPr>
                                  <m:t>0</m:t>
                                </m:r>
                              </m:e>
                            </m:mr>
                            <m:mr>
                              <m:e>
                                <m:r>
                                  <a:rPr lang="en-CA" sz="4800" b="0" i="1" smtClean="0">
                                    <a:latin typeface="Cambria Math" panose="02040503050406030204" pitchFamily="18" charset="0"/>
                                  </a:rPr>
                                  <m:t>0</m:t>
                                </m:r>
                              </m:e>
                              <m:e>
                                <m:r>
                                  <a:rPr lang="en-CA" sz="4800" b="0" i="1" smtClean="0">
                                    <a:latin typeface="Cambria Math" panose="02040503050406030204" pitchFamily="18" charset="0"/>
                                  </a:rPr>
                                  <m:t>−1</m:t>
                                </m:r>
                              </m:e>
                            </m:mr>
                          </m:m>
                        </m:e>
                      </m:d>
                    </m:oMath>
                  </a14:m>
                  <a:r>
                    <a:rPr lang="en-CA" sz="4800" dirty="0"/>
                    <a:t> </a:t>
                  </a:r>
                </a:p>
              </p:txBody>
            </p:sp>
          </mc:Choice>
          <mc:Fallback xmlns="">
            <p:sp>
              <p:nvSpPr>
                <p:cNvPr id="181" name="TextBox 180">
                  <a:extLst>
                    <a:ext uri="{FF2B5EF4-FFF2-40B4-BE49-F238E27FC236}">
                      <a16:creationId xmlns:a16="http://schemas.microsoft.com/office/drawing/2014/main" id="{3C72E106-38AD-B639-01B7-EEB73D6D8A2F}"/>
                    </a:ext>
                  </a:extLst>
                </p:cNvPr>
                <p:cNvSpPr txBox="1">
                  <a:spLocks noRot="1" noChangeAspect="1" noMove="1" noResize="1" noEditPoints="1" noAdjustHandles="1" noChangeArrowheads="1" noChangeShapeType="1" noTextEdit="1"/>
                </p:cNvSpPr>
                <p:nvPr/>
              </p:nvSpPr>
              <p:spPr>
                <a:xfrm>
                  <a:off x="8725767" y="4545718"/>
                  <a:ext cx="3454215" cy="2008114"/>
                </a:xfrm>
                <a:prstGeom prst="rect">
                  <a:avLst/>
                </a:prstGeom>
                <a:blipFill>
                  <a:blip r:embed="rId6"/>
                  <a:stretch>
                    <a:fillRect/>
                  </a:stretch>
                </a:blipFill>
              </p:spPr>
              <p:txBody>
                <a:bodyPr/>
                <a:lstStyle/>
                <a:p>
                  <a:r>
                    <a:rPr lang="en-CA">
                      <a:noFill/>
                    </a:rPr>
                    <a:t> </a:t>
                  </a:r>
                </a:p>
              </p:txBody>
            </p:sp>
          </mc:Fallback>
        </mc:AlternateContent>
        <p:sp>
          <p:nvSpPr>
            <p:cNvPr id="182" name="TextBox 181">
              <a:extLst>
                <a:ext uri="{FF2B5EF4-FFF2-40B4-BE49-F238E27FC236}">
                  <a16:creationId xmlns:a16="http://schemas.microsoft.com/office/drawing/2014/main" id="{C2C90AD4-B369-7E6C-CF25-7E1F25E708B0}"/>
                </a:ext>
              </a:extLst>
            </p:cNvPr>
            <p:cNvSpPr txBox="1"/>
            <p:nvPr/>
          </p:nvSpPr>
          <p:spPr>
            <a:xfrm>
              <a:off x="8820013" y="3920855"/>
              <a:ext cx="3138658" cy="707886"/>
            </a:xfrm>
            <a:prstGeom prst="rect">
              <a:avLst/>
            </a:prstGeom>
            <a:noFill/>
          </p:spPr>
          <p:txBody>
            <a:bodyPr wrap="square" rtlCol="0">
              <a:spAutoFit/>
            </a:bodyPr>
            <a:lstStyle/>
            <a:p>
              <a:r>
                <a:rPr lang="en-CA" sz="4000" dirty="0" err="1"/>
                <a:t>Rindler</a:t>
              </a:r>
              <a:r>
                <a:rPr lang="en-CA" sz="4000" dirty="0"/>
                <a:t> Metric</a:t>
              </a:r>
            </a:p>
          </p:txBody>
        </p:sp>
      </p:grpSp>
      <p:grpSp>
        <p:nvGrpSpPr>
          <p:cNvPr id="187" name="Group 186">
            <a:extLst>
              <a:ext uri="{FF2B5EF4-FFF2-40B4-BE49-F238E27FC236}">
                <a16:creationId xmlns:a16="http://schemas.microsoft.com/office/drawing/2014/main" id="{AC072014-AD73-2344-E031-E65BC869A895}"/>
              </a:ext>
            </a:extLst>
          </p:cNvPr>
          <p:cNvGrpSpPr/>
          <p:nvPr/>
        </p:nvGrpSpPr>
        <p:grpSpPr>
          <a:xfrm>
            <a:off x="6654331" y="3786800"/>
            <a:ext cx="1911808" cy="1093766"/>
            <a:chOff x="23047" y="3332130"/>
            <a:chExt cx="1911808" cy="1093766"/>
          </a:xfrm>
        </p:grpSpPr>
        <p:sp>
          <p:nvSpPr>
            <p:cNvPr id="188" name="Right Brace 187">
              <a:extLst>
                <a:ext uri="{FF2B5EF4-FFF2-40B4-BE49-F238E27FC236}">
                  <a16:creationId xmlns:a16="http://schemas.microsoft.com/office/drawing/2014/main" id="{13EA5104-153C-8232-889E-04DDF791B402}"/>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5454D4CB-B071-81C2-4326-7FA2EDC03F6C}"/>
                    </a:ext>
                  </a:extLst>
                </p:cNvPr>
                <p:cNvSpPr txBox="1"/>
                <p:nvPr/>
              </p:nvSpPr>
              <p:spPr>
                <a:xfrm>
                  <a:off x="275312" y="3373300"/>
                  <a:ext cx="1659543" cy="1052596"/>
                </a:xfrm>
                <a:prstGeom prst="rect">
                  <a:avLst/>
                </a:prstGeom>
                <a:noFill/>
              </p:spPr>
              <p:txBody>
                <a:bodyPr wrap="square">
                  <a:spAutoFit/>
                </a:bodyPr>
                <a:lstStyle/>
                <a:p>
                  <a14:m>
                    <m:oMath xmlns:m="http://schemas.openxmlformats.org/officeDocument/2006/math">
                      <m:r>
                        <a:rPr lang="en-CA" sz="4000" i="1" dirty="0" smtClean="0">
                          <a:solidFill>
                            <a:schemeClr val="tx1"/>
                          </a:solidFill>
                          <a:latin typeface="Cambria Math" panose="02040503050406030204" pitchFamily="18" charset="0"/>
                        </a:rPr>
                        <m:t>𝐷</m:t>
                      </m:r>
                      <m:r>
                        <a:rPr lang="en-CA" sz="4000" i="1" dirty="0">
                          <a:latin typeface="Cambria Math" panose="02040503050406030204" pitchFamily="18" charset="0"/>
                        </a:rPr>
                        <m:t>=</m:t>
                      </m:r>
                      <m:f>
                        <m:fPr>
                          <m:ctrlPr>
                            <a:rPr lang="en-CA" sz="4000" i="1" dirty="0">
                              <a:latin typeface="Cambria Math" panose="02040503050406030204" pitchFamily="18" charset="0"/>
                            </a:rPr>
                          </m:ctrlPr>
                        </m:fPr>
                        <m:num>
                          <m:sSup>
                            <m:sSupPr>
                              <m:ctrlPr>
                                <a:rPr lang="en-CA" sz="4000" i="1" dirty="0">
                                  <a:latin typeface="Cambria Math" panose="02040503050406030204" pitchFamily="18" charset="0"/>
                                </a:rPr>
                              </m:ctrlPr>
                            </m:sSupPr>
                            <m:e>
                              <m:r>
                                <a:rPr lang="en-CA" sz="4000" i="1" dirty="0">
                                  <a:latin typeface="Cambria Math" panose="02040503050406030204" pitchFamily="18" charset="0"/>
                                </a:rPr>
                                <m:t>𝑐</m:t>
                              </m:r>
                            </m:e>
                            <m:sup>
                              <m:r>
                                <a:rPr lang="en-CA" sz="4000" i="1" dirty="0">
                                  <a:latin typeface="Cambria Math" panose="02040503050406030204" pitchFamily="18" charset="0"/>
                                </a:rPr>
                                <m:t>2</m:t>
                              </m:r>
                            </m:sup>
                          </m:sSup>
                        </m:num>
                        <m:den>
                          <m:r>
                            <a:rPr lang="en-CA" sz="4000" i="1" dirty="0">
                              <a:latin typeface="Cambria Math" panose="02040503050406030204" pitchFamily="18" charset="0"/>
                            </a:rPr>
                            <m:t>𝛼</m:t>
                          </m:r>
                        </m:den>
                      </m:f>
                    </m:oMath>
                  </a14:m>
                  <a:r>
                    <a:rPr lang="en-CA" sz="4000" dirty="0"/>
                    <a:t> </a:t>
                  </a:r>
                </a:p>
              </p:txBody>
            </p:sp>
          </mc:Choice>
          <mc:Fallback xmlns="">
            <p:sp>
              <p:nvSpPr>
                <p:cNvPr id="189" name="TextBox 188">
                  <a:extLst>
                    <a:ext uri="{FF2B5EF4-FFF2-40B4-BE49-F238E27FC236}">
                      <a16:creationId xmlns:a16="http://schemas.microsoft.com/office/drawing/2014/main" id="{5454D4CB-B071-81C2-4326-7FA2EDC03F6C}"/>
                    </a:ext>
                  </a:extLst>
                </p:cNvPr>
                <p:cNvSpPr txBox="1">
                  <a:spLocks noRot="1" noChangeAspect="1" noMove="1" noResize="1" noEditPoints="1" noAdjustHandles="1" noChangeArrowheads="1" noChangeShapeType="1" noTextEdit="1"/>
                </p:cNvSpPr>
                <p:nvPr/>
              </p:nvSpPr>
              <p:spPr>
                <a:xfrm>
                  <a:off x="275312" y="3373300"/>
                  <a:ext cx="1659543" cy="1052596"/>
                </a:xfrm>
                <a:prstGeom prst="rect">
                  <a:avLst/>
                </a:prstGeom>
                <a:blipFill>
                  <a:blip r:embed="rId7"/>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FEB28639-2ACD-1000-D5A4-E4ED02B8CED8}"/>
                  </a:ext>
                </a:extLst>
              </p:cNvPr>
              <p:cNvSpPr txBox="1"/>
              <p:nvPr/>
            </p:nvSpPr>
            <p:spPr>
              <a:xfrm>
                <a:off x="352927" y="4144737"/>
                <a:ext cx="5564808" cy="2579489"/>
              </a:xfrm>
              <a:prstGeom prst="rect">
                <a:avLst/>
              </a:prstGeom>
              <a:noFill/>
            </p:spPr>
            <p:txBody>
              <a:bodyPr wrap="square" rtlCol="0">
                <a:spAutoFit/>
              </a:bodyPr>
              <a:lstStyle/>
              <a:p>
                <a:r>
                  <a:rPr lang="en-CA" sz="6600" dirty="0"/>
                  <a:t>For constant </a:t>
                </a:r>
                <a14:m>
                  <m:oMath xmlns:m="http://schemas.openxmlformats.org/officeDocument/2006/math">
                    <m:acc>
                      <m:accPr>
                        <m:chr m:val="̃"/>
                        <m:ctrlPr>
                          <a:rPr lang="en-CA" sz="6600" b="0" i="1" smtClean="0">
                            <a:solidFill>
                              <a:srgbClr val="FF0000"/>
                            </a:solidFill>
                            <a:latin typeface="Cambria Math" panose="02040503050406030204" pitchFamily="18" charset="0"/>
                          </a:rPr>
                        </m:ctrlPr>
                      </m:accPr>
                      <m:e>
                        <m:r>
                          <a:rPr lang="en-CA" sz="6600" b="0" i="1" smtClean="0">
                            <a:solidFill>
                              <a:srgbClr val="FF0000"/>
                            </a:solidFill>
                            <a:latin typeface="Cambria Math" panose="02040503050406030204" pitchFamily="18" charset="0"/>
                          </a:rPr>
                          <m:t>𝑥</m:t>
                        </m:r>
                      </m:e>
                    </m:acc>
                  </m:oMath>
                </a14:m>
                <a:r>
                  <a:rPr lang="en-CA" sz="6600" dirty="0"/>
                  <a:t>:</a:t>
                </a:r>
              </a:p>
              <a:p>
                <a:pPr algn="ctr"/>
                <a14:m>
                  <m:oMath xmlns:m="http://schemas.openxmlformats.org/officeDocument/2006/math">
                    <m:r>
                      <a:rPr lang="en-CA" sz="6600" b="0" i="1" smtClean="0">
                        <a:latin typeface="Cambria Math" panose="02040503050406030204" pitchFamily="18" charset="0"/>
                      </a:rPr>
                      <m:t>𝑐</m:t>
                    </m:r>
                    <m:r>
                      <a:rPr lang="en-CA" sz="6600" b="0" i="1" smtClean="0">
                        <a:solidFill>
                          <a:srgbClr val="FFC000"/>
                        </a:solidFill>
                        <a:latin typeface="Cambria Math" panose="02040503050406030204" pitchFamily="18" charset="0"/>
                      </a:rPr>
                      <m:t>𝜏</m:t>
                    </m:r>
                    <m:r>
                      <a:rPr lang="en-CA" sz="6600" b="0" i="1" smtClean="0">
                        <a:latin typeface="Cambria Math" panose="02040503050406030204" pitchFamily="18" charset="0"/>
                      </a:rPr>
                      <m:t>=</m:t>
                    </m:r>
                    <m:f>
                      <m:fPr>
                        <m:ctrlPr>
                          <a:rPr lang="en-CA" sz="6600" i="1">
                            <a:latin typeface="Cambria Math" panose="02040503050406030204" pitchFamily="18" charset="0"/>
                          </a:rPr>
                        </m:ctrlPr>
                      </m:fPr>
                      <m:num>
                        <m:acc>
                          <m:accPr>
                            <m:chr m:val="̃"/>
                            <m:ctrlPr>
                              <a:rPr lang="en-CA" sz="6600" i="1">
                                <a:solidFill>
                                  <a:srgbClr val="FF0000"/>
                                </a:solidFill>
                                <a:latin typeface="Cambria Math" panose="02040503050406030204" pitchFamily="18" charset="0"/>
                              </a:rPr>
                            </m:ctrlPr>
                          </m:accPr>
                          <m:e>
                            <m:r>
                              <a:rPr lang="en-CA" sz="6600" i="1">
                                <a:solidFill>
                                  <a:srgbClr val="FF0000"/>
                                </a:solidFill>
                                <a:latin typeface="Cambria Math" panose="02040503050406030204" pitchFamily="18" charset="0"/>
                              </a:rPr>
                              <m:t>𝑥</m:t>
                            </m:r>
                          </m:e>
                        </m:acc>
                      </m:num>
                      <m:den>
                        <m:r>
                          <a:rPr lang="en-CA" sz="6600" i="1">
                            <a:latin typeface="Cambria Math" panose="02040503050406030204" pitchFamily="18" charset="0"/>
                          </a:rPr>
                          <m:t>𝐷</m:t>
                        </m:r>
                      </m:den>
                    </m:f>
                    <m:r>
                      <a:rPr lang="en-CA" sz="6600" b="0" i="1" smtClean="0">
                        <a:latin typeface="Cambria Math" panose="02040503050406030204" pitchFamily="18" charset="0"/>
                      </a:rPr>
                      <m:t>𝑐</m:t>
                    </m:r>
                    <m:acc>
                      <m:accPr>
                        <m:chr m:val="̃"/>
                        <m:ctrlPr>
                          <a:rPr lang="en-CA" sz="6600" b="0" i="1" smtClean="0">
                            <a:solidFill>
                              <a:srgbClr val="FF0000"/>
                            </a:solidFill>
                            <a:latin typeface="Cambria Math" panose="02040503050406030204" pitchFamily="18" charset="0"/>
                          </a:rPr>
                        </m:ctrlPr>
                      </m:accPr>
                      <m:e>
                        <m:r>
                          <a:rPr lang="en-CA" sz="6600" b="0" i="1" smtClean="0">
                            <a:solidFill>
                              <a:srgbClr val="FF0000"/>
                            </a:solidFill>
                            <a:latin typeface="Cambria Math" panose="02040503050406030204" pitchFamily="18" charset="0"/>
                          </a:rPr>
                          <m:t>𝑡</m:t>
                        </m:r>
                      </m:e>
                    </m:acc>
                  </m:oMath>
                </a14:m>
                <a:r>
                  <a:rPr lang="en-CA" sz="6600" dirty="0"/>
                  <a:t> </a:t>
                </a:r>
              </a:p>
            </p:txBody>
          </p:sp>
        </mc:Choice>
        <mc:Fallback xmlns="">
          <p:sp>
            <p:nvSpPr>
              <p:cNvPr id="112" name="TextBox 111">
                <a:extLst>
                  <a:ext uri="{FF2B5EF4-FFF2-40B4-BE49-F238E27FC236}">
                    <a16:creationId xmlns:a16="http://schemas.microsoft.com/office/drawing/2014/main" id="{FEB28639-2ACD-1000-D5A4-E4ED02B8CED8}"/>
                  </a:ext>
                </a:extLst>
              </p:cNvPr>
              <p:cNvSpPr txBox="1">
                <a:spLocks noRot="1" noChangeAspect="1" noMove="1" noResize="1" noEditPoints="1" noAdjustHandles="1" noChangeArrowheads="1" noChangeShapeType="1" noTextEdit="1"/>
              </p:cNvSpPr>
              <p:nvPr/>
            </p:nvSpPr>
            <p:spPr>
              <a:xfrm>
                <a:off x="352927" y="4144737"/>
                <a:ext cx="5564808" cy="2579489"/>
              </a:xfrm>
              <a:prstGeom prst="rect">
                <a:avLst/>
              </a:prstGeom>
              <a:blipFill>
                <a:blip r:embed="rId8"/>
                <a:stretch>
                  <a:fillRect l="-7558" t="-8274" r="-2629"/>
                </a:stretch>
              </a:blipFill>
            </p:spPr>
            <p:txBody>
              <a:bodyPr/>
              <a:lstStyle/>
              <a:p>
                <a:r>
                  <a:rPr lang="en-CA">
                    <a:noFill/>
                  </a:rPr>
                  <a:t> </a:t>
                </a:r>
              </a:p>
            </p:txBody>
          </p:sp>
        </mc:Fallback>
      </mc:AlternateContent>
      <p:sp>
        <p:nvSpPr>
          <p:cNvPr id="2" name="Rectangle 1">
            <a:extLst>
              <a:ext uri="{FF2B5EF4-FFF2-40B4-BE49-F238E27FC236}">
                <a16:creationId xmlns:a16="http://schemas.microsoft.com/office/drawing/2014/main" id="{FEF398F3-41E3-A18C-69F8-14D67ABBDA9D}"/>
              </a:ext>
            </a:extLst>
          </p:cNvPr>
          <p:cNvSpPr/>
          <p:nvPr/>
        </p:nvSpPr>
        <p:spPr>
          <a:xfrm>
            <a:off x="5383793" y="-1272620"/>
            <a:ext cx="7875001" cy="504289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71" name="Group 70">
            <a:extLst>
              <a:ext uri="{FF2B5EF4-FFF2-40B4-BE49-F238E27FC236}">
                <a16:creationId xmlns:a16="http://schemas.microsoft.com/office/drawing/2014/main" id="{3B4E14B7-025C-DE60-9EF5-3DF10D2B8D13}"/>
              </a:ext>
            </a:extLst>
          </p:cNvPr>
          <p:cNvGrpSpPr/>
          <p:nvPr/>
        </p:nvGrpSpPr>
        <p:grpSpPr>
          <a:xfrm>
            <a:off x="5565311" y="377004"/>
            <a:ext cx="2653010" cy="3209412"/>
            <a:chOff x="5565311" y="377004"/>
            <a:chExt cx="2653010" cy="3209412"/>
          </a:xfrm>
        </p:grpSpPr>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15A4E90B-5681-E103-FE77-0703298A07EB}"/>
                    </a:ext>
                  </a:extLst>
                </p:cNvPr>
                <p:cNvSpPr txBox="1"/>
                <p:nvPr/>
              </p:nvSpPr>
              <p:spPr>
                <a:xfrm>
                  <a:off x="5565311" y="377004"/>
                  <a:ext cx="2653010" cy="830997"/>
                </a:xfrm>
                <a:prstGeom prst="rect">
                  <a:avLst/>
                </a:prstGeom>
                <a:solidFill>
                  <a:schemeClr val="bg1"/>
                </a:solidFill>
                <a:ln w="38100">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i="1">
                            <a:solidFill>
                              <a:srgbClr val="FFC000"/>
                            </a:solidFill>
                            <a:latin typeface="Cambria Math" panose="02040503050406030204" pitchFamily="18" charset="0"/>
                          </a:rPr>
                          <m:t>𝜏</m:t>
                        </m:r>
                        <m:r>
                          <a:rPr lang="en-CA" sz="4800" b="0" i="1" smtClean="0">
                            <a:solidFill>
                              <a:schemeClr val="tx1"/>
                            </a:solidFill>
                            <a:latin typeface="Cambria Math" panose="02040503050406030204" pitchFamily="18" charset="0"/>
                          </a:rPr>
                          <m:t>=1</m:t>
                        </m:r>
                        <m:r>
                          <a:rPr lang="en-CA" sz="4800" b="0" i="1" smtClean="0">
                            <a:solidFill>
                              <a:schemeClr val="tx1"/>
                            </a:solidFill>
                            <a:latin typeface="Cambria Math" panose="02040503050406030204" pitchFamily="18" charset="0"/>
                          </a:rPr>
                          <m:t>𝑠𝑒𝑐</m:t>
                        </m:r>
                      </m:oMath>
                    </m:oMathPara>
                  </a14:m>
                  <a:endParaRPr lang="en-CA" sz="4800" dirty="0"/>
                </a:p>
              </p:txBody>
            </p:sp>
          </mc:Choice>
          <mc:Fallback xmlns="">
            <p:sp>
              <p:nvSpPr>
                <p:cNvPr id="196" name="TextBox 195">
                  <a:extLst>
                    <a:ext uri="{FF2B5EF4-FFF2-40B4-BE49-F238E27FC236}">
                      <a16:creationId xmlns:a16="http://schemas.microsoft.com/office/drawing/2014/main" id="{15A4E90B-5681-E103-FE77-0703298A07EB}"/>
                    </a:ext>
                  </a:extLst>
                </p:cNvPr>
                <p:cNvSpPr txBox="1">
                  <a:spLocks noRot="1" noChangeAspect="1" noMove="1" noResize="1" noEditPoints="1" noAdjustHandles="1" noChangeArrowheads="1" noChangeShapeType="1" noTextEdit="1"/>
                </p:cNvSpPr>
                <p:nvPr/>
              </p:nvSpPr>
              <p:spPr>
                <a:xfrm>
                  <a:off x="5565311" y="377004"/>
                  <a:ext cx="2653010" cy="830997"/>
                </a:xfrm>
                <a:prstGeom prst="rect">
                  <a:avLst/>
                </a:prstGeom>
                <a:blipFill>
                  <a:blip r:embed="rId9"/>
                  <a:stretch>
                    <a:fillRect/>
                  </a:stretch>
                </a:blipFill>
                <a:ln w="38100">
                  <a:solidFill>
                    <a:srgbClr val="FF0000"/>
                  </a:solidFill>
                </a:ln>
              </p:spPr>
              <p:txBody>
                <a:bodyPr/>
                <a:lstStyle/>
                <a:p>
                  <a:r>
                    <a:rPr lang="en-CA">
                      <a:noFill/>
                    </a:rPr>
                    <a:t> </a:t>
                  </a:r>
                </a:p>
              </p:txBody>
            </p:sp>
          </mc:Fallback>
        </mc:AlternateContent>
        <p:sp>
          <p:nvSpPr>
            <p:cNvPr id="6" name="Left Brace 5">
              <a:extLst>
                <a:ext uri="{FF2B5EF4-FFF2-40B4-BE49-F238E27FC236}">
                  <a16:creationId xmlns:a16="http://schemas.microsoft.com/office/drawing/2014/main" id="{0A425CA0-ED80-2217-3971-18504BD3A4C0}"/>
                </a:ext>
              </a:extLst>
            </p:cNvPr>
            <p:cNvSpPr/>
            <p:nvPr/>
          </p:nvSpPr>
          <p:spPr>
            <a:xfrm>
              <a:off x="7256841" y="1874251"/>
              <a:ext cx="317844" cy="1712165"/>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9" name="Straight Arrow Connector 8">
              <a:extLst>
                <a:ext uri="{FF2B5EF4-FFF2-40B4-BE49-F238E27FC236}">
                  <a16:creationId xmlns:a16="http://schemas.microsoft.com/office/drawing/2014/main" id="{1CCAE0D7-5458-EEC9-E59B-603A0DDFFDFF}"/>
                </a:ext>
              </a:extLst>
            </p:cNvPr>
            <p:cNvCxnSpPr>
              <a:cxnSpLocks/>
              <a:endCxn id="6" idx="1"/>
            </p:cNvCxnSpPr>
            <p:nvPr/>
          </p:nvCxnSpPr>
          <p:spPr>
            <a:xfrm>
              <a:off x="6110441" y="1203258"/>
              <a:ext cx="1146400" cy="15270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28A0A2E7-BAE7-8398-CF18-B89F120AFEFE}"/>
              </a:ext>
            </a:extLst>
          </p:cNvPr>
          <p:cNvGrpSpPr/>
          <p:nvPr/>
        </p:nvGrpSpPr>
        <p:grpSpPr>
          <a:xfrm>
            <a:off x="9016059" y="372261"/>
            <a:ext cx="2656175" cy="3197625"/>
            <a:chOff x="9016059" y="372261"/>
            <a:chExt cx="2656175" cy="3197625"/>
          </a:xfrm>
        </p:grpSpPr>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3E7BE338-108F-C692-C1A6-FFFD4D712D32}"/>
                    </a:ext>
                  </a:extLst>
                </p:cNvPr>
                <p:cNvSpPr txBox="1"/>
                <p:nvPr/>
              </p:nvSpPr>
              <p:spPr>
                <a:xfrm>
                  <a:off x="9016059" y="372261"/>
                  <a:ext cx="2656175" cy="830997"/>
                </a:xfrm>
                <a:prstGeom prst="rect">
                  <a:avLst/>
                </a:prstGeom>
                <a:solidFill>
                  <a:schemeClr val="bg1"/>
                </a:solidFill>
                <a:ln w="38100">
                  <a:solidFill>
                    <a:srgbClr val="7030A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i="1" smtClean="0">
                            <a:solidFill>
                              <a:srgbClr val="FFC000"/>
                            </a:solidFill>
                            <a:latin typeface="Cambria Math" panose="02040503050406030204" pitchFamily="18" charset="0"/>
                          </a:rPr>
                          <m:t>𝜏</m:t>
                        </m:r>
                        <m:r>
                          <a:rPr lang="en-CA" sz="4800" b="0" i="1" smtClean="0">
                            <a:solidFill>
                              <a:schemeClr val="tx1"/>
                            </a:solidFill>
                            <a:latin typeface="Cambria Math" panose="02040503050406030204" pitchFamily="18" charset="0"/>
                          </a:rPr>
                          <m:t>=5</m:t>
                        </m:r>
                        <m:r>
                          <a:rPr lang="en-CA" sz="4800" b="0" i="1" smtClean="0">
                            <a:solidFill>
                              <a:schemeClr val="tx1"/>
                            </a:solidFill>
                            <a:latin typeface="Cambria Math" panose="02040503050406030204" pitchFamily="18" charset="0"/>
                          </a:rPr>
                          <m:t>𝑠𝑒𝑐</m:t>
                        </m:r>
                      </m:oMath>
                    </m:oMathPara>
                  </a14:m>
                  <a:endParaRPr lang="en-CA" sz="4800" dirty="0"/>
                </a:p>
              </p:txBody>
            </p:sp>
          </mc:Choice>
          <mc:Fallback xmlns="">
            <p:sp>
              <p:nvSpPr>
                <p:cNvPr id="197" name="TextBox 196">
                  <a:extLst>
                    <a:ext uri="{FF2B5EF4-FFF2-40B4-BE49-F238E27FC236}">
                      <a16:creationId xmlns:a16="http://schemas.microsoft.com/office/drawing/2014/main" id="{3E7BE338-108F-C692-C1A6-FFFD4D712D32}"/>
                    </a:ext>
                  </a:extLst>
                </p:cNvPr>
                <p:cNvSpPr txBox="1">
                  <a:spLocks noRot="1" noChangeAspect="1" noMove="1" noResize="1" noEditPoints="1" noAdjustHandles="1" noChangeArrowheads="1" noChangeShapeType="1" noTextEdit="1"/>
                </p:cNvSpPr>
                <p:nvPr/>
              </p:nvSpPr>
              <p:spPr>
                <a:xfrm>
                  <a:off x="9016059" y="372261"/>
                  <a:ext cx="2656175" cy="830997"/>
                </a:xfrm>
                <a:prstGeom prst="rect">
                  <a:avLst/>
                </a:prstGeom>
                <a:blipFill>
                  <a:blip r:embed="rId10"/>
                  <a:stretch>
                    <a:fillRect/>
                  </a:stretch>
                </a:blipFill>
                <a:ln w="38100">
                  <a:solidFill>
                    <a:srgbClr val="7030A0"/>
                  </a:solidFill>
                </a:ln>
              </p:spPr>
              <p:txBody>
                <a:bodyPr/>
                <a:lstStyle/>
                <a:p>
                  <a:r>
                    <a:rPr lang="en-CA">
                      <a:noFill/>
                    </a:rPr>
                    <a:t> </a:t>
                  </a:r>
                </a:p>
              </p:txBody>
            </p:sp>
          </mc:Fallback>
        </mc:AlternateContent>
        <p:sp>
          <p:nvSpPr>
            <p:cNvPr id="198" name="Left Brace 197">
              <a:extLst>
                <a:ext uri="{FF2B5EF4-FFF2-40B4-BE49-F238E27FC236}">
                  <a16:creationId xmlns:a16="http://schemas.microsoft.com/office/drawing/2014/main" id="{9F59E903-8C4D-1DB4-F114-8248E75BE3CA}"/>
                </a:ext>
              </a:extLst>
            </p:cNvPr>
            <p:cNvSpPr/>
            <p:nvPr/>
          </p:nvSpPr>
          <p:spPr>
            <a:xfrm>
              <a:off x="11298169" y="1857721"/>
              <a:ext cx="317844" cy="1712165"/>
            </a:xfrm>
            <a:prstGeom prst="leftBrace">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99" name="Straight Arrow Connector 198">
              <a:extLst>
                <a:ext uri="{FF2B5EF4-FFF2-40B4-BE49-F238E27FC236}">
                  <a16:creationId xmlns:a16="http://schemas.microsoft.com/office/drawing/2014/main" id="{F7FCFEAA-873F-B331-9F19-3FAFF2D7F03D}"/>
                </a:ext>
              </a:extLst>
            </p:cNvPr>
            <p:cNvCxnSpPr>
              <a:cxnSpLocks/>
              <a:endCxn id="198" idx="1"/>
            </p:cNvCxnSpPr>
            <p:nvPr/>
          </p:nvCxnSpPr>
          <p:spPr>
            <a:xfrm>
              <a:off x="9778186" y="1203258"/>
              <a:ext cx="1519983" cy="1510546"/>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9BD09321-F184-1254-4672-15C8D72A7730}"/>
              </a:ext>
            </a:extLst>
          </p:cNvPr>
          <p:cNvGrpSpPr/>
          <p:nvPr/>
        </p:nvGrpSpPr>
        <p:grpSpPr>
          <a:xfrm>
            <a:off x="884403" y="1070371"/>
            <a:ext cx="11421896" cy="1569660"/>
            <a:chOff x="884403" y="1070371"/>
            <a:chExt cx="11421896" cy="1569660"/>
          </a:xfrm>
        </p:grpSpPr>
        <p:grpSp>
          <p:nvGrpSpPr>
            <p:cNvPr id="64" name="Group 63">
              <a:extLst>
                <a:ext uri="{FF2B5EF4-FFF2-40B4-BE49-F238E27FC236}">
                  <a16:creationId xmlns:a16="http://schemas.microsoft.com/office/drawing/2014/main" id="{FA9DF6DB-8B69-8EB4-5DF5-E195428E93BA}"/>
                </a:ext>
              </a:extLst>
            </p:cNvPr>
            <p:cNvGrpSpPr/>
            <p:nvPr/>
          </p:nvGrpSpPr>
          <p:grpSpPr>
            <a:xfrm>
              <a:off x="884403" y="1070371"/>
              <a:ext cx="5215757" cy="1569660"/>
              <a:chOff x="519766" y="1026075"/>
              <a:chExt cx="5215757" cy="1569660"/>
            </a:xfrm>
          </p:grpSpPr>
          <p:sp>
            <p:nvSpPr>
              <p:cNvPr id="200" name="TextBox 199">
                <a:extLst>
                  <a:ext uri="{FF2B5EF4-FFF2-40B4-BE49-F238E27FC236}">
                    <a16:creationId xmlns:a16="http://schemas.microsoft.com/office/drawing/2014/main" id="{CCCD4983-440F-85F8-F8BF-9555A4F18B2B}"/>
                  </a:ext>
                </a:extLst>
              </p:cNvPr>
              <p:cNvSpPr txBox="1"/>
              <p:nvPr/>
            </p:nvSpPr>
            <p:spPr>
              <a:xfrm>
                <a:off x="519766" y="1026075"/>
                <a:ext cx="3415293" cy="1569660"/>
              </a:xfrm>
              <a:prstGeom prst="rect">
                <a:avLst/>
              </a:prstGeom>
              <a:solidFill>
                <a:schemeClr val="bg1"/>
              </a:solidFill>
              <a:ln w="57150">
                <a:solidFill>
                  <a:schemeClr val="tx1"/>
                </a:solidFill>
              </a:ln>
            </p:spPr>
            <p:txBody>
              <a:bodyPr wrap="square" rtlCol="0">
                <a:spAutoFit/>
              </a:bodyPr>
              <a:lstStyle/>
              <a:p>
                <a:pPr algn="ctr"/>
                <a:r>
                  <a:rPr lang="en-CA" sz="4800" dirty="0"/>
                  <a:t>Line of simultaneity</a:t>
                </a:r>
              </a:p>
            </p:txBody>
          </p:sp>
          <p:cxnSp>
            <p:nvCxnSpPr>
              <p:cNvPr id="202" name="Straight Arrow Connector 201">
                <a:extLst>
                  <a:ext uri="{FF2B5EF4-FFF2-40B4-BE49-F238E27FC236}">
                    <a16:creationId xmlns:a16="http://schemas.microsoft.com/office/drawing/2014/main" id="{A7330A06-E8BC-BF95-733C-F49185F57444}"/>
                  </a:ext>
                </a:extLst>
              </p:cNvPr>
              <p:cNvCxnSpPr>
                <a:cxnSpLocks/>
              </p:cNvCxnSpPr>
              <p:nvPr/>
            </p:nvCxnSpPr>
            <p:spPr>
              <a:xfrm>
                <a:off x="3935059" y="1835646"/>
                <a:ext cx="1800464"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7" name="Straight Connector 66">
              <a:extLst>
                <a:ext uri="{FF2B5EF4-FFF2-40B4-BE49-F238E27FC236}">
                  <a16:creationId xmlns:a16="http://schemas.microsoft.com/office/drawing/2014/main" id="{BFCA701D-F065-FAF6-4341-7A552664E01D}"/>
                </a:ext>
              </a:extLst>
            </p:cNvPr>
            <p:cNvCxnSpPr>
              <a:cxnSpLocks/>
            </p:cNvCxnSpPr>
            <p:nvPr/>
          </p:nvCxnSpPr>
          <p:spPr>
            <a:xfrm>
              <a:off x="6362853" y="1876771"/>
              <a:ext cx="5943446" cy="0"/>
            </a:xfrm>
            <a:prstGeom prst="line">
              <a:avLst/>
            </a:prstGeom>
            <a:ln w="1524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74" name="Ink 73">
                <a:extLst>
                  <a:ext uri="{FF2B5EF4-FFF2-40B4-BE49-F238E27FC236}">
                    <a16:creationId xmlns:a16="http://schemas.microsoft.com/office/drawing/2014/main" id="{757176AE-78DF-8A30-46AD-2ACC49C2CF8B}"/>
                  </a:ext>
                </a:extLst>
              </p14:cNvPr>
              <p14:cNvContentPartPr/>
              <p14:nvPr>
                <p:extLst>
                  <p:ext uri="{42D2F446-02D8-4167-A562-619A0277C38B}">
                    <p15:isNarration xmlns:p15="http://schemas.microsoft.com/office/powerpoint/2012/main" val="1"/>
                  </p:ext>
                </p:extLst>
              </p14:nvPr>
            </p14:nvContentPartPr>
            <p14:xfrm>
              <a:off x="3238500" y="5164599"/>
              <a:ext cx="774720" cy="802800"/>
            </p14:xfrm>
          </p:contentPart>
        </mc:Choice>
        <mc:Fallback xmlns="">
          <p:pic>
            <p:nvPicPr>
              <p:cNvPr id="74" name="Ink 73">
                <a:extLst>
                  <a:ext uri="{FF2B5EF4-FFF2-40B4-BE49-F238E27FC236}">
                    <a16:creationId xmlns:a16="http://schemas.microsoft.com/office/drawing/2014/main" id="{757176AE-78DF-8A30-46AD-2ACC49C2CF8B}"/>
                  </a:ext>
                </a:extLst>
              </p:cNvPr>
              <p:cNvPicPr>
                <a:picLocks noGrp="1" noRot="1" noChangeAspect="1" noMove="1" noResize="1" noEditPoints="1" noAdjustHandles="1" noChangeArrowheads="1" noChangeShapeType="1"/>
              </p:cNvPicPr>
              <p:nvPr/>
            </p:nvPicPr>
            <p:blipFill>
              <a:blip r:embed="rId12"/>
              <a:stretch>
                <a:fillRect/>
              </a:stretch>
            </p:blipFill>
            <p:spPr>
              <a:xfrm>
                <a:off x="3229140" y="5155239"/>
                <a:ext cx="793440" cy="821520"/>
              </a:xfrm>
              <a:prstGeom prst="rect">
                <a:avLst/>
              </a:prstGeom>
            </p:spPr>
          </p:pic>
        </mc:Fallback>
      </mc:AlternateContent>
    </p:spTree>
    <p:custDataLst>
      <p:tags r:id="rId1"/>
    </p:custDataLst>
    <p:extLst>
      <p:ext uri="{BB962C8B-B14F-4D97-AF65-F5344CB8AC3E}">
        <p14:creationId xmlns:p14="http://schemas.microsoft.com/office/powerpoint/2010/main" val="3784559208"/>
      </p:ext>
    </p:extLst>
  </p:cSld>
  <p:clrMapOvr>
    <a:masterClrMapping/>
  </p:clrMapOvr>
  <mc:AlternateContent xmlns:mc="http://schemas.openxmlformats.org/markup-compatibility/2006" xmlns:p14="http://schemas.microsoft.com/office/powerpoint/2010/main">
    <mc:Choice Requires="p14">
      <p:transition spd="med" p14:dur="700" advTm="31694">
        <p:fade/>
      </p:transition>
    </mc:Choice>
    <mc:Fallback xmlns="">
      <p:transition spd="med" advTm="316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cmd type="call" cmd="playFrom(0.0)">
                                      <p:cBhvr>
                                        <p:cTn id="7" dur="1" fill="hold"/>
                                        <p:tgtEl>
                                          <p:spTgt spid="7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1000"/>
                                        <p:tgtEl>
                                          <p:spTgt spid="71"/>
                                        </p:tgtEl>
                                      </p:cBhvr>
                                    </p:animEffect>
                                    <p:anim calcmode="lin" valueType="num">
                                      <p:cBhvr>
                                        <p:cTn id="21" dur="1000" fill="hold"/>
                                        <p:tgtEl>
                                          <p:spTgt spid="71"/>
                                        </p:tgtEl>
                                        <p:attrNameLst>
                                          <p:attrName>ppt_x</p:attrName>
                                        </p:attrNameLst>
                                      </p:cBhvr>
                                      <p:tavLst>
                                        <p:tav tm="0">
                                          <p:val>
                                            <p:strVal val="#ppt_x"/>
                                          </p:val>
                                        </p:tav>
                                        <p:tav tm="100000">
                                          <p:val>
                                            <p:strVal val="#ppt_x"/>
                                          </p:val>
                                        </p:tav>
                                      </p:tavLst>
                                    </p:anim>
                                    <p:anim calcmode="lin" valueType="num">
                                      <p:cBhvr>
                                        <p:cTn id="22"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1000"/>
                                        <p:tgtEl>
                                          <p:spTgt spid="73"/>
                                        </p:tgtEl>
                                      </p:cBhvr>
                                    </p:animEffect>
                                    <p:anim calcmode="lin" valueType="num">
                                      <p:cBhvr>
                                        <p:cTn id="28" dur="1000" fill="hold"/>
                                        <p:tgtEl>
                                          <p:spTgt spid="73"/>
                                        </p:tgtEl>
                                        <p:attrNameLst>
                                          <p:attrName>ppt_x</p:attrName>
                                        </p:attrNameLst>
                                      </p:cBhvr>
                                      <p:tavLst>
                                        <p:tav tm="0">
                                          <p:val>
                                            <p:strVal val="#ppt_x"/>
                                          </p:val>
                                        </p:tav>
                                        <p:tav tm="100000">
                                          <p:val>
                                            <p:strVal val="#ppt_x"/>
                                          </p:val>
                                        </p:tav>
                                      </p:tavLst>
                                    </p:anim>
                                    <p:anim calcmode="lin" valueType="num">
                                      <p:cBhvr>
                                        <p:cTn id="2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left)">
                                      <p:cBhvr>
                                        <p:cTn id="3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60B8AB-84B9-40B0-A25D-2732A9EEFB31}"/>
              </a:ext>
            </a:extLst>
          </p:cNvPr>
          <p:cNvPicPr>
            <a:picLocks noChangeAspect="1"/>
          </p:cNvPicPr>
          <p:nvPr/>
        </p:nvPicPr>
        <p:blipFill rotWithShape="1">
          <a:blip r:embed="rId3"/>
          <a:srcRect l="10586" t="5535" r="2860" b="6728"/>
          <a:stretch/>
        </p:blipFill>
        <p:spPr>
          <a:xfrm>
            <a:off x="885582" y="387906"/>
            <a:ext cx="10840860" cy="6153150"/>
          </a:xfrm>
          <a:prstGeom prst="rect">
            <a:avLst/>
          </a:prstGeom>
        </p:spPr>
      </p:pic>
      <p:cxnSp>
        <p:nvCxnSpPr>
          <p:cNvPr id="44" name="Straight Arrow Connector 43">
            <a:extLst>
              <a:ext uri="{FF2B5EF4-FFF2-40B4-BE49-F238E27FC236}">
                <a16:creationId xmlns:a16="http://schemas.microsoft.com/office/drawing/2014/main" id="{A8BEDCB3-CCB3-40D2-8DC2-DD409AD173A8}"/>
              </a:ext>
            </a:extLst>
          </p:cNvPr>
          <p:cNvCxnSpPr>
            <a:cxnSpLocks/>
          </p:cNvCxnSpPr>
          <p:nvPr/>
        </p:nvCxnSpPr>
        <p:spPr>
          <a:xfrm flipV="1">
            <a:off x="7452680" y="6504057"/>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BA5943-C91B-4FED-829C-83542A9DF385}"/>
                  </a:ext>
                </a:extLst>
              </p:cNvPr>
              <p:cNvSpPr txBox="1"/>
              <p:nvPr/>
            </p:nvSpPr>
            <p:spPr>
              <a:xfrm>
                <a:off x="9341817" y="6095273"/>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45" name="TextBox 44">
                <a:extLst>
                  <a:ext uri="{FF2B5EF4-FFF2-40B4-BE49-F238E27FC236}">
                    <a16:creationId xmlns:a16="http://schemas.microsoft.com/office/drawing/2014/main" id="{7FBA5943-C91B-4FED-829C-83542A9DF385}"/>
                  </a:ext>
                </a:extLst>
              </p:cNvPr>
              <p:cNvSpPr txBox="1">
                <a:spLocks noRot="1" noChangeAspect="1" noMove="1" noResize="1" noEditPoints="1" noAdjustHandles="1" noChangeArrowheads="1" noChangeShapeType="1" noTextEdit="1"/>
              </p:cNvSpPr>
              <p:nvPr/>
            </p:nvSpPr>
            <p:spPr>
              <a:xfrm>
                <a:off x="9341817" y="6095273"/>
                <a:ext cx="2029273" cy="769441"/>
              </a:xfrm>
              <a:prstGeom prst="rect">
                <a:avLst/>
              </a:prstGeom>
              <a:blipFill>
                <a:blip r:embed="rId4"/>
                <a:stretch>
                  <a:fillRect l="-12012" t="-16667" b="-37302"/>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7E7E6188-5F7C-4F20-B526-ACE66943B1F9}"/>
              </a:ext>
            </a:extLst>
          </p:cNvPr>
          <p:cNvGrpSpPr/>
          <p:nvPr/>
        </p:nvGrpSpPr>
        <p:grpSpPr>
          <a:xfrm>
            <a:off x="1674888" y="612111"/>
            <a:ext cx="2044" cy="5740945"/>
            <a:chOff x="3126678" y="3429000"/>
            <a:chExt cx="2044" cy="2969406"/>
          </a:xfrm>
        </p:grpSpPr>
        <p:cxnSp>
          <p:nvCxnSpPr>
            <p:cNvPr id="65" name="Straight Connector 64">
              <a:extLst>
                <a:ext uri="{FF2B5EF4-FFF2-40B4-BE49-F238E27FC236}">
                  <a16:creationId xmlns:a16="http://schemas.microsoft.com/office/drawing/2014/main" id="{5E3121CA-FD01-400E-970C-8922021D5F34}"/>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44220B-760B-4318-B0D3-B0A04FC1C036}"/>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72D898-89E6-4FE8-BBDE-D26596A40EAA}"/>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8A90C73-1B19-4FB1-A34C-5FEB8D61BEF9}"/>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0" name="Graphic 69" descr="Confused person with solid fill">
            <a:extLst>
              <a:ext uri="{FF2B5EF4-FFF2-40B4-BE49-F238E27FC236}">
                <a16:creationId xmlns:a16="http://schemas.microsoft.com/office/drawing/2014/main" id="{B7B73AE3-91BF-40C2-870C-98DD69D4E0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672289" y="2938010"/>
            <a:ext cx="1129870" cy="1129870"/>
          </a:xfrm>
          <a:prstGeom prst="rect">
            <a:avLst/>
          </a:prstGeom>
        </p:spPr>
      </p:pic>
      <p:grpSp>
        <p:nvGrpSpPr>
          <p:cNvPr id="89" name="Group 88">
            <a:extLst>
              <a:ext uri="{FF2B5EF4-FFF2-40B4-BE49-F238E27FC236}">
                <a16:creationId xmlns:a16="http://schemas.microsoft.com/office/drawing/2014/main" id="{0670D630-93A8-47F8-B90F-D52200BD6CDC}"/>
              </a:ext>
            </a:extLst>
          </p:cNvPr>
          <p:cNvGrpSpPr/>
          <p:nvPr/>
        </p:nvGrpSpPr>
        <p:grpSpPr>
          <a:xfrm>
            <a:off x="-2165139" y="328759"/>
            <a:ext cx="3959986" cy="7225683"/>
            <a:chOff x="-4147149" y="328759"/>
            <a:chExt cx="3959986" cy="7225683"/>
          </a:xfrm>
        </p:grpSpPr>
        <p:pic>
          <p:nvPicPr>
            <p:cNvPr id="73" name="Picture 2" descr="Image result for earth">
              <a:extLst>
                <a:ext uri="{FF2B5EF4-FFF2-40B4-BE49-F238E27FC236}">
                  <a16:creationId xmlns:a16="http://schemas.microsoft.com/office/drawing/2014/main" id="{BF3A7681-589F-48AD-A18F-E4EABC25A3DA}"/>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72" name="Picture 2" descr="Image result for earth">
              <a:extLst>
                <a:ext uri="{FF2B5EF4-FFF2-40B4-BE49-F238E27FC236}">
                  <a16:creationId xmlns:a16="http://schemas.microsoft.com/office/drawing/2014/main" id="{A886D9A5-32BE-495E-8224-731C7D50DD0E}"/>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71" name="Picture 2" descr="Image result for earth">
              <a:extLst>
                <a:ext uri="{FF2B5EF4-FFF2-40B4-BE49-F238E27FC236}">
                  <a16:creationId xmlns:a16="http://schemas.microsoft.com/office/drawing/2014/main" id="{D3922A6F-5675-4B77-A14F-81B5BDFBE0E3}"/>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57" name="Picture 2" descr="Image result for earth">
              <a:extLst>
                <a:ext uri="{FF2B5EF4-FFF2-40B4-BE49-F238E27FC236}">
                  <a16:creationId xmlns:a16="http://schemas.microsoft.com/office/drawing/2014/main" id="{75FB780B-EB40-4060-AB4C-C3A8EDEDFB77}"/>
                </a:ext>
              </a:extLst>
            </p:cNvPr>
            <p:cNvPicPr>
              <a:picLocks noChangeAspect="1" noChangeArrowheads="1"/>
            </p:cNvPicPr>
            <p:nvPr/>
          </p:nvPicPr>
          <p:blipFill>
            <a:blip r:embed="rId7">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3A89C831-3520-4F6C-A041-268732D9959F}"/>
              </a:ext>
            </a:extLst>
          </p:cNvPr>
          <p:cNvGrpSpPr/>
          <p:nvPr/>
        </p:nvGrpSpPr>
        <p:grpSpPr>
          <a:xfrm>
            <a:off x="16800" y="-80721"/>
            <a:ext cx="1987404" cy="2484061"/>
            <a:chOff x="16800" y="-80721"/>
            <a:chExt cx="1987404" cy="2484061"/>
          </a:xfrm>
        </p:grpSpPr>
        <p:cxnSp>
          <p:nvCxnSpPr>
            <p:cNvPr id="43" name="Straight Arrow Connector 42">
              <a:extLst>
                <a:ext uri="{FF2B5EF4-FFF2-40B4-BE49-F238E27FC236}">
                  <a16:creationId xmlns:a16="http://schemas.microsoft.com/office/drawing/2014/main" id="{F4F40C2E-938C-42DC-B410-221C785F8D25}"/>
                </a:ext>
              </a:extLst>
            </p:cNvPr>
            <p:cNvCxnSpPr/>
            <p:nvPr/>
          </p:nvCxnSpPr>
          <p:spPr>
            <a:xfrm flipV="1">
              <a:off x="295685" y="661533"/>
              <a:ext cx="0" cy="174180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6E6991D-E529-4E03-B6C7-4DB5FF96FF3D}"/>
                    </a:ext>
                  </a:extLst>
                </p:cNvPr>
                <p:cNvSpPr txBox="1"/>
                <p:nvPr/>
              </p:nvSpPr>
              <p:spPr>
                <a:xfrm>
                  <a:off x="16800" y="-80721"/>
                  <a:ext cx="1987404" cy="769441"/>
                </a:xfrm>
                <a:prstGeom prst="rect">
                  <a:avLst/>
                </a:prstGeom>
                <a:solidFill>
                  <a:schemeClr val="bg1"/>
                </a:solidFill>
                <a:effectLst>
                  <a:softEdge rad="127000"/>
                </a:effectLst>
              </p:spPr>
              <p:txBody>
                <a:bodyPr wrap="none" rtlCol="0">
                  <a:spAutoFit/>
                </a:bodyPr>
                <a:lstStyle/>
                <a:p>
                  <a:r>
                    <a:rPr lang="en-GB" sz="4400" dirty="0">
                      <a:solidFill>
                        <a:srgbClr val="002060"/>
                      </a:solidFill>
                    </a:rPr>
                    <a:t>time</a:t>
                  </a:r>
                  <a:r>
                    <a:rPr lang="en-GB" sz="4400" dirty="0">
                      <a:solidFill>
                        <a:schemeClr val="accent6">
                          <a:lumMod val="50000"/>
                        </a:schemeClr>
                      </a:solidFill>
                    </a:rPr>
                    <a:t> </a:t>
                  </a:r>
                  <a14:m>
                    <m:oMath xmlns:m="http://schemas.openxmlformats.org/officeDocument/2006/math">
                      <m:r>
                        <a:rPr lang="en-GB" sz="4400" b="0" i="1" smtClean="0">
                          <a:solidFill>
                            <a:schemeClr val="tx1"/>
                          </a:solidFill>
                          <a:latin typeface="Cambria Math" panose="02040503050406030204" pitchFamily="18" charset="0"/>
                        </a:rPr>
                        <m:t>𝑐</m:t>
                      </m:r>
                      <m:r>
                        <a:rPr lang="en-GB" sz="4400" b="0" i="1" smtClean="0">
                          <a:solidFill>
                            <a:srgbClr val="0070C0"/>
                          </a:solidFill>
                          <a:latin typeface="Cambria Math" panose="02040503050406030204" pitchFamily="18" charset="0"/>
                        </a:rPr>
                        <m:t>𝑡</m:t>
                      </m:r>
                    </m:oMath>
                  </a14:m>
                  <a:r>
                    <a:rPr lang="en-GB" sz="4400" dirty="0">
                      <a:solidFill>
                        <a:schemeClr val="accent6">
                          <a:lumMod val="50000"/>
                        </a:schemeClr>
                      </a:solidFill>
                    </a:rPr>
                    <a:t> </a:t>
                  </a:r>
                  <a:endParaRPr lang="en-CA" sz="4400" dirty="0">
                    <a:solidFill>
                      <a:schemeClr val="accent6">
                        <a:lumMod val="50000"/>
                      </a:schemeClr>
                    </a:solidFill>
                  </a:endParaRPr>
                </a:p>
              </p:txBody>
            </p:sp>
          </mc:Choice>
          <mc:Fallback xmlns="">
            <p:sp>
              <p:nvSpPr>
                <p:cNvPr id="46" name="TextBox 45">
                  <a:extLst>
                    <a:ext uri="{FF2B5EF4-FFF2-40B4-BE49-F238E27FC236}">
                      <a16:creationId xmlns:a16="http://schemas.microsoft.com/office/drawing/2014/main" id="{B6E6991D-E529-4E03-B6C7-4DB5FF96FF3D}"/>
                    </a:ext>
                  </a:extLst>
                </p:cNvPr>
                <p:cNvSpPr txBox="1">
                  <a:spLocks noRot="1" noChangeAspect="1" noMove="1" noResize="1" noEditPoints="1" noAdjustHandles="1" noChangeArrowheads="1" noChangeShapeType="1" noTextEdit="1"/>
                </p:cNvSpPr>
                <p:nvPr/>
              </p:nvSpPr>
              <p:spPr>
                <a:xfrm>
                  <a:off x="16800" y="-80721"/>
                  <a:ext cx="1987404" cy="769441"/>
                </a:xfrm>
                <a:prstGeom prst="rect">
                  <a:avLst/>
                </a:prstGeom>
                <a:blipFill>
                  <a:blip r:embed="rId8"/>
                  <a:stretch>
                    <a:fillRect l="-12577" t="-16667" b="-37302"/>
                  </a:stretch>
                </a:blipFill>
                <a:effectLst>
                  <a:softEdge rad="127000"/>
                </a:effectLst>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294E7032-D783-4182-A441-455AF81F0327}"/>
              </a:ext>
            </a:extLst>
          </p:cNvPr>
          <p:cNvGrpSpPr/>
          <p:nvPr/>
        </p:nvGrpSpPr>
        <p:grpSpPr>
          <a:xfrm>
            <a:off x="5799073" y="642483"/>
            <a:ext cx="2044" cy="5740945"/>
            <a:chOff x="3126678" y="3429000"/>
            <a:chExt cx="2044" cy="2969406"/>
          </a:xfrm>
        </p:grpSpPr>
        <p:cxnSp>
          <p:nvCxnSpPr>
            <p:cNvPr id="21" name="Straight Connector 20">
              <a:extLst>
                <a:ext uri="{FF2B5EF4-FFF2-40B4-BE49-F238E27FC236}">
                  <a16:creationId xmlns:a16="http://schemas.microsoft.com/office/drawing/2014/main" id="{26CF5698-888E-4E60-BBC3-26E1271C2811}"/>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B6B187-9119-46B0-B51B-EFA9CC8B12EB}"/>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47809B-54CA-4778-A1FD-9F11F1A393BE}"/>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A9F548-B539-4A3C-B32D-CB722191CAA7}"/>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F366FA9-0082-4966-974C-45B721199075}"/>
              </a:ext>
            </a:extLst>
          </p:cNvPr>
          <p:cNvGrpSpPr/>
          <p:nvPr/>
        </p:nvGrpSpPr>
        <p:grpSpPr>
          <a:xfrm>
            <a:off x="9574627" y="661533"/>
            <a:ext cx="2044" cy="5740945"/>
            <a:chOff x="3126678" y="3429000"/>
            <a:chExt cx="2044" cy="2969406"/>
          </a:xfrm>
        </p:grpSpPr>
        <p:cxnSp>
          <p:nvCxnSpPr>
            <p:cNvPr id="59" name="Straight Connector 58">
              <a:extLst>
                <a:ext uri="{FF2B5EF4-FFF2-40B4-BE49-F238E27FC236}">
                  <a16:creationId xmlns:a16="http://schemas.microsoft.com/office/drawing/2014/main" id="{A0F9072C-D772-4B40-9067-77901AEB6108}"/>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EB49016-75E9-4F1B-8304-1AE6565A052C}"/>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01618D9-ED8B-43E0-9CA5-3019614CE939}"/>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4EBDB0-426F-4E72-B737-49A9EA61CD2F}"/>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F8E53991-A5E3-F70C-BC3D-C71BD2A6011D}"/>
              </a:ext>
            </a:extLst>
          </p:cNvPr>
          <p:cNvGrpSpPr/>
          <p:nvPr/>
        </p:nvGrpSpPr>
        <p:grpSpPr>
          <a:xfrm>
            <a:off x="11550707" y="594008"/>
            <a:ext cx="2044" cy="5740945"/>
            <a:chOff x="3126678" y="3429000"/>
            <a:chExt cx="2044" cy="2969406"/>
          </a:xfrm>
        </p:grpSpPr>
        <p:cxnSp>
          <p:nvCxnSpPr>
            <p:cNvPr id="76" name="Straight Connector 75">
              <a:extLst>
                <a:ext uri="{FF2B5EF4-FFF2-40B4-BE49-F238E27FC236}">
                  <a16:creationId xmlns:a16="http://schemas.microsoft.com/office/drawing/2014/main" id="{CB9F4F4F-0E84-CD06-8C82-57A623166AF7}"/>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694ABD-CBA4-2D27-98EC-E8652A16A78F}"/>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71FEEC8-A91B-1E26-A989-7E07F9A35A22}"/>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3CB335B-2FF0-50A3-01C7-F076B0FD6F03}"/>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AA8F277-46C6-47F9-FD3F-58F6EBD7F592}"/>
              </a:ext>
            </a:extLst>
          </p:cNvPr>
          <p:cNvGrpSpPr/>
          <p:nvPr/>
        </p:nvGrpSpPr>
        <p:grpSpPr>
          <a:xfrm>
            <a:off x="10474142" y="3111509"/>
            <a:ext cx="1666722" cy="767381"/>
            <a:chOff x="10474142" y="3111509"/>
            <a:chExt cx="1666722" cy="767381"/>
          </a:xfrm>
        </p:grpSpPr>
        <p:grpSp>
          <p:nvGrpSpPr>
            <p:cNvPr id="51" name="Group 50">
              <a:extLst>
                <a:ext uri="{FF2B5EF4-FFF2-40B4-BE49-F238E27FC236}">
                  <a16:creationId xmlns:a16="http://schemas.microsoft.com/office/drawing/2014/main" id="{9488C645-A051-41AC-AEF5-898F1C8EB0AE}"/>
                </a:ext>
              </a:extLst>
            </p:cNvPr>
            <p:cNvGrpSpPr/>
            <p:nvPr/>
          </p:nvGrpSpPr>
          <p:grpSpPr>
            <a:xfrm rot="5400000">
              <a:off x="10669089" y="3212326"/>
              <a:ext cx="180885" cy="570780"/>
              <a:chOff x="5924550" y="2736683"/>
              <a:chExt cx="723900" cy="1549567"/>
            </a:xfrm>
          </p:grpSpPr>
          <p:sp>
            <p:nvSpPr>
              <p:cNvPr id="52" name="Oval 51">
                <a:extLst>
                  <a:ext uri="{FF2B5EF4-FFF2-40B4-BE49-F238E27FC236}">
                    <a16:creationId xmlns:a16="http://schemas.microsoft.com/office/drawing/2014/main" id="{446B76AA-C2AB-44C2-B725-239953D4E89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7F60D340-CC5A-400C-83EF-D16A8737042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5DB660BB-F2D0-4D49-A359-BDD26D9AE3B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74" name="Picture 8" descr="Rocket, Star, Moon, Space Travel, Space, Research">
              <a:extLst>
                <a:ext uri="{FF2B5EF4-FFF2-40B4-BE49-F238E27FC236}">
                  <a16:creationId xmlns:a16="http://schemas.microsoft.com/office/drawing/2014/main" id="{549E87DE-690F-1661-CE41-67EAAD104A72}"/>
                </a:ext>
              </a:extLst>
            </p:cNvPr>
            <p:cNvPicPr>
              <a:picLocks noChangeAspect="1" noChangeArrowheads="1"/>
            </p:cNvPicPr>
            <p:nvPr/>
          </p:nvPicPr>
          <p:blipFill>
            <a:blip r:embed="rId9">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4E11151C-7263-CE53-0305-8616F24EAF03}"/>
              </a:ext>
            </a:extLst>
          </p:cNvPr>
          <p:cNvGrpSpPr/>
          <p:nvPr/>
        </p:nvGrpSpPr>
        <p:grpSpPr>
          <a:xfrm>
            <a:off x="7758706" y="632472"/>
            <a:ext cx="2044" cy="5740945"/>
            <a:chOff x="3126678" y="3429000"/>
            <a:chExt cx="2044" cy="2969406"/>
          </a:xfrm>
        </p:grpSpPr>
        <p:cxnSp>
          <p:nvCxnSpPr>
            <p:cNvPr id="82" name="Straight Connector 81">
              <a:extLst>
                <a:ext uri="{FF2B5EF4-FFF2-40B4-BE49-F238E27FC236}">
                  <a16:creationId xmlns:a16="http://schemas.microsoft.com/office/drawing/2014/main" id="{62A4E729-3EB4-8C2C-CCEE-D8F84CC1DCCA}"/>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F185AE5-0E37-B8B2-569F-3825C24838B0}"/>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899AC0-109C-97A4-735E-818F5B0DC307}"/>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A0996F3-96E4-43BA-43CA-964B7E5E39E6}"/>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151CDFFD-60D6-4831-F400-B915363999B9}"/>
              </a:ext>
            </a:extLst>
          </p:cNvPr>
          <p:cNvGrpSpPr/>
          <p:nvPr/>
        </p:nvGrpSpPr>
        <p:grpSpPr>
          <a:xfrm>
            <a:off x="3952820" y="596627"/>
            <a:ext cx="2044" cy="5740945"/>
            <a:chOff x="3126678" y="3429000"/>
            <a:chExt cx="2044" cy="2969406"/>
          </a:xfrm>
        </p:grpSpPr>
        <p:cxnSp>
          <p:nvCxnSpPr>
            <p:cNvPr id="91" name="Straight Connector 90">
              <a:extLst>
                <a:ext uri="{FF2B5EF4-FFF2-40B4-BE49-F238E27FC236}">
                  <a16:creationId xmlns:a16="http://schemas.microsoft.com/office/drawing/2014/main" id="{D2949C4B-ABCA-F8EA-5242-634245CADA05}"/>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315120E-E844-64D8-364C-4A7E69A3898D}"/>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8DFC5B9-FC1D-DA2D-1419-F784C703198E}"/>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37F6A66-F872-AB54-D45A-F31C3650E92B}"/>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B6ADF8-006E-4F24-7587-192D92AC1D16}"/>
              </a:ext>
            </a:extLst>
          </p:cNvPr>
          <p:cNvGrpSpPr/>
          <p:nvPr/>
        </p:nvGrpSpPr>
        <p:grpSpPr>
          <a:xfrm>
            <a:off x="8646640" y="3111509"/>
            <a:ext cx="1677654" cy="767381"/>
            <a:chOff x="8646640" y="3111509"/>
            <a:chExt cx="1677654" cy="767381"/>
          </a:xfrm>
        </p:grpSpPr>
        <p:grpSp>
          <p:nvGrpSpPr>
            <p:cNvPr id="95" name="Group 94">
              <a:extLst>
                <a:ext uri="{FF2B5EF4-FFF2-40B4-BE49-F238E27FC236}">
                  <a16:creationId xmlns:a16="http://schemas.microsoft.com/office/drawing/2014/main" id="{9998750B-C351-7089-3028-6689F65CA2F8}"/>
                </a:ext>
              </a:extLst>
            </p:cNvPr>
            <p:cNvGrpSpPr/>
            <p:nvPr/>
          </p:nvGrpSpPr>
          <p:grpSpPr>
            <a:xfrm rot="5400000">
              <a:off x="8841587" y="3212326"/>
              <a:ext cx="180885" cy="570780"/>
              <a:chOff x="5924550" y="2736683"/>
              <a:chExt cx="723900" cy="1549567"/>
            </a:xfrm>
          </p:grpSpPr>
          <p:sp>
            <p:nvSpPr>
              <p:cNvPr id="96" name="Oval 95">
                <a:extLst>
                  <a:ext uri="{FF2B5EF4-FFF2-40B4-BE49-F238E27FC236}">
                    <a16:creationId xmlns:a16="http://schemas.microsoft.com/office/drawing/2014/main" id="{FC1AA458-AF86-4795-4C2E-2B89B99EB623}"/>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Oval 96">
                <a:extLst>
                  <a:ext uri="{FF2B5EF4-FFF2-40B4-BE49-F238E27FC236}">
                    <a16:creationId xmlns:a16="http://schemas.microsoft.com/office/drawing/2014/main" id="{8362C5C8-1198-C848-E4C1-629385CB915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Oval 97">
                <a:extLst>
                  <a:ext uri="{FF2B5EF4-FFF2-40B4-BE49-F238E27FC236}">
                    <a16:creationId xmlns:a16="http://schemas.microsoft.com/office/drawing/2014/main" id="{24C965F1-6D38-2EB0-757C-E1D0654F9E0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1" name="Picture 8" descr="Rocket, Star, Moon, Space Travel, Space, Research">
              <a:extLst>
                <a:ext uri="{FF2B5EF4-FFF2-40B4-BE49-F238E27FC236}">
                  <a16:creationId xmlns:a16="http://schemas.microsoft.com/office/drawing/2014/main" id="{47B68AB7-6E0C-4F9A-A201-D3C631DD9AD4}"/>
                </a:ext>
              </a:extLst>
            </p:cNvPr>
            <p:cNvPicPr>
              <a:picLocks noChangeAspect="1" noChangeArrowheads="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5BD40F33-3295-1AAF-18EF-22E64333ADF7}"/>
              </a:ext>
            </a:extLst>
          </p:cNvPr>
          <p:cNvGrpSpPr/>
          <p:nvPr/>
        </p:nvGrpSpPr>
        <p:grpSpPr>
          <a:xfrm>
            <a:off x="4920826" y="3092135"/>
            <a:ext cx="1679884" cy="767381"/>
            <a:chOff x="4920826" y="3092135"/>
            <a:chExt cx="1679884" cy="767381"/>
          </a:xfrm>
        </p:grpSpPr>
        <p:grpSp>
          <p:nvGrpSpPr>
            <p:cNvPr id="103" name="Group 102">
              <a:extLst>
                <a:ext uri="{FF2B5EF4-FFF2-40B4-BE49-F238E27FC236}">
                  <a16:creationId xmlns:a16="http://schemas.microsoft.com/office/drawing/2014/main" id="{1538515D-ABF7-BB0D-5DE7-6AD2886C94C2}"/>
                </a:ext>
              </a:extLst>
            </p:cNvPr>
            <p:cNvGrpSpPr/>
            <p:nvPr/>
          </p:nvGrpSpPr>
          <p:grpSpPr>
            <a:xfrm rot="5400000">
              <a:off x="5115773" y="3189466"/>
              <a:ext cx="180885" cy="570780"/>
              <a:chOff x="5924550" y="2736683"/>
              <a:chExt cx="723900" cy="1549567"/>
            </a:xfrm>
          </p:grpSpPr>
          <p:sp>
            <p:nvSpPr>
              <p:cNvPr id="104" name="Oval 103">
                <a:extLst>
                  <a:ext uri="{FF2B5EF4-FFF2-40B4-BE49-F238E27FC236}">
                    <a16:creationId xmlns:a16="http://schemas.microsoft.com/office/drawing/2014/main" id="{21202124-B460-B77B-CF71-6E29832CB117}"/>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Oval 104">
                <a:extLst>
                  <a:ext uri="{FF2B5EF4-FFF2-40B4-BE49-F238E27FC236}">
                    <a16:creationId xmlns:a16="http://schemas.microsoft.com/office/drawing/2014/main" id="{ACA78486-591C-10D2-05B2-7E07AC12DC7C}"/>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Oval 105">
                <a:extLst>
                  <a:ext uri="{FF2B5EF4-FFF2-40B4-BE49-F238E27FC236}">
                    <a16:creationId xmlns:a16="http://schemas.microsoft.com/office/drawing/2014/main" id="{414F1DC3-7CB6-C59E-A347-0E76D2CBBCB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0" name="Picture 8" descr="Rocket, Star, Moon, Space Travel, Space, Research">
              <a:extLst>
                <a:ext uri="{FF2B5EF4-FFF2-40B4-BE49-F238E27FC236}">
                  <a16:creationId xmlns:a16="http://schemas.microsoft.com/office/drawing/2014/main" id="{DFF83BA8-6AD7-4680-BD02-4F153014D26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37328F3-9FAE-1631-68EE-D3D898A70BC0}"/>
              </a:ext>
            </a:extLst>
          </p:cNvPr>
          <p:cNvGrpSpPr/>
          <p:nvPr/>
        </p:nvGrpSpPr>
        <p:grpSpPr>
          <a:xfrm>
            <a:off x="6772231" y="3122507"/>
            <a:ext cx="1692886" cy="767381"/>
            <a:chOff x="6772231" y="3122507"/>
            <a:chExt cx="1692886" cy="767381"/>
          </a:xfrm>
        </p:grpSpPr>
        <p:grpSp>
          <p:nvGrpSpPr>
            <p:cNvPr id="99" name="Group 98">
              <a:extLst>
                <a:ext uri="{FF2B5EF4-FFF2-40B4-BE49-F238E27FC236}">
                  <a16:creationId xmlns:a16="http://schemas.microsoft.com/office/drawing/2014/main" id="{9EA04E48-20F1-243C-B8DA-845F5F597B07}"/>
                </a:ext>
              </a:extLst>
            </p:cNvPr>
            <p:cNvGrpSpPr/>
            <p:nvPr/>
          </p:nvGrpSpPr>
          <p:grpSpPr>
            <a:xfrm rot="5400000">
              <a:off x="6967178" y="3225174"/>
              <a:ext cx="180885" cy="570780"/>
              <a:chOff x="5924550" y="2736683"/>
              <a:chExt cx="723900" cy="1549567"/>
            </a:xfrm>
          </p:grpSpPr>
          <p:sp>
            <p:nvSpPr>
              <p:cNvPr id="100" name="Oval 99">
                <a:extLst>
                  <a:ext uri="{FF2B5EF4-FFF2-40B4-BE49-F238E27FC236}">
                    <a16:creationId xmlns:a16="http://schemas.microsoft.com/office/drawing/2014/main" id="{0B8741E2-7E8F-44E6-AFE3-1EF85C1E931B}"/>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Oval 100">
                <a:extLst>
                  <a:ext uri="{FF2B5EF4-FFF2-40B4-BE49-F238E27FC236}">
                    <a16:creationId xmlns:a16="http://schemas.microsoft.com/office/drawing/2014/main" id="{285D88FF-E5BA-5C19-0296-7633F234D5F6}"/>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Oval 101">
                <a:extLst>
                  <a:ext uri="{FF2B5EF4-FFF2-40B4-BE49-F238E27FC236}">
                    <a16:creationId xmlns:a16="http://schemas.microsoft.com/office/drawing/2014/main" id="{9EA258B5-920E-06E2-29BB-F7BE29B958B3}"/>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6" name="Picture 8" descr="Rocket, Star, Moon, Space Travel, Space, Research">
              <a:extLst>
                <a:ext uri="{FF2B5EF4-FFF2-40B4-BE49-F238E27FC236}">
                  <a16:creationId xmlns:a16="http://schemas.microsoft.com/office/drawing/2014/main" id="{F7237658-2CAE-3DF0-71AB-E9AB7510D68E}"/>
                </a:ext>
              </a:extLst>
            </p:cNvPr>
            <p:cNvPicPr>
              <a:picLocks noChangeAspect="1" noChangeArrowheads="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878F24C-861E-293A-071F-CF53A6DFD231}"/>
              </a:ext>
            </a:extLst>
          </p:cNvPr>
          <p:cNvGrpSpPr/>
          <p:nvPr/>
        </p:nvGrpSpPr>
        <p:grpSpPr>
          <a:xfrm>
            <a:off x="2869238" y="3092134"/>
            <a:ext cx="1687281" cy="767381"/>
            <a:chOff x="2869238" y="3092134"/>
            <a:chExt cx="1687281" cy="767381"/>
          </a:xfrm>
        </p:grpSpPr>
        <p:grpSp>
          <p:nvGrpSpPr>
            <p:cNvPr id="107" name="Group 106">
              <a:extLst>
                <a:ext uri="{FF2B5EF4-FFF2-40B4-BE49-F238E27FC236}">
                  <a16:creationId xmlns:a16="http://schemas.microsoft.com/office/drawing/2014/main" id="{9C981B61-133A-9C0F-2ADA-DF014DCBB739}"/>
                </a:ext>
              </a:extLst>
            </p:cNvPr>
            <p:cNvGrpSpPr/>
            <p:nvPr/>
          </p:nvGrpSpPr>
          <p:grpSpPr>
            <a:xfrm rot="5400000">
              <a:off x="3064185" y="3197086"/>
              <a:ext cx="180885" cy="570780"/>
              <a:chOff x="5924550" y="2736683"/>
              <a:chExt cx="723900" cy="1549567"/>
            </a:xfrm>
          </p:grpSpPr>
          <p:sp>
            <p:nvSpPr>
              <p:cNvPr id="108" name="Oval 107">
                <a:extLst>
                  <a:ext uri="{FF2B5EF4-FFF2-40B4-BE49-F238E27FC236}">
                    <a16:creationId xmlns:a16="http://schemas.microsoft.com/office/drawing/2014/main" id="{230303BA-B13F-C08C-348B-D23F9CFB0E3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Oval 108">
                <a:extLst>
                  <a:ext uri="{FF2B5EF4-FFF2-40B4-BE49-F238E27FC236}">
                    <a16:creationId xmlns:a16="http://schemas.microsoft.com/office/drawing/2014/main" id="{2FC11B95-750C-4804-3640-89B909788CE3}"/>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Oval 109">
                <a:extLst>
                  <a:ext uri="{FF2B5EF4-FFF2-40B4-BE49-F238E27FC236}">
                    <a16:creationId xmlns:a16="http://schemas.microsoft.com/office/drawing/2014/main" id="{D22553EB-EB60-1796-7772-5C84BC7BB2B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5" name="Picture 8" descr="Rocket, Star, Moon, Space Travel, Space, Research">
              <a:extLst>
                <a:ext uri="{FF2B5EF4-FFF2-40B4-BE49-F238E27FC236}">
                  <a16:creationId xmlns:a16="http://schemas.microsoft.com/office/drawing/2014/main" id="{ADC3E421-84B4-BE51-3E9E-011C82DA131C}"/>
                </a:ext>
              </a:extLst>
            </p:cNvPr>
            <p:cNvPicPr>
              <a:picLocks noChangeAspect="1" noChangeArrowheads="1"/>
            </p:cNvPicPr>
            <p:nvPr/>
          </p:nvPicPr>
          <p:blipFill>
            <a:blip r:embed="rId9">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762061761"/>
      </p:ext>
    </p:extLst>
  </p:cSld>
  <p:clrMapOvr>
    <a:masterClrMapping/>
  </p:clrMapOvr>
  <mc:AlternateContent xmlns:mc="http://schemas.openxmlformats.org/markup-compatibility/2006" xmlns:p14="http://schemas.microsoft.com/office/powerpoint/2010/main">
    <mc:Choice Requires="p14">
      <p:transition spd="slow" p14:dur="2000" advTm="19284"/>
    </mc:Choice>
    <mc:Fallback xmlns="">
      <p:transition spd="slow" advTm="192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down)">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down)">
                                      <p:cBhvr>
                                        <p:cTn id="44" dur="500"/>
                                        <p:tgtEl>
                                          <p:spTgt spid="64"/>
                                        </p:tgtEl>
                                      </p:cBhvr>
                                    </p:animEffect>
                                  </p:childTnLst>
                                </p:cTn>
                              </p:par>
                              <p:par>
                                <p:cTn id="45" presetID="22" presetClass="entr" presetSubtype="4"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down)">
                                      <p:cBhvr>
                                        <p:cTn id="47" dur="500"/>
                                        <p:tgtEl>
                                          <p:spTgt spid="88"/>
                                        </p:tgtEl>
                                      </p:cBhvr>
                                    </p:animEffect>
                                  </p:childTnLst>
                                </p:cTn>
                              </p:par>
                              <p:par>
                                <p:cTn id="48" presetID="22" presetClass="entr" presetSubtype="4"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par>
                                <p:cTn id="51" presetID="22" presetClass="entr" presetSubtype="4"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wipe(down)">
                                      <p:cBhvr>
                                        <p:cTn id="53" dur="500"/>
                                        <p:tgtEl>
                                          <p:spTgt spid="81"/>
                                        </p:tgtEl>
                                      </p:cBhvr>
                                    </p:animEffect>
                                  </p:childTnLst>
                                </p:cTn>
                              </p:par>
                              <p:par>
                                <p:cTn id="54" presetID="22" presetClass="entr" presetSubtype="4"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down)">
                                      <p:cBhvr>
                                        <p:cTn id="56" dur="500"/>
                                        <p:tgtEl>
                                          <p:spTgt spid="58"/>
                                        </p:tgtEl>
                                      </p:cBhvr>
                                    </p:animEffect>
                                  </p:childTnLst>
                                </p:cTn>
                              </p:par>
                              <p:par>
                                <p:cTn id="57" presetID="22" presetClass="entr" presetSubtype="4"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down)">
                                      <p:cBhvr>
                                        <p:cTn id="5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60B8AB-84B9-40B0-A25D-2732A9EEFB31}"/>
              </a:ext>
            </a:extLst>
          </p:cNvPr>
          <p:cNvPicPr>
            <a:picLocks noChangeAspect="1"/>
          </p:cNvPicPr>
          <p:nvPr/>
        </p:nvPicPr>
        <p:blipFill rotWithShape="1">
          <a:blip r:embed="rId3"/>
          <a:srcRect l="10586" t="5535" r="2860" b="6728"/>
          <a:stretch/>
        </p:blipFill>
        <p:spPr>
          <a:xfrm>
            <a:off x="885582" y="387906"/>
            <a:ext cx="10840860" cy="6153150"/>
          </a:xfrm>
          <a:prstGeom prst="rect">
            <a:avLst/>
          </a:prstGeom>
        </p:spPr>
      </p:pic>
      <p:cxnSp>
        <p:nvCxnSpPr>
          <p:cNvPr id="44" name="Straight Arrow Connector 43">
            <a:extLst>
              <a:ext uri="{FF2B5EF4-FFF2-40B4-BE49-F238E27FC236}">
                <a16:creationId xmlns:a16="http://schemas.microsoft.com/office/drawing/2014/main" id="{A8BEDCB3-CCB3-40D2-8DC2-DD409AD173A8}"/>
              </a:ext>
            </a:extLst>
          </p:cNvPr>
          <p:cNvCxnSpPr>
            <a:cxnSpLocks/>
          </p:cNvCxnSpPr>
          <p:nvPr/>
        </p:nvCxnSpPr>
        <p:spPr>
          <a:xfrm flipV="1">
            <a:off x="7452680" y="6504057"/>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BA5943-C91B-4FED-829C-83542A9DF385}"/>
                  </a:ext>
                </a:extLst>
              </p:cNvPr>
              <p:cNvSpPr txBox="1"/>
              <p:nvPr/>
            </p:nvSpPr>
            <p:spPr>
              <a:xfrm>
                <a:off x="9341817" y="6095273"/>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45" name="TextBox 44">
                <a:extLst>
                  <a:ext uri="{FF2B5EF4-FFF2-40B4-BE49-F238E27FC236}">
                    <a16:creationId xmlns:a16="http://schemas.microsoft.com/office/drawing/2014/main" id="{7FBA5943-C91B-4FED-829C-83542A9DF385}"/>
                  </a:ext>
                </a:extLst>
              </p:cNvPr>
              <p:cNvSpPr txBox="1">
                <a:spLocks noRot="1" noChangeAspect="1" noMove="1" noResize="1" noEditPoints="1" noAdjustHandles="1" noChangeArrowheads="1" noChangeShapeType="1" noTextEdit="1"/>
              </p:cNvSpPr>
              <p:nvPr/>
            </p:nvSpPr>
            <p:spPr>
              <a:xfrm>
                <a:off x="9341817" y="6095273"/>
                <a:ext cx="2029273" cy="769441"/>
              </a:xfrm>
              <a:prstGeom prst="rect">
                <a:avLst/>
              </a:prstGeom>
              <a:blipFill>
                <a:blip r:embed="rId4"/>
                <a:stretch>
                  <a:fillRect l="-12012" t="-16667" b="-37302"/>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7E7E6188-5F7C-4F20-B526-ACE66943B1F9}"/>
              </a:ext>
            </a:extLst>
          </p:cNvPr>
          <p:cNvGrpSpPr/>
          <p:nvPr/>
        </p:nvGrpSpPr>
        <p:grpSpPr>
          <a:xfrm>
            <a:off x="1674888" y="612111"/>
            <a:ext cx="2044" cy="5740945"/>
            <a:chOff x="3126678" y="3429000"/>
            <a:chExt cx="2044" cy="2969406"/>
          </a:xfrm>
        </p:grpSpPr>
        <p:cxnSp>
          <p:nvCxnSpPr>
            <p:cNvPr id="65" name="Straight Connector 64">
              <a:extLst>
                <a:ext uri="{FF2B5EF4-FFF2-40B4-BE49-F238E27FC236}">
                  <a16:creationId xmlns:a16="http://schemas.microsoft.com/office/drawing/2014/main" id="{5E3121CA-FD01-400E-970C-8922021D5F34}"/>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44220B-760B-4318-B0D3-B0A04FC1C036}"/>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72D898-89E6-4FE8-BBDE-D26596A40EAA}"/>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8A90C73-1B19-4FB1-A34C-5FEB8D61BEF9}"/>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0" name="Graphic 69" descr="Confused person with solid fill">
            <a:extLst>
              <a:ext uri="{FF2B5EF4-FFF2-40B4-BE49-F238E27FC236}">
                <a16:creationId xmlns:a16="http://schemas.microsoft.com/office/drawing/2014/main" id="{B7B73AE3-91BF-40C2-870C-98DD69D4E0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672289" y="2938010"/>
            <a:ext cx="1129870" cy="1129870"/>
          </a:xfrm>
          <a:prstGeom prst="rect">
            <a:avLst/>
          </a:prstGeom>
        </p:spPr>
      </p:pic>
      <p:grpSp>
        <p:nvGrpSpPr>
          <p:cNvPr id="89" name="Group 88">
            <a:extLst>
              <a:ext uri="{FF2B5EF4-FFF2-40B4-BE49-F238E27FC236}">
                <a16:creationId xmlns:a16="http://schemas.microsoft.com/office/drawing/2014/main" id="{0670D630-93A8-47F8-B90F-D52200BD6CDC}"/>
              </a:ext>
            </a:extLst>
          </p:cNvPr>
          <p:cNvGrpSpPr/>
          <p:nvPr/>
        </p:nvGrpSpPr>
        <p:grpSpPr>
          <a:xfrm>
            <a:off x="-2165139" y="328759"/>
            <a:ext cx="3959986" cy="7225683"/>
            <a:chOff x="-4147149" y="328759"/>
            <a:chExt cx="3959986" cy="7225683"/>
          </a:xfrm>
        </p:grpSpPr>
        <p:pic>
          <p:nvPicPr>
            <p:cNvPr id="73" name="Picture 2" descr="Image result for earth">
              <a:extLst>
                <a:ext uri="{FF2B5EF4-FFF2-40B4-BE49-F238E27FC236}">
                  <a16:creationId xmlns:a16="http://schemas.microsoft.com/office/drawing/2014/main" id="{BF3A7681-589F-48AD-A18F-E4EABC25A3DA}"/>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72" name="Picture 2" descr="Image result for earth">
              <a:extLst>
                <a:ext uri="{FF2B5EF4-FFF2-40B4-BE49-F238E27FC236}">
                  <a16:creationId xmlns:a16="http://schemas.microsoft.com/office/drawing/2014/main" id="{A886D9A5-32BE-495E-8224-731C7D50DD0E}"/>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71" name="Picture 2" descr="Image result for earth">
              <a:extLst>
                <a:ext uri="{FF2B5EF4-FFF2-40B4-BE49-F238E27FC236}">
                  <a16:creationId xmlns:a16="http://schemas.microsoft.com/office/drawing/2014/main" id="{D3922A6F-5675-4B77-A14F-81B5BDFBE0E3}"/>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57" name="Picture 2" descr="Image result for earth">
              <a:extLst>
                <a:ext uri="{FF2B5EF4-FFF2-40B4-BE49-F238E27FC236}">
                  <a16:creationId xmlns:a16="http://schemas.microsoft.com/office/drawing/2014/main" id="{75FB780B-EB40-4060-AB4C-C3A8EDEDFB77}"/>
                </a:ext>
              </a:extLst>
            </p:cNvPr>
            <p:cNvPicPr>
              <a:picLocks noChangeAspect="1" noChangeArrowheads="1"/>
            </p:cNvPicPr>
            <p:nvPr/>
          </p:nvPicPr>
          <p:blipFill>
            <a:blip r:embed="rId7">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3A89C831-3520-4F6C-A041-268732D9959F}"/>
              </a:ext>
            </a:extLst>
          </p:cNvPr>
          <p:cNvGrpSpPr/>
          <p:nvPr/>
        </p:nvGrpSpPr>
        <p:grpSpPr>
          <a:xfrm>
            <a:off x="16800" y="-80721"/>
            <a:ext cx="1987404" cy="2484061"/>
            <a:chOff x="16800" y="-80721"/>
            <a:chExt cx="1987404" cy="2484061"/>
          </a:xfrm>
        </p:grpSpPr>
        <p:cxnSp>
          <p:nvCxnSpPr>
            <p:cNvPr id="43" name="Straight Arrow Connector 42">
              <a:extLst>
                <a:ext uri="{FF2B5EF4-FFF2-40B4-BE49-F238E27FC236}">
                  <a16:creationId xmlns:a16="http://schemas.microsoft.com/office/drawing/2014/main" id="{F4F40C2E-938C-42DC-B410-221C785F8D25}"/>
                </a:ext>
              </a:extLst>
            </p:cNvPr>
            <p:cNvCxnSpPr/>
            <p:nvPr/>
          </p:nvCxnSpPr>
          <p:spPr>
            <a:xfrm flipV="1">
              <a:off x="295685" y="661533"/>
              <a:ext cx="0" cy="174180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6E6991D-E529-4E03-B6C7-4DB5FF96FF3D}"/>
                    </a:ext>
                  </a:extLst>
                </p:cNvPr>
                <p:cNvSpPr txBox="1"/>
                <p:nvPr/>
              </p:nvSpPr>
              <p:spPr>
                <a:xfrm>
                  <a:off x="16800" y="-80721"/>
                  <a:ext cx="1987404" cy="769441"/>
                </a:xfrm>
                <a:prstGeom prst="rect">
                  <a:avLst/>
                </a:prstGeom>
                <a:solidFill>
                  <a:schemeClr val="bg1"/>
                </a:solidFill>
                <a:effectLst>
                  <a:softEdge rad="127000"/>
                </a:effectLst>
              </p:spPr>
              <p:txBody>
                <a:bodyPr wrap="none" rtlCol="0">
                  <a:spAutoFit/>
                </a:bodyPr>
                <a:lstStyle/>
                <a:p>
                  <a:r>
                    <a:rPr lang="en-GB" sz="4400" dirty="0">
                      <a:solidFill>
                        <a:srgbClr val="002060"/>
                      </a:solidFill>
                    </a:rPr>
                    <a:t>time</a:t>
                  </a:r>
                  <a:r>
                    <a:rPr lang="en-GB" sz="4400" dirty="0">
                      <a:solidFill>
                        <a:schemeClr val="accent6">
                          <a:lumMod val="50000"/>
                        </a:schemeClr>
                      </a:solidFill>
                    </a:rPr>
                    <a:t> </a:t>
                  </a:r>
                  <a14:m>
                    <m:oMath xmlns:m="http://schemas.openxmlformats.org/officeDocument/2006/math">
                      <m:r>
                        <a:rPr lang="en-GB" sz="4400" b="0" i="1" smtClean="0">
                          <a:solidFill>
                            <a:schemeClr val="tx1"/>
                          </a:solidFill>
                          <a:latin typeface="Cambria Math" panose="02040503050406030204" pitchFamily="18" charset="0"/>
                        </a:rPr>
                        <m:t>𝑐</m:t>
                      </m:r>
                      <m:r>
                        <a:rPr lang="en-GB" sz="4400" b="0" i="1" smtClean="0">
                          <a:solidFill>
                            <a:srgbClr val="0070C0"/>
                          </a:solidFill>
                          <a:latin typeface="Cambria Math" panose="02040503050406030204" pitchFamily="18" charset="0"/>
                        </a:rPr>
                        <m:t>𝑡</m:t>
                      </m:r>
                    </m:oMath>
                  </a14:m>
                  <a:r>
                    <a:rPr lang="en-GB" sz="4400" dirty="0">
                      <a:solidFill>
                        <a:schemeClr val="accent6">
                          <a:lumMod val="50000"/>
                        </a:schemeClr>
                      </a:solidFill>
                    </a:rPr>
                    <a:t> </a:t>
                  </a:r>
                  <a:endParaRPr lang="en-CA" sz="4400" dirty="0">
                    <a:solidFill>
                      <a:schemeClr val="accent6">
                        <a:lumMod val="50000"/>
                      </a:schemeClr>
                    </a:solidFill>
                  </a:endParaRPr>
                </a:p>
              </p:txBody>
            </p:sp>
          </mc:Choice>
          <mc:Fallback xmlns="">
            <p:sp>
              <p:nvSpPr>
                <p:cNvPr id="46" name="TextBox 45">
                  <a:extLst>
                    <a:ext uri="{FF2B5EF4-FFF2-40B4-BE49-F238E27FC236}">
                      <a16:creationId xmlns:a16="http://schemas.microsoft.com/office/drawing/2014/main" id="{B6E6991D-E529-4E03-B6C7-4DB5FF96FF3D}"/>
                    </a:ext>
                  </a:extLst>
                </p:cNvPr>
                <p:cNvSpPr txBox="1">
                  <a:spLocks noRot="1" noChangeAspect="1" noMove="1" noResize="1" noEditPoints="1" noAdjustHandles="1" noChangeArrowheads="1" noChangeShapeType="1" noTextEdit="1"/>
                </p:cNvSpPr>
                <p:nvPr/>
              </p:nvSpPr>
              <p:spPr>
                <a:xfrm>
                  <a:off x="16800" y="-80721"/>
                  <a:ext cx="1987404" cy="769441"/>
                </a:xfrm>
                <a:prstGeom prst="rect">
                  <a:avLst/>
                </a:prstGeom>
                <a:blipFill>
                  <a:blip r:embed="rId8"/>
                  <a:stretch>
                    <a:fillRect l="-12577" t="-16667" b="-37302"/>
                  </a:stretch>
                </a:blipFill>
                <a:effectLst>
                  <a:softEdge rad="127000"/>
                </a:effectLst>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294E7032-D783-4182-A441-455AF81F0327}"/>
              </a:ext>
            </a:extLst>
          </p:cNvPr>
          <p:cNvGrpSpPr/>
          <p:nvPr/>
        </p:nvGrpSpPr>
        <p:grpSpPr>
          <a:xfrm>
            <a:off x="5799073" y="642483"/>
            <a:ext cx="2044" cy="5740945"/>
            <a:chOff x="3126678" y="3429000"/>
            <a:chExt cx="2044" cy="2969406"/>
          </a:xfrm>
        </p:grpSpPr>
        <p:cxnSp>
          <p:nvCxnSpPr>
            <p:cNvPr id="21" name="Straight Connector 20">
              <a:extLst>
                <a:ext uri="{FF2B5EF4-FFF2-40B4-BE49-F238E27FC236}">
                  <a16:creationId xmlns:a16="http://schemas.microsoft.com/office/drawing/2014/main" id="{26CF5698-888E-4E60-BBC3-26E1271C2811}"/>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B6B187-9119-46B0-B51B-EFA9CC8B12EB}"/>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47809B-54CA-4778-A1FD-9F11F1A393BE}"/>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A9F548-B539-4A3C-B32D-CB722191CAA7}"/>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F366FA9-0082-4966-974C-45B721199075}"/>
              </a:ext>
            </a:extLst>
          </p:cNvPr>
          <p:cNvGrpSpPr/>
          <p:nvPr/>
        </p:nvGrpSpPr>
        <p:grpSpPr>
          <a:xfrm>
            <a:off x="9574627" y="661533"/>
            <a:ext cx="2044" cy="5740945"/>
            <a:chOff x="3126678" y="3429000"/>
            <a:chExt cx="2044" cy="2969406"/>
          </a:xfrm>
        </p:grpSpPr>
        <p:cxnSp>
          <p:nvCxnSpPr>
            <p:cNvPr id="59" name="Straight Connector 58">
              <a:extLst>
                <a:ext uri="{FF2B5EF4-FFF2-40B4-BE49-F238E27FC236}">
                  <a16:creationId xmlns:a16="http://schemas.microsoft.com/office/drawing/2014/main" id="{A0F9072C-D772-4B40-9067-77901AEB6108}"/>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EB49016-75E9-4F1B-8304-1AE6565A052C}"/>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01618D9-ED8B-43E0-9CA5-3019614CE939}"/>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4EBDB0-426F-4E72-B737-49A9EA61CD2F}"/>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F8E53991-A5E3-F70C-BC3D-C71BD2A6011D}"/>
              </a:ext>
            </a:extLst>
          </p:cNvPr>
          <p:cNvGrpSpPr/>
          <p:nvPr/>
        </p:nvGrpSpPr>
        <p:grpSpPr>
          <a:xfrm>
            <a:off x="11550707" y="594008"/>
            <a:ext cx="2044" cy="5740945"/>
            <a:chOff x="3126678" y="3429000"/>
            <a:chExt cx="2044" cy="2969406"/>
          </a:xfrm>
        </p:grpSpPr>
        <p:cxnSp>
          <p:nvCxnSpPr>
            <p:cNvPr id="76" name="Straight Connector 75">
              <a:extLst>
                <a:ext uri="{FF2B5EF4-FFF2-40B4-BE49-F238E27FC236}">
                  <a16:creationId xmlns:a16="http://schemas.microsoft.com/office/drawing/2014/main" id="{CB9F4F4F-0E84-CD06-8C82-57A623166AF7}"/>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694ABD-CBA4-2D27-98EC-E8652A16A78F}"/>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71FEEC8-A91B-1E26-A989-7E07F9A35A22}"/>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3CB335B-2FF0-50A3-01C7-F076B0FD6F03}"/>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AA8F277-46C6-47F9-FD3F-58F6EBD7F592}"/>
              </a:ext>
            </a:extLst>
          </p:cNvPr>
          <p:cNvGrpSpPr/>
          <p:nvPr/>
        </p:nvGrpSpPr>
        <p:grpSpPr>
          <a:xfrm>
            <a:off x="10474142" y="3111509"/>
            <a:ext cx="1666722" cy="767381"/>
            <a:chOff x="10474142" y="3111509"/>
            <a:chExt cx="1666722" cy="767381"/>
          </a:xfrm>
        </p:grpSpPr>
        <p:grpSp>
          <p:nvGrpSpPr>
            <p:cNvPr id="51" name="Group 50">
              <a:extLst>
                <a:ext uri="{FF2B5EF4-FFF2-40B4-BE49-F238E27FC236}">
                  <a16:creationId xmlns:a16="http://schemas.microsoft.com/office/drawing/2014/main" id="{9488C645-A051-41AC-AEF5-898F1C8EB0AE}"/>
                </a:ext>
              </a:extLst>
            </p:cNvPr>
            <p:cNvGrpSpPr/>
            <p:nvPr/>
          </p:nvGrpSpPr>
          <p:grpSpPr>
            <a:xfrm rot="5400000">
              <a:off x="10669089" y="3212326"/>
              <a:ext cx="180885" cy="570780"/>
              <a:chOff x="5924550" y="2736683"/>
              <a:chExt cx="723900" cy="1549567"/>
            </a:xfrm>
          </p:grpSpPr>
          <p:sp>
            <p:nvSpPr>
              <p:cNvPr id="52" name="Oval 51">
                <a:extLst>
                  <a:ext uri="{FF2B5EF4-FFF2-40B4-BE49-F238E27FC236}">
                    <a16:creationId xmlns:a16="http://schemas.microsoft.com/office/drawing/2014/main" id="{446B76AA-C2AB-44C2-B725-239953D4E89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7F60D340-CC5A-400C-83EF-D16A8737042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5DB660BB-F2D0-4D49-A359-BDD26D9AE3B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74" name="Picture 8" descr="Rocket, Star, Moon, Space Travel, Space, Research">
              <a:extLst>
                <a:ext uri="{FF2B5EF4-FFF2-40B4-BE49-F238E27FC236}">
                  <a16:creationId xmlns:a16="http://schemas.microsoft.com/office/drawing/2014/main" id="{549E87DE-690F-1661-CE41-67EAAD104A72}"/>
                </a:ext>
              </a:extLst>
            </p:cNvPr>
            <p:cNvPicPr>
              <a:picLocks noChangeAspect="1" noChangeArrowheads="1"/>
            </p:cNvPicPr>
            <p:nvPr/>
          </p:nvPicPr>
          <p:blipFill>
            <a:blip r:embed="rId9">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4E11151C-7263-CE53-0305-8616F24EAF03}"/>
              </a:ext>
            </a:extLst>
          </p:cNvPr>
          <p:cNvGrpSpPr/>
          <p:nvPr/>
        </p:nvGrpSpPr>
        <p:grpSpPr>
          <a:xfrm>
            <a:off x="7758706" y="632472"/>
            <a:ext cx="2044" cy="5740945"/>
            <a:chOff x="3126678" y="3429000"/>
            <a:chExt cx="2044" cy="2969406"/>
          </a:xfrm>
        </p:grpSpPr>
        <p:cxnSp>
          <p:nvCxnSpPr>
            <p:cNvPr id="82" name="Straight Connector 81">
              <a:extLst>
                <a:ext uri="{FF2B5EF4-FFF2-40B4-BE49-F238E27FC236}">
                  <a16:creationId xmlns:a16="http://schemas.microsoft.com/office/drawing/2014/main" id="{62A4E729-3EB4-8C2C-CCEE-D8F84CC1DCCA}"/>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F185AE5-0E37-B8B2-569F-3825C24838B0}"/>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899AC0-109C-97A4-735E-818F5B0DC307}"/>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A0996F3-96E4-43BA-43CA-964B7E5E39E6}"/>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151CDFFD-60D6-4831-F400-B915363999B9}"/>
              </a:ext>
            </a:extLst>
          </p:cNvPr>
          <p:cNvGrpSpPr/>
          <p:nvPr/>
        </p:nvGrpSpPr>
        <p:grpSpPr>
          <a:xfrm>
            <a:off x="3952820" y="596627"/>
            <a:ext cx="2044" cy="5740945"/>
            <a:chOff x="3126678" y="3429000"/>
            <a:chExt cx="2044" cy="2969406"/>
          </a:xfrm>
        </p:grpSpPr>
        <p:cxnSp>
          <p:nvCxnSpPr>
            <p:cNvPr id="91" name="Straight Connector 90">
              <a:extLst>
                <a:ext uri="{FF2B5EF4-FFF2-40B4-BE49-F238E27FC236}">
                  <a16:creationId xmlns:a16="http://schemas.microsoft.com/office/drawing/2014/main" id="{D2949C4B-ABCA-F8EA-5242-634245CADA05}"/>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315120E-E844-64D8-364C-4A7E69A3898D}"/>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8DFC5B9-FC1D-DA2D-1419-F784C703198E}"/>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37F6A66-F872-AB54-D45A-F31C3650E92B}"/>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B6ADF8-006E-4F24-7587-192D92AC1D16}"/>
              </a:ext>
            </a:extLst>
          </p:cNvPr>
          <p:cNvGrpSpPr/>
          <p:nvPr/>
        </p:nvGrpSpPr>
        <p:grpSpPr>
          <a:xfrm>
            <a:off x="8646640" y="3111509"/>
            <a:ext cx="1677654" cy="767381"/>
            <a:chOff x="8646640" y="3111509"/>
            <a:chExt cx="1677654" cy="767381"/>
          </a:xfrm>
        </p:grpSpPr>
        <p:grpSp>
          <p:nvGrpSpPr>
            <p:cNvPr id="95" name="Group 94">
              <a:extLst>
                <a:ext uri="{FF2B5EF4-FFF2-40B4-BE49-F238E27FC236}">
                  <a16:creationId xmlns:a16="http://schemas.microsoft.com/office/drawing/2014/main" id="{9998750B-C351-7089-3028-6689F65CA2F8}"/>
                </a:ext>
              </a:extLst>
            </p:cNvPr>
            <p:cNvGrpSpPr/>
            <p:nvPr/>
          </p:nvGrpSpPr>
          <p:grpSpPr>
            <a:xfrm rot="5400000">
              <a:off x="8841587" y="3212326"/>
              <a:ext cx="180885" cy="570780"/>
              <a:chOff x="5924550" y="2736683"/>
              <a:chExt cx="723900" cy="1549567"/>
            </a:xfrm>
          </p:grpSpPr>
          <p:sp>
            <p:nvSpPr>
              <p:cNvPr id="96" name="Oval 95">
                <a:extLst>
                  <a:ext uri="{FF2B5EF4-FFF2-40B4-BE49-F238E27FC236}">
                    <a16:creationId xmlns:a16="http://schemas.microsoft.com/office/drawing/2014/main" id="{FC1AA458-AF86-4795-4C2E-2B89B99EB623}"/>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Oval 96">
                <a:extLst>
                  <a:ext uri="{FF2B5EF4-FFF2-40B4-BE49-F238E27FC236}">
                    <a16:creationId xmlns:a16="http://schemas.microsoft.com/office/drawing/2014/main" id="{8362C5C8-1198-C848-E4C1-629385CB915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Oval 97">
                <a:extLst>
                  <a:ext uri="{FF2B5EF4-FFF2-40B4-BE49-F238E27FC236}">
                    <a16:creationId xmlns:a16="http://schemas.microsoft.com/office/drawing/2014/main" id="{24C965F1-6D38-2EB0-757C-E1D0654F9E0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1" name="Picture 8" descr="Rocket, Star, Moon, Space Travel, Space, Research">
              <a:extLst>
                <a:ext uri="{FF2B5EF4-FFF2-40B4-BE49-F238E27FC236}">
                  <a16:creationId xmlns:a16="http://schemas.microsoft.com/office/drawing/2014/main" id="{47B68AB7-6E0C-4F9A-A201-D3C631DD9AD4}"/>
                </a:ext>
              </a:extLst>
            </p:cNvPr>
            <p:cNvPicPr>
              <a:picLocks noChangeAspect="1" noChangeArrowheads="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5BD40F33-3295-1AAF-18EF-22E64333ADF7}"/>
              </a:ext>
            </a:extLst>
          </p:cNvPr>
          <p:cNvGrpSpPr/>
          <p:nvPr/>
        </p:nvGrpSpPr>
        <p:grpSpPr>
          <a:xfrm>
            <a:off x="4920826" y="3092135"/>
            <a:ext cx="1679884" cy="767381"/>
            <a:chOff x="4920826" y="3092135"/>
            <a:chExt cx="1679884" cy="767381"/>
          </a:xfrm>
        </p:grpSpPr>
        <p:grpSp>
          <p:nvGrpSpPr>
            <p:cNvPr id="103" name="Group 102">
              <a:extLst>
                <a:ext uri="{FF2B5EF4-FFF2-40B4-BE49-F238E27FC236}">
                  <a16:creationId xmlns:a16="http://schemas.microsoft.com/office/drawing/2014/main" id="{1538515D-ABF7-BB0D-5DE7-6AD2886C94C2}"/>
                </a:ext>
              </a:extLst>
            </p:cNvPr>
            <p:cNvGrpSpPr/>
            <p:nvPr/>
          </p:nvGrpSpPr>
          <p:grpSpPr>
            <a:xfrm rot="5400000">
              <a:off x="5115773" y="3189466"/>
              <a:ext cx="180885" cy="570780"/>
              <a:chOff x="5924550" y="2736683"/>
              <a:chExt cx="723900" cy="1549567"/>
            </a:xfrm>
          </p:grpSpPr>
          <p:sp>
            <p:nvSpPr>
              <p:cNvPr id="104" name="Oval 103">
                <a:extLst>
                  <a:ext uri="{FF2B5EF4-FFF2-40B4-BE49-F238E27FC236}">
                    <a16:creationId xmlns:a16="http://schemas.microsoft.com/office/drawing/2014/main" id="{21202124-B460-B77B-CF71-6E29832CB117}"/>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Oval 104">
                <a:extLst>
                  <a:ext uri="{FF2B5EF4-FFF2-40B4-BE49-F238E27FC236}">
                    <a16:creationId xmlns:a16="http://schemas.microsoft.com/office/drawing/2014/main" id="{ACA78486-591C-10D2-05B2-7E07AC12DC7C}"/>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Oval 105">
                <a:extLst>
                  <a:ext uri="{FF2B5EF4-FFF2-40B4-BE49-F238E27FC236}">
                    <a16:creationId xmlns:a16="http://schemas.microsoft.com/office/drawing/2014/main" id="{414F1DC3-7CB6-C59E-A347-0E76D2CBBCB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0" name="Picture 8" descr="Rocket, Star, Moon, Space Travel, Space, Research">
              <a:extLst>
                <a:ext uri="{FF2B5EF4-FFF2-40B4-BE49-F238E27FC236}">
                  <a16:creationId xmlns:a16="http://schemas.microsoft.com/office/drawing/2014/main" id="{DFF83BA8-6AD7-4680-BD02-4F153014D26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37328F3-9FAE-1631-68EE-D3D898A70BC0}"/>
              </a:ext>
            </a:extLst>
          </p:cNvPr>
          <p:cNvGrpSpPr/>
          <p:nvPr/>
        </p:nvGrpSpPr>
        <p:grpSpPr>
          <a:xfrm>
            <a:off x="6772231" y="3122507"/>
            <a:ext cx="1692886" cy="767381"/>
            <a:chOff x="6772231" y="3122507"/>
            <a:chExt cx="1692886" cy="767381"/>
          </a:xfrm>
        </p:grpSpPr>
        <p:grpSp>
          <p:nvGrpSpPr>
            <p:cNvPr id="99" name="Group 98">
              <a:extLst>
                <a:ext uri="{FF2B5EF4-FFF2-40B4-BE49-F238E27FC236}">
                  <a16:creationId xmlns:a16="http://schemas.microsoft.com/office/drawing/2014/main" id="{9EA04E48-20F1-243C-B8DA-845F5F597B07}"/>
                </a:ext>
              </a:extLst>
            </p:cNvPr>
            <p:cNvGrpSpPr/>
            <p:nvPr/>
          </p:nvGrpSpPr>
          <p:grpSpPr>
            <a:xfrm rot="5400000">
              <a:off x="6967178" y="3225174"/>
              <a:ext cx="180885" cy="570780"/>
              <a:chOff x="5924550" y="2736683"/>
              <a:chExt cx="723900" cy="1549567"/>
            </a:xfrm>
          </p:grpSpPr>
          <p:sp>
            <p:nvSpPr>
              <p:cNvPr id="100" name="Oval 99">
                <a:extLst>
                  <a:ext uri="{FF2B5EF4-FFF2-40B4-BE49-F238E27FC236}">
                    <a16:creationId xmlns:a16="http://schemas.microsoft.com/office/drawing/2014/main" id="{0B8741E2-7E8F-44E6-AFE3-1EF85C1E931B}"/>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Oval 100">
                <a:extLst>
                  <a:ext uri="{FF2B5EF4-FFF2-40B4-BE49-F238E27FC236}">
                    <a16:creationId xmlns:a16="http://schemas.microsoft.com/office/drawing/2014/main" id="{285D88FF-E5BA-5C19-0296-7633F234D5F6}"/>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Oval 101">
                <a:extLst>
                  <a:ext uri="{FF2B5EF4-FFF2-40B4-BE49-F238E27FC236}">
                    <a16:creationId xmlns:a16="http://schemas.microsoft.com/office/drawing/2014/main" id="{9EA258B5-920E-06E2-29BB-F7BE29B958B3}"/>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6" name="Picture 8" descr="Rocket, Star, Moon, Space Travel, Space, Research">
              <a:extLst>
                <a:ext uri="{FF2B5EF4-FFF2-40B4-BE49-F238E27FC236}">
                  <a16:creationId xmlns:a16="http://schemas.microsoft.com/office/drawing/2014/main" id="{F7237658-2CAE-3DF0-71AB-E9AB7510D68E}"/>
                </a:ext>
              </a:extLst>
            </p:cNvPr>
            <p:cNvPicPr>
              <a:picLocks noChangeAspect="1" noChangeArrowheads="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878F24C-861E-293A-071F-CF53A6DFD231}"/>
              </a:ext>
            </a:extLst>
          </p:cNvPr>
          <p:cNvGrpSpPr/>
          <p:nvPr/>
        </p:nvGrpSpPr>
        <p:grpSpPr>
          <a:xfrm>
            <a:off x="2869238" y="3092134"/>
            <a:ext cx="1687281" cy="767381"/>
            <a:chOff x="2869238" y="3092134"/>
            <a:chExt cx="1687281" cy="767381"/>
          </a:xfrm>
        </p:grpSpPr>
        <p:grpSp>
          <p:nvGrpSpPr>
            <p:cNvPr id="107" name="Group 106">
              <a:extLst>
                <a:ext uri="{FF2B5EF4-FFF2-40B4-BE49-F238E27FC236}">
                  <a16:creationId xmlns:a16="http://schemas.microsoft.com/office/drawing/2014/main" id="{9C981B61-133A-9C0F-2ADA-DF014DCBB739}"/>
                </a:ext>
              </a:extLst>
            </p:cNvPr>
            <p:cNvGrpSpPr/>
            <p:nvPr/>
          </p:nvGrpSpPr>
          <p:grpSpPr>
            <a:xfrm rot="5400000">
              <a:off x="3064185" y="3197086"/>
              <a:ext cx="180885" cy="570780"/>
              <a:chOff x="5924550" y="2736683"/>
              <a:chExt cx="723900" cy="1549567"/>
            </a:xfrm>
          </p:grpSpPr>
          <p:sp>
            <p:nvSpPr>
              <p:cNvPr id="108" name="Oval 107">
                <a:extLst>
                  <a:ext uri="{FF2B5EF4-FFF2-40B4-BE49-F238E27FC236}">
                    <a16:creationId xmlns:a16="http://schemas.microsoft.com/office/drawing/2014/main" id="{230303BA-B13F-C08C-348B-D23F9CFB0E3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Oval 108">
                <a:extLst>
                  <a:ext uri="{FF2B5EF4-FFF2-40B4-BE49-F238E27FC236}">
                    <a16:creationId xmlns:a16="http://schemas.microsoft.com/office/drawing/2014/main" id="{2FC11B95-750C-4804-3640-89B909788CE3}"/>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Oval 109">
                <a:extLst>
                  <a:ext uri="{FF2B5EF4-FFF2-40B4-BE49-F238E27FC236}">
                    <a16:creationId xmlns:a16="http://schemas.microsoft.com/office/drawing/2014/main" id="{D22553EB-EB60-1796-7772-5C84BC7BB2B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5" name="Picture 8" descr="Rocket, Star, Moon, Space Travel, Space, Research">
              <a:extLst>
                <a:ext uri="{FF2B5EF4-FFF2-40B4-BE49-F238E27FC236}">
                  <a16:creationId xmlns:a16="http://schemas.microsoft.com/office/drawing/2014/main" id="{ADC3E421-84B4-BE51-3E9E-011C82DA131C}"/>
                </a:ext>
              </a:extLst>
            </p:cNvPr>
            <p:cNvPicPr>
              <a:picLocks noChangeAspect="1" noChangeArrowheads="1"/>
            </p:cNvPicPr>
            <p:nvPr/>
          </p:nvPicPr>
          <p:blipFill>
            <a:blip r:embed="rId9">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E7445C7-6C3D-9154-9267-A6647F3803B4}"/>
              </a:ext>
            </a:extLst>
          </p:cNvPr>
          <p:cNvSpPr/>
          <p:nvPr/>
        </p:nvSpPr>
        <p:spPr>
          <a:xfrm>
            <a:off x="-237046" y="-247650"/>
            <a:ext cx="12733846" cy="7467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F619E9BA-3C65-E4E2-2BFA-DA0EC79EA89D}"/>
              </a:ext>
            </a:extLst>
          </p:cNvPr>
          <p:cNvGrpSpPr/>
          <p:nvPr/>
        </p:nvGrpSpPr>
        <p:grpSpPr>
          <a:xfrm>
            <a:off x="1726954" y="2267428"/>
            <a:ext cx="10614685" cy="1243137"/>
            <a:chOff x="1726954" y="2267428"/>
            <a:chExt cx="10614685" cy="1243137"/>
          </a:xfrm>
        </p:grpSpPr>
        <p:grpSp>
          <p:nvGrpSpPr>
            <p:cNvPr id="85" name="Group 84">
              <a:extLst>
                <a:ext uri="{FF2B5EF4-FFF2-40B4-BE49-F238E27FC236}">
                  <a16:creationId xmlns:a16="http://schemas.microsoft.com/office/drawing/2014/main" id="{9D9726E5-716A-5B8A-AAB8-11027CEC4778}"/>
                </a:ext>
              </a:extLst>
            </p:cNvPr>
            <p:cNvGrpSpPr/>
            <p:nvPr/>
          </p:nvGrpSpPr>
          <p:grpSpPr>
            <a:xfrm rot="5400000">
              <a:off x="1878730" y="2115652"/>
              <a:ext cx="1189373" cy="1492925"/>
              <a:chOff x="3101166" y="2501114"/>
              <a:chExt cx="1189373" cy="1492925"/>
            </a:xfrm>
          </p:grpSpPr>
          <p:cxnSp>
            <p:nvCxnSpPr>
              <p:cNvPr id="117" name="Straight Arrow Connector 116">
                <a:extLst>
                  <a:ext uri="{FF2B5EF4-FFF2-40B4-BE49-F238E27FC236}">
                    <a16:creationId xmlns:a16="http://schemas.microsoft.com/office/drawing/2014/main" id="{009B7548-1810-B519-DA21-9C78B396C667}"/>
                  </a:ext>
                </a:extLst>
              </p:cNvPr>
              <p:cNvCxnSpPr>
                <a:cxnSpLocks/>
              </p:cNvCxnSpPr>
              <p:nvPr/>
            </p:nvCxnSpPr>
            <p:spPr>
              <a:xfrm rot="16200000">
                <a:off x="3669417" y="3372916"/>
                <a:ext cx="1242244" cy="1"/>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A86C85E-223A-DC6B-96B7-A8C984E7AF71}"/>
                      </a:ext>
                    </a:extLst>
                  </p:cNvPr>
                  <p:cNvSpPr txBox="1"/>
                  <p:nvPr/>
                </p:nvSpPr>
                <p:spPr>
                  <a:xfrm rot="16200000">
                    <a:off x="3240948" y="2361332"/>
                    <a:ext cx="854208"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oMath>
                      </m:oMathPara>
                    </a14:m>
                    <a:endParaRPr lang="en-CA" sz="6000" dirty="0">
                      <a:solidFill>
                        <a:srgbClr val="7030A0"/>
                      </a:solidFill>
                    </a:endParaRPr>
                  </a:p>
                </p:txBody>
              </p:sp>
            </mc:Choice>
            <mc:Fallback xmlns="">
              <p:sp>
                <p:nvSpPr>
                  <p:cNvPr id="118" name="TextBox 117">
                    <a:extLst>
                      <a:ext uri="{FF2B5EF4-FFF2-40B4-BE49-F238E27FC236}">
                        <a16:creationId xmlns:a16="http://schemas.microsoft.com/office/drawing/2014/main" id="{3A86C85E-223A-DC6B-96B7-A8C984E7AF71}"/>
                      </a:ext>
                    </a:extLst>
                  </p:cNvPr>
                  <p:cNvSpPr txBox="1">
                    <a:spLocks noRot="1" noChangeAspect="1" noMove="1" noResize="1" noEditPoints="1" noAdjustHandles="1" noChangeArrowheads="1" noChangeShapeType="1" noTextEdit="1"/>
                  </p:cNvSpPr>
                  <p:nvPr/>
                </p:nvSpPr>
                <p:spPr>
                  <a:xfrm rot="16200000">
                    <a:off x="3240948" y="2361332"/>
                    <a:ext cx="854208" cy="1133772"/>
                  </a:xfrm>
                  <a:prstGeom prst="rect">
                    <a:avLst/>
                  </a:prstGeom>
                  <a:blipFill>
                    <a:blip r:embed="rId12"/>
                    <a:stretch>
                      <a:fillRect/>
                    </a:stretch>
                  </a:blipFill>
                </p:spPr>
                <p:txBody>
                  <a:bodyPr/>
                  <a:lstStyle/>
                  <a:p>
                    <a:r>
                      <a:rPr lang="en-CA">
                        <a:noFill/>
                      </a:rPr>
                      <a:t> </a:t>
                    </a:r>
                  </a:p>
                </p:txBody>
              </p:sp>
            </mc:Fallback>
          </mc:AlternateContent>
        </p:grpSp>
        <p:grpSp>
          <p:nvGrpSpPr>
            <p:cNvPr id="120" name="Group 119">
              <a:extLst>
                <a:ext uri="{FF2B5EF4-FFF2-40B4-BE49-F238E27FC236}">
                  <a16:creationId xmlns:a16="http://schemas.microsoft.com/office/drawing/2014/main" id="{47DD516F-405F-42D3-725A-379773941077}"/>
                </a:ext>
              </a:extLst>
            </p:cNvPr>
            <p:cNvGrpSpPr/>
            <p:nvPr/>
          </p:nvGrpSpPr>
          <p:grpSpPr>
            <a:xfrm rot="5400000">
              <a:off x="4040670" y="2192185"/>
              <a:ext cx="1189372" cy="1343967"/>
              <a:chOff x="3101167" y="2650071"/>
              <a:chExt cx="1189372" cy="1343967"/>
            </a:xfrm>
          </p:grpSpPr>
          <p:cxnSp>
            <p:nvCxnSpPr>
              <p:cNvPr id="121" name="Straight Arrow Connector 120">
                <a:extLst>
                  <a:ext uri="{FF2B5EF4-FFF2-40B4-BE49-F238E27FC236}">
                    <a16:creationId xmlns:a16="http://schemas.microsoft.com/office/drawing/2014/main" id="{A0659A5A-5B49-D677-79A6-CE370D1739B3}"/>
                  </a:ext>
                </a:extLst>
              </p:cNvPr>
              <p:cNvCxnSpPr>
                <a:cxnSpLocks/>
              </p:cNvCxnSpPr>
              <p:nvPr/>
            </p:nvCxnSpPr>
            <p:spPr>
              <a:xfrm rot="16200000">
                <a:off x="3747681" y="3451180"/>
                <a:ext cx="1085716" cy="0"/>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62D1D7E1-4405-ADB0-474D-4A363D010643}"/>
                      </a:ext>
                    </a:extLst>
                  </p:cNvPr>
                  <p:cNvSpPr txBox="1"/>
                  <p:nvPr/>
                </p:nvSpPr>
                <p:spPr>
                  <a:xfrm rot="16200000">
                    <a:off x="3240949" y="2510289"/>
                    <a:ext cx="854208"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oMath>
                      </m:oMathPara>
                    </a14:m>
                    <a:endParaRPr lang="en-CA" sz="6000" dirty="0">
                      <a:solidFill>
                        <a:srgbClr val="7030A0"/>
                      </a:solidFill>
                    </a:endParaRPr>
                  </a:p>
                </p:txBody>
              </p:sp>
            </mc:Choice>
            <mc:Fallback xmlns="">
              <p:sp>
                <p:nvSpPr>
                  <p:cNvPr id="122" name="TextBox 121">
                    <a:extLst>
                      <a:ext uri="{FF2B5EF4-FFF2-40B4-BE49-F238E27FC236}">
                        <a16:creationId xmlns:a16="http://schemas.microsoft.com/office/drawing/2014/main" id="{62D1D7E1-4405-ADB0-474D-4A363D010643}"/>
                      </a:ext>
                    </a:extLst>
                  </p:cNvPr>
                  <p:cNvSpPr txBox="1">
                    <a:spLocks noRot="1" noChangeAspect="1" noMove="1" noResize="1" noEditPoints="1" noAdjustHandles="1" noChangeArrowheads="1" noChangeShapeType="1" noTextEdit="1"/>
                  </p:cNvSpPr>
                  <p:nvPr/>
                </p:nvSpPr>
                <p:spPr>
                  <a:xfrm rot="16200000">
                    <a:off x="3240949" y="2510289"/>
                    <a:ext cx="854208" cy="1133772"/>
                  </a:xfrm>
                  <a:prstGeom prst="rect">
                    <a:avLst/>
                  </a:prstGeom>
                  <a:blipFill>
                    <a:blip r:embed="rId13"/>
                    <a:stretch>
                      <a:fillRect/>
                    </a:stretch>
                  </a:blipFill>
                </p:spPr>
                <p:txBody>
                  <a:bodyPr/>
                  <a:lstStyle/>
                  <a:p>
                    <a:r>
                      <a:rPr lang="en-CA">
                        <a:noFill/>
                      </a:rPr>
                      <a:t> </a:t>
                    </a:r>
                  </a:p>
                </p:txBody>
              </p:sp>
            </mc:Fallback>
          </mc:AlternateContent>
        </p:grpSp>
        <p:grpSp>
          <p:nvGrpSpPr>
            <p:cNvPr id="124" name="Group 123">
              <a:extLst>
                <a:ext uri="{FF2B5EF4-FFF2-40B4-BE49-F238E27FC236}">
                  <a16:creationId xmlns:a16="http://schemas.microsoft.com/office/drawing/2014/main" id="{32FDAB25-82B9-4834-F9FD-D11E1B586CD7}"/>
                </a:ext>
              </a:extLst>
            </p:cNvPr>
            <p:cNvGrpSpPr/>
            <p:nvPr/>
          </p:nvGrpSpPr>
          <p:grpSpPr>
            <a:xfrm rot="5400000">
              <a:off x="5835359" y="2231165"/>
              <a:ext cx="1189373" cy="1269465"/>
              <a:chOff x="3101167" y="2724572"/>
              <a:chExt cx="1189373" cy="1269465"/>
            </a:xfrm>
          </p:grpSpPr>
          <p:cxnSp>
            <p:nvCxnSpPr>
              <p:cNvPr id="125" name="Straight Arrow Connector 124">
                <a:extLst>
                  <a:ext uri="{FF2B5EF4-FFF2-40B4-BE49-F238E27FC236}">
                    <a16:creationId xmlns:a16="http://schemas.microsoft.com/office/drawing/2014/main" id="{DDDCE21A-29D8-8F61-E83E-9E251324E03B}"/>
                  </a:ext>
                </a:extLst>
              </p:cNvPr>
              <p:cNvCxnSpPr>
                <a:cxnSpLocks/>
              </p:cNvCxnSpPr>
              <p:nvPr/>
            </p:nvCxnSpPr>
            <p:spPr>
              <a:xfrm rot="16200000" flipV="1">
                <a:off x="3796366" y="3499864"/>
                <a:ext cx="976919" cy="11428"/>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4E55DA0-A620-217F-3AD9-2AAF1DB49E89}"/>
                      </a:ext>
                    </a:extLst>
                  </p:cNvPr>
                  <p:cNvSpPr txBox="1"/>
                  <p:nvPr/>
                </p:nvSpPr>
                <p:spPr>
                  <a:xfrm rot="16200000">
                    <a:off x="3240949" y="2584790"/>
                    <a:ext cx="854208"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oMath>
                      </m:oMathPara>
                    </a14:m>
                    <a:endParaRPr lang="en-CA" sz="6000" dirty="0">
                      <a:solidFill>
                        <a:srgbClr val="7030A0"/>
                      </a:solidFill>
                    </a:endParaRPr>
                  </a:p>
                </p:txBody>
              </p:sp>
            </mc:Choice>
            <mc:Fallback xmlns="">
              <p:sp>
                <p:nvSpPr>
                  <p:cNvPr id="126" name="TextBox 125">
                    <a:extLst>
                      <a:ext uri="{FF2B5EF4-FFF2-40B4-BE49-F238E27FC236}">
                        <a16:creationId xmlns:a16="http://schemas.microsoft.com/office/drawing/2014/main" id="{F4E55DA0-A620-217F-3AD9-2AAF1DB49E89}"/>
                      </a:ext>
                    </a:extLst>
                  </p:cNvPr>
                  <p:cNvSpPr txBox="1">
                    <a:spLocks noRot="1" noChangeAspect="1" noMove="1" noResize="1" noEditPoints="1" noAdjustHandles="1" noChangeArrowheads="1" noChangeShapeType="1" noTextEdit="1"/>
                  </p:cNvSpPr>
                  <p:nvPr/>
                </p:nvSpPr>
                <p:spPr>
                  <a:xfrm rot="16200000">
                    <a:off x="3240949" y="2584790"/>
                    <a:ext cx="854208" cy="1133772"/>
                  </a:xfrm>
                  <a:prstGeom prst="rect">
                    <a:avLst/>
                  </a:prstGeom>
                  <a:blipFill>
                    <a:blip r:embed="rId14"/>
                    <a:stretch>
                      <a:fillRect/>
                    </a:stretch>
                  </a:blipFill>
                </p:spPr>
                <p:txBody>
                  <a:bodyPr/>
                  <a:lstStyle/>
                  <a:p>
                    <a:r>
                      <a:rPr lang="en-CA">
                        <a:noFill/>
                      </a:rPr>
                      <a:t> </a:t>
                    </a:r>
                  </a:p>
                </p:txBody>
              </p:sp>
            </mc:Fallback>
          </mc:AlternateContent>
        </p:grpSp>
        <p:grpSp>
          <p:nvGrpSpPr>
            <p:cNvPr id="127" name="Group 126">
              <a:extLst>
                <a:ext uri="{FF2B5EF4-FFF2-40B4-BE49-F238E27FC236}">
                  <a16:creationId xmlns:a16="http://schemas.microsoft.com/office/drawing/2014/main" id="{FD2E28BF-1839-1D0B-2302-90D13B390F33}"/>
                </a:ext>
              </a:extLst>
            </p:cNvPr>
            <p:cNvGrpSpPr/>
            <p:nvPr/>
          </p:nvGrpSpPr>
          <p:grpSpPr>
            <a:xfrm rot="5400000">
              <a:off x="7732443" y="2347072"/>
              <a:ext cx="1189374" cy="1129609"/>
              <a:chOff x="3101166" y="2864429"/>
              <a:chExt cx="1189374" cy="1129609"/>
            </a:xfrm>
          </p:grpSpPr>
          <p:cxnSp>
            <p:nvCxnSpPr>
              <p:cNvPr id="128" name="Straight Arrow Connector 127">
                <a:extLst>
                  <a:ext uri="{FF2B5EF4-FFF2-40B4-BE49-F238E27FC236}">
                    <a16:creationId xmlns:a16="http://schemas.microsoft.com/office/drawing/2014/main" id="{9A818CD7-70E9-B2BA-9A34-1BA401E17095}"/>
                  </a:ext>
                </a:extLst>
              </p:cNvPr>
              <p:cNvCxnSpPr>
                <a:cxnSpLocks/>
              </p:cNvCxnSpPr>
              <p:nvPr/>
            </p:nvCxnSpPr>
            <p:spPr>
              <a:xfrm rot="16200000" flipV="1">
                <a:off x="3863378" y="3566876"/>
                <a:ext cx="844446" cy="9878"/>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1C7F3B6-E317-B0EB-41B7-2FA7F5E10DC6}"/>
                      </a:ext>
                    </a:extLst>
                  </p:cNvPr>
                  <p:cNvSpPr txBox="1"/>
                  <p:nvPr/>
                </p:nvSpPr>
                <p:spPr>
                  <a:xfrm rot="16200000">
                    <a:off x="3240948" y="2724647"/>
                    <a:ext cx="854208"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oMath>
                      </m:oMathPara>
                    </a14:m>
                    <a:endParaRPr lang="en-CA" sz="6000" dirty="0">
                      <a:solidFill>
                        <a:srgbClr val="7030A0"/>
                      </a:solidFill>
                    </a:endParaRPr>
                  </a:p>
                </p:txBody>
              </p:sp>
            </mc:Choice>
            <mc:Fallback xmlns="">
              <p:sp>
                <p:nvSpPr>
                  <p:cNvPr id="129" name="TextBox 128">
                    <a:extLst>
                      <a:ext uri="{FF2B5EF4-FFF2-40B4-BE49-F238E27FC236}">
                        <a16:creationId xmlns:a16="http://schemas.microsoft.com/office/drawing/2014/main" id="{41C7F3B6-E317-B0EB-41B7-2FA7F5E10DC6}"/>
                      </a:ext>
                    </a:extLst>
                  </p:cNvPr>
                  <p:cNvSpPr txBox="1">
                    <a:spLocks noRot="1" noChangeAspect="1" noMove="1" noResize="1" noEditPoints="1" noAdjustHandles="1" noChangeArrowheads="1" noChangeShapeType="1" noTextEdit="1"/>
                  </p:cNvSpPr>
                  <p:nvPr/>
                </p:nvSpPr>
                <p:spPr>
                  <a:xfrm rot="16200000">
                    <a:off x="3240948" y="2724647"/>
                    <a:ext cx="854208" cy="1133772"/>
                  </a:xfrm>
                  <a:prstGeom prst="rect">
                    <a:avLst/>
                  </a:prstGeom>
                  <a:blipFill>
                    <a:blip r:embed="rId15"/>
                    <a:stretch>
                      <a:fillRect/>
                    </a:stretch>
                  </a:blipFill>
                </p:spPr>
                <p:txBody>
                  <a:bodyPr/>
                  <a:lstStyle/>
                  <a:p>
                    <a:r>
                      <a:rPr lang="en-CA">
                        <a:noFill/>
                      </a:rPr>
                      <a:t> </a:t>
                    </a:r>
                  </a:p>
                </p:txBody>
              </p:sp>
            </mc:Fallback>
          </mc:AlternateContent>
        </p:grpSp>
        <p:grpSp>
          <p:nvGrpSpPr>
            <p:cNvPr id="130" name="Group 129">
              <a:extLst>
                <a:ext uri="{FF2B5EF4-FFF2-40B4-BE49-F238E27FC236}">
                  <a16:creationId xmlns:a16="http://schemas.microsoft.com/office/drawing/2014/main" id="{63DCFF39-7151-F708-5E63-82E858A381F9}"/>
                </a:ext>
              </a:extLst>
            </p:cNvPr>
            <p:cNvGrpSpPr/>
            <p:nvPr/>
          </p:nvGrpSpPr>
          <p:grpSpPr>
            <a:xfrm rot="5400000">
              <a:off x="9549689" y="2318340"/>
              <a:ext cx="1189374" cy="1131471"/>
              <a:chOff x="3101166" y="2862567"/>
              <a:chExt cx="1189374" cy="1131471"/>
            </a:xfrm>
          </p:grpSpPr>
          <p:cxnSp>
            <p:nvCxnSpPr>
              <p:cNvPr id="131" name="Straight Arrow Connector 130">
                <a:extLst>
                  <a:ext uri="{FF2B5EF4-FFF2-40B4-BE49-F238E27FC236}">
                    <a16:creationId xmlns:a16="http://schemas.microsoft.com/office/drawing/2014/main" id="{33A135C5-F9F9-96C6-6A54-E751C8A71ADD}"/>
                  </a:ext>
                </a:extLst>
              </p:cNvPr>
              <p:cNvCxnSpPr>
                <a:cxnSpLocks/>
              </p:cNvCxnSpPr>
              <p:nvPr/>
            </p:nvCxnSpPr>
            <p:spPr>
              <a:xfrm rot="16200000" flipV="1">
                <a:off x="3927505" y="3631003"/>
                <a:ext cx="717675" cy="8395"/>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00F2D35C-B243-97A3-0785-D270C5737F26}"/>
                      </a:ext>
                    </a:extLst>
                  </p:cNvPr>
                  <p:cNvSpPr txBox="1"/>
                  <p:nvPr/>
                </p:nvSpPr>
                <p:spPr>
                  <a:xfrm rot="16200000">
                    <a:off x="3240948" y="2722785"/>
                    <a:ext cx="854208"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oMath>
                      </m:oMathPara>
                    </a14:m>
                    <a:endParaRPr lang="en-CA" sz="6000" dirty="0">
                      <a:solidFill>
                        <a:srgbClr val="7030A0"/>
                      </a:solidFill>
                    </a:endParaRPr>
                  </a:p>
                </p:txBody>
              </p:sp>
            </mc:Choice>
            <mc:Fallback xmlns="">
              <p:sp>
                <p:nvSpPr>
                  <p:cNvPr id="132" name="TextBox 131">
                    <a:extLst>
                      <a:ext uri="{FF2B5EF4-FFF2-40B4-BE49-F238E27FC236}">
                        <a16:creationId xmlns:a16="http://schemas.microsoft.com/office/drawing/2014/main" id="{00F2D35C-B243-97A3-0785-D270C5737F26}"/>
                      </a:ext>
                    </a:extLst>
                  </p:cNvPr>
                  <p:cNvSpPr txBox="1">
                    <a:spLocks noRot="1" noChangeAspect="1" noMove="1" noResize="1" noEditPoints="1" noAdjustHandles="1" noChangeArrowheads="1" noChangeShapeType="1" noTextEdit="1"/>
                  </p:cNvSpPr>
                  <p:nvPr/>
                </p:nvSpPr>
                <p:spPr>
                  <a:xfrm rot="16200000">
                    <a:off x="3240948" y="2722785"/>
                    <a:ext cx="854208" cy="1133772"/>
                  </a:xfrm>
                  <a:prstGeom prst="rect">
                    <a:avLst/>
                  </a:prstGeom>
                  <a:blipFill>
                    <a:blip r:embed="rId16"/>
                    <a:stretch>
                      <a:fillRect/>
                    </a:stretch>
                  </a:blipFill>
                </p:spPr>
                <p:txBody>
                  <a:bodyPr/>
                  <a:lstStyle/>
                  <a:p>
                    <a:r>
                      <a:rPr lang="en-CA">
                        <a:noFill/>
                      </a:rPr>
                      <a:t> </a:t>
                    </a:r>
                  </a:p>
                </p:txBody>
              </p:sp>
            </mc:Fallback>
          </mc:AlternateContent>
        </p:grpSp>
        <p:grpSp>
          <p:nvGrpSpPr>
            <p:cNvPr id="134" name="Group 133">
              <a:extLst>
                <a:ext uri="{FF2B5EF4-FFF2-40B4-BE49-F238E27FC236}">
                  <a16:creationId xmlns:a16="http://schemas.microsoft.com/office/drawing/2014/main" id="{77F77809-2159-6EAD-E44D-5E2316011E75}"/>
                </a:ext>
              </a:extLst>
            </p:cNvPr>
            <p:cNvGrpSpPr/>
            <p:nvPr/>
          </p:nvGrpSpPr>
          <p:grpSpPr>
            <a:xfrm rot="5400000">
              <a:off x="11343180" y="2512106"/>
              <a:ext cx="1142710" cy="854208"/>
              <a:chOff x="3147831" y="3213659"/>
              <a:chExt cx="1142710" cy="854208"/>
            </a:xfrm>
          </p:grpSpPr>
          <p:cxnSp>
            <p:nvCxnSpPr>
              <p:cNvPr id="135" name="Straight Arrow Connector 134">
                <a:extLst>
                  <a:ext uri="{FF2B5EF4-FFF2-40B4-BE49-F238E27FC236}">
                    <a16:creationId xmlns:a16="http://schemas.microsoft.com/office/drawing/2014/main" id="{950EF622-1C78-398C-ADFF-E1FC5C1E4114}"/>
                  </a:ext>
                </a:extLst>
              </p:cNvPr>
              <p:cNvCxnSpPr>
                <a:cxnSpLocks/>
              </p:cNvCxnSpPr>
              <p:nvPr/>
            </p:nvCxnSpPr>
            <p:spPr>
              <a:xfrm rot="16200000">
                <a:off x="3966775" y="3708373"/>
                <a:ext cx="647531" cy="0"/>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38120C17-94F4-1AF2-1EAF-261A97A6761A}"/>
                      </a:ext>
                    </a:extLst>
                  </p:cNvPr>
                  <p:cNvSpPr txBox="1"/>
                  <p:nvPr/>
                </p:nvSpPr>
                <p:spPr>
                  <a:xfrm rot="16200000">
                    <a:off x="3287613" y="3073877"/>
                    <a:ext cx="854208"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oMath>
                      </m:oMathPara>
                    </a14:m>
                    <a:endParaRPr lang="en-CA" sz="6000" dirty="0">
                      <a:solidFill>
                        <a:srgbClr val="7030A0"/>
                      </a:solidFill>
                    </a:endParaRPr>
                  </a:p>
                </p:txBody>
              </p:sp>
            </mc:Choice>
            <mc:Fallback xmlns="">
              <p:sp>
                <p:nvSpPr>
                  <p:cNvPr id="136" name="TextBox 135">
                    <a:extLst>
                      <a:ext uri="{FF2B5EF4-FFF2-40B4-BE49-F238E27FC236}">
                        <a16:creationId xmlns:a16="http://schemas.microsoft.com/office/drawing/2014/main" id="{38120C17-94F4-1AF2-1EAF-261A97A6761A}"/>
                      </a:ext>
                    </a:extLst>
                  </p:cNvPr>
                  <p:cNvSpPr txBox="1">
                    <a:spLocks noRot="1" noChangeAspect="1" noMove="1" noResize="1" noEditPoints="1" noAdjustHandles="1" noChangeArrowheads="1" noChangeShapeType="1" noTextEdit="1"/>
                  </p:cNvSpPr>
                  <p:nvPr/>
                </p:nvSpPr>
                <p:spPr>
                  <a:xfrm rot="16200000">
                    <a:off x="3287613" y="3073877"/>
                    <a:ext cx="854208" cy="1133772"/>
                  </a:xfrm>
                  <a:prstGeom prst="rect">
                    <a:avLst/>
                  </a:prstGeom>
                  <a:blipFill>
                    <a:blip r:embed="rId17"/>
                    <a:stretch>
                      <a:fillRect/>
                    </a:stretch>
                  </a:blipFill>
                </p:spPr>
                <p:txBody>
                  <a:bodyPr/>
                  <a:lstStyle/>
                  <a:p>
                    <a:r>
                      <a:rPr lang="en-CA">
                        <a:noFill/>
                      </a:rPr>
                      <a:t> </a:t>
                    </a:r>
                  </a:p>
                </p:txBody>
              </p:sp>
            </mc:Fallback>
          </mc:AlternateContent>
        </p:grpSp>
      </p:grpSp>
      <p:sp>
        <p:nvSpPr>
          <p:cNvPr id="10" name="TextBox 9">
            <a:extLst>
              <a:ext uri="{FF2B5EF4-FFF2-40B4-BE49-F238E27FC236}">
                <a16:creationId xmlns:a16="http://schemas.microsoft.com/office/drawing/2014/main" id="{6103839D-978E-8FDB-C92D-C5D0F6AE7889}"/>
              </a:ext>
            </a:extLst>
          </p:cNvPr>
          <p:cNvSpPr txBox="1"/>
          <p:nvPr/>
        </p:nvSpPr>
        <p:spPr>
          <a:xfrm>
            <a:off x="3568427" y="318876"/>
            <a:ext cx="6369051" cy="1015663"/>
          </a:xfrm>
          <a:prstGeom prst="rect">
            <a:avLst/>
          </a:prstGeom>
          <a:solidFill>
            <a:schemeClr val="bg1"/>
          </a:solidFill>
          <a:effectLst>
            <a:softEdge rad="127000"/>
          </a:effectLst>
        </p:spPr>
        <p:txBody>
          <a:bodyPr wrap="none" rtlCol="0">
            <a:spAutoFit/>
          </a:bodyPr>
          <a:lstStyle/>
          <a:p>
            <a:r>
              <a:rPr lang="en-CA" sz="6000" dirty="0"/>
              <a:t>Proper Acceleration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16" name="Ink 15">
                <a:extLst>
                  <a:ext uri="{FF2B5EF4-FFF2-40B4-BE49-F238E27FC236}">
                    <a16:creationId xmlns:a16="http://schemas.microsoft.com/office/drawing/2014/main" id="{FE461B68-7212-45FA-5786-B881D11D4665}"/>
                  </a:ext>
                </a:extLst>
              </p14:cNvPr>
              <p14:cNvContentPartPr/>
              <p14:nvPr>
                <p:extLst>
                  <p:ext uri="{42D2F446-02D8-4167-A562-619A0277C38B}">
                    <p15:isNarration xmlns:p15="http://schemas.microsoft.com/office/powerpoint/2012/main" val="1"/>
                  </p:ext>
                </p:extLst>
              </p14:nvPr>
            </p14:nvContentPartPr>
            <p14:xfrm>
              <a:off x="2054880" y="1215720"/>
              <a:ext cx="9307800" cy="1864440"/>
            </p14:xfrm>
          </p:contentPart>
        </mc:Choice>
        <mc:Fallback xmlns="">
          <p:pic>
            <p:nvPicPr>
              <p:cNvPr id="16" name="Ink 15">
                <a:extLst>
                  <a:ext uri="{FF2B5EF4-FFF2-40B4-BE49-F238E27FC236}">
                    <a16:creationId xmlns:a16="http://schemas.microsoft.com/office/drawing/2014/main" id="{FE461B68-7212-45FA-5786-B881D11D4665}"/>
                  </a:ext>
                </a:extLst>
              </p:cNvPr>
              <p:cNvPicPr>
                <a:picLocks noGrp="1" noRot="1" noChangeAspect="1" noMove="1" noResize="1" noEditPoints="1" noAdjustHandles="1" noChangeArrowheads="1" noChangeShapeType="1"/>
              </p:cNvPicPr>
              <p:nvPr/>
            </p:nvPicPr>
            <p:blipFill>
              <a:blip r:embed="rId19"/>
              <a:stretch>
                <a:fillRect/>
              </a:stretch>
            </p:blipFill>
            <p:spPr>
              <a:xfrm>
                <a:off x="2045520" y="1206360"/>
                <a:ext cx="9326520" cy="1883160"/>
              </a:xfrm>
              <a:prstGeom prst="rect">
                <a:avLst/>
              </a:prstGeom>
            </p:spPr>
          </p:pic>
        </mc:Fallback>
      </mc:AlternateContent>
    </p:spTree>
    <p:custDataLst>
      <p:tags r:id="rId1"/>
    </p:custDataLst>
    <p:extLst>
      <p:ext uri="{BB962C8B-B14F-4D97-AF65-F5344CB8AC3E}">
        <p14:creationId xmlns:p14="http://schemas.microsoft.com/office/powerpoint/2010/main" val="2325365778"/>
      </p:ext>
    </p:extLst>
  </p:cSld>
  <p:clrMapOvr>
    <a:masterClrMapping/>
  </p:clrMapOvr>
  <mc:AlternateContent xmlns:mc="http://schemas.openxmlformats.org/markup-compatibility/2006" xmlns:p14="http://schemas.microsoft.com/office/powerpoint/2010/main">
    <mc:Choice Requires="p14">
      <p:transition spd="med" p14:dur="700" advTm="11470">
        <p:fade/>
      </p:transition>
    </mc:Choice>
    <mc:Fallback xmlns="">
      <p:transition spd="med" advTm="114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B0A431-F300-4908-B635-D4CAA1972413}"/>
              </a:ext>
            </a:extLst>
          </p:cNvPr>
          <p:cNvGrpSpPr/>
          <p:nvPr/>
        </p:nvGrpSpPr>
        <p:grpSpPr>
          <a:xfrm rot="2767760">
            <a:off x="6419905" y="2327506"/>
            <a:ext cx="5940470" cy="4182990"/>
            <a:chOff x="3390975" y="2220686"/>
            <a:chExt cx="5312523" cy="3740822"/>
          </a:xfrm>
        </p:grpSpPr>
        <p:sp>
          <p:nvSpPr>
            <p:cNvPr id="32" name="Oval 31">
              <a:extLst>
                <a:ext uri="{FF2B5EF4-FFF2-40B4-BE49-F238E27FC236}">
                  <a16:creationId xmlns:a16="http://schemas.microsoft.com/office/drawing/2014/main" id="{0190667C-542E-4537-88DB-32E00CD683CA}"/>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1" name="Group 40">
              <a:extLst>
                <a:ext uri="{FF2B5EF4-FFF2-40B4-BE49-F238E27FC236}">
                  <a16:creationId xmlns:a16="http://schemas.microsoft.com/office/drawing/2014/main" id="{533F4B6A-22A1-4952-B85F-365ECF407CC4}"/>
                </a:ext>
              </a:extLst>
            </p:cNvPr>
            <p:cNvGrpSpPr/>
            <p:nvPr/>
          </p:nvGrpSpPr>
          <p:grpSpPr>
            <a:xfrm>
              <a:off x="3390975" y="2220686"/>
              <a:ext cx="5312523" cy="3740822"/>
              <a:chOff x="3390975" y="2662197"/>
              <a:chExt cx="5312523" cy="2857800"/>
            </a:xfrm>
          </p:grpSpPr>
          <p:grpSp>
            <p:nvGrpSpPr>
              <p:cNvPr id="40" name="Group 39">
                <a:extLst>
                  <a:ext uri="{FF2B5EF4-FFF2-40B4-BE49-F238E27FC236}">
                    <a16:creationId xmlns:a16="http://schemas.microsoft.com/office/drawing/2014/main" id="{9F2D0131-DDD5-4B60-B0FB-4B8DDB04A61F}"/>
                  </a:ext>
                </a:extLst>
              </p:cNvPr>
              <p:cNvGrpSpPr/>
              <p:nvPr/>
            </p:nvGrpSpPr>
            <p:grpSpPr>
              <a:xfrm>
                <a:off x="4639650" y="3100665"/>
                <a:ext cx="2888903" cy="2114506"/>
                <a:chOff x="4639650" y="3100665"/>
                <a:chExt cx="2888903" cy="2114506"/>
              </a:xfrm>
            </p:grpSpPr>
            <p:grpSp>
              <p:nvGrpSpPr>
                <p:cNvPr id="27" name="Group 26">
                  <a:extLst>
                    <a:ext uri="{FF2B5EF4-FFF2-40B4-BE49-F238E27FC236}">
                      <a16:creationId xmlns:a16="http://schemas.microsoft.com/office/drawing/2014/main" id="{EEC3F8AB-2C53-4A5E-A6CA-DAEA80C98056}"/>
                    </a:ext>
                  </a:extLst>
                </p:cNvPr>
                <p:cNvGrpSpPr/>
                <p:nvPr/>
              </p:nvGrpSpPr>
              <p:grpSpPr>
                <a:xfrm>
                  <a:off x="4639650" y="3100665"/>
                  <a:ext cx="2888903" cy="2114506"/>
                  <a:chOff x="1050873" y="1266825"/>
                  <a:chExt cx="4041879" cy="4322790"/>
                </a:xfrm>
              </p:grpSpPr>
              <p:cxnSp>
                <p:nvCxnSpPr>
                  <p:cNvPr id="20" name="Straight Connector 19">
                    <a:extLst>
                      <a:ext uri="{FF2B5EF4-FFF2-40B4-BE49-F238E27FC236}">
                        <a16:creationId xmlns:a16="http://schemas.microsoft.com/office/drawing/2014/main" id="{F0916C89-8C00-48B3-8E34-DFBB735F30F1}"/>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5D8F0A7-A264-490B-89E2-85C54CC4ADA3}"/>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2734877-0563-4545-BDA9-CA76248FA95A}"/>
                      </a:ext>
                    </a:extLst>
                  </p:cNvPr>
                  <p:cNvCxnSpPr/>
                  <p:nvPr/>
                </p:nvCxnSpPr>
                <p:spPr>
                  <a:xfrm>
                    <a:off x="1060398" y="3429000"/>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DC44EB-B63E-41BB-92B3-6AB639C0FCF8}"/>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CDB127-B6BA-47B5-8C04-B55EDB718396}"/>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177A76C-9CE0-4E97-8A59-A2B905DCF5F0}"/>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231954-3729-4035-9523-70D955C7986E}"/>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34B431C8-EECF-49A2-AF33-DA594DCA401E}"/>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3EF38A2-235A-4E85-BCBC-9BC3E93CEF2C}"/>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E27B6920-B2F7-4C38-B71B-E5A5815D0A37}"/>
                  </a:ext>
                </a:extLst>
              </p:cNvPr>
              <p:cNvSpPr/>
              <p:nvPr/>
            </p:nvSpPr>
            <p:spPr>
              <a:xfrm>
                <a:off x="3390975" y="2662197"/>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Rectangle 34">
                <a:extLst>
                  <a:ext uri="{FF2B5EF4-FFF2-40B4-BE49-F238E27FC236}">
                    <a16:creationId xmlns:a16="http://schemas.microsoft.com/office/drawing/2014/main" id="{1C5FC748-C5D8-4201-B31E-B7D82D882D89}"/>
                  </a:ext>
                </a:extLst>
              </p:cNvPr>
              <p:cNvSpPr/>
              <p:nvPr/>
            </p:nvSpPr>
            <p:spPr>
              <a:xfrm>
                <a:off x="7207681" y="2671584"/>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38" name="Straight Arrow Connector 37">
            <a:extLst>
              <a:ext uri="{FF2B5EF4-FFF2-40B4-BE49-F238E27FC236}">
                <a16:creationId xmlns:a16="http://schemas.microsoft.com/office/drawing/2014/main" id="{3D63CBF2-4A30-459A-A713-260BCCDE754E}"/>
              </a:ext>
            </a:extLst>
          </p:cNvPr>
          <p:cNvCxnSpPr>
            <a:cxnSpLocks/>
          </p:cNvCxnSpPr>
          <p:nvPr/>
        </p:nvCxnSpPr>
        <p:spPr>
          <a:xfrm flipV="1">
            <a:off x="2118487" y="3151507"/>
            <a:ext cx="1977904" cy="2527140"/>
          </a:xfrm>
          <a:prstGeom prst="straightConnector1">
            <a:avLst/>
          </a:prstGeom>
          <a:ln w="2540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420C582-9AC2-4A38-8EC3-1CF3C62C4907}"/>
              </a:ext>
            </a:extLst>
          </p:cNvPr>
          <p:cNvSpPr txBox="1"/>
          <p:nvPr/>
        </p:nvSpPr>
        <p:spPr>
          <a:xfrm>
            <a:off x="117413" y="125911"/>
            <a:ext cx="5703741" cy="1938992"/>
          </a:xfrm>
          <a:prstGeom prst="rect">
            <a:avLst/>
          </a:prstGeom>
          <a:noFill/>
        </p:spPr>
        <p:txBody>
          <a:bodyPr wrap="none" rtlCol="0">
            <a:spAutoFit/>
          </a:bodyPr>
          <a:lstStyle/>
          <a:p>
            <a:r>
              <a:rPr lang="en-GB" sz="4000" b="1" dirty="0"/>
              <a:t>Vector = an arrow</a:t>
            </a:r>
          </a:p>
          <a:p>
            <a:pPr marL="285750" indent="-285750">
              <a:buFont typeface="Arial" panose="020B0604020202020204" pitchFamily="34" charset="0"/>
              <a:buChar char="•"/>
            </a:pPr>
            <a:r>
              <a:rPr lang="en-GB" sz="4000" dirty="0"/>
              <a:t>Represents something </a:t>
            </a:r>
            <a:br>
              <a:rPr lang="en-GB" sz="4000" dirty="0"/>
            </a:br>
            <a:r>
              <a:rPr lang="en-GB" sz="4000" dirty="0"/>
              <a:t>with </a:t>
            </a:r>
            <a:r>
              <a:rPr lang="en-GB" sz="4000" u="sng" dirty="0"/>
              <a:t>direction</a:t>
            </a:r>
            <a:r>
              <a:rPr lang="en-GB" sz="4000" dirty="0"/>
              <a:t> and </a:t>
            </a:r>
            <a:r>
              <a:rPr lang="en-GB" sz="4000" u="sng" dirty="0"/>
              <a:t>length</a:t>
            </a:r>
            <a:endParaRPr lang="en-CA" sz="4000" u="sng" dirty="0"/>
          </a:p>
        </p:txBody>
      </p:sp>
      <p:sp>
        <p:nvSpPr>
          <p:cNvPr id="47" name="TextBox 46">
            <a:extLst>
              <a:ext uri="{FF2B5EF4-FFF2-40B4-BE49-F238E27FC236}">
                <a16:creationId xmlns:a16="http://schemas.microsoft.com/office/drawing/2014/main" id="{E796594B-807C-4671-ADCF-174CBDAFC057}"/>
              </a:ext>
            </a:extLst>
          </p:cNvPr>
          <p:cNvSpPr txBox="1"/>
          <p:nvPr/>
        </p:nvSpPr>
        <p:spPr>
          <a:xfrm>
            <a:off x="6172330" y="136505"/>
            <a:ext cx="5902257" cy="1938992"/>
          </a:xfrm>
          <a:prstGeom prst="rect">
            <a:avLst/>
          </a:prstGeom>
          <a:noFill/>
        </p:spPr>
        <p:txBody>
          <a:bodyPr wrap="none" rtlCol="0">
            <a:spAutoFit/>
          </a:bodyPr>
          <a:lstStyle/>
          <a:p>
            <a:r>
              <a:rPr lang="en-GB" sz="4000" b="1" dirty="0" err="1"/>
              <a:t>Covector</a:t>
            </a:r>
            <a:r>
              <a:rPr lang="en-GB" sz="4000" b="1" dirty="0"/>
              <a:t> = a stack</a:t>
            </a:r>
          </a:p>
          <a:p>
            <a:pPr marL="285750" indent="-285750">
              <a:buFont typeface="Arial" panose="020B0604020202020204" pitchFamily="34" charset="0"/>
              <a:buChar char="•"/>
            </a:pPr>
            <a:r>
              <a:rPr lang="en-GB" sz="4000" dirty="0"/>
              <a:t>Represents something </a:t>
            </a:r>
            <a:br>
              <a:rPr lang="en-GB" sz="4000" dirty="0"/>
            </a:br>
            <a:r>
              <a:rPr lang="en-GB" sz="4000" dirty="0"/>
              <a:t>with </a:t>
            </a:r>
            <a:r>
              <a:rPr lang="en-GB" sz="4000" u="sng" dirty="0"/>
              <a:t>direction</a:t>
            </a:r>
            <a:r>
              <a:rPr lang="en-GB" sz="4000" dirty="0"/>
              <a:t> and </a:t>
            </a:r>
            <a:r>
              <a:rPr lang="en-GB" sz="4000" u="sng" dirty="0"/>
              <a:t>density</a:t>
            </a:r>
            <a:endParaRPr lang="en-CA" sz="4000" u="sng" dirty="0"/>
          </a:p>
        </p:txBody>
      </p:sp>
      <p:cxnSp>
        <p:nvCxnSpPr>
          <p:cNvPr id="49" name="Straight Connector 48">
            <a:extLst>
              <a:ext uri="{FF2B5EF4-FFF2-40B4-BE49-F238E27FC236}">
                <a16:creationId xmlns:a16="http://schemas.microsoft.com/office/drawing/2014/main" id="{E4B0D9F9-16FF-4B33-A762-879E5C7F28A9}"/>
              </a:ext>
            </a:extLst>
          </p:cNvPr>
          <p:cNvCxnSpPr>
            <a:cxnSpLocks/>
          </p:cNvCxnSpPr>
          <p:nvPr/>
        </p:nvCxnSpPr>
        <p:spPr>
          <a:xfrm>
            <a:off x="609600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93375494"/>
      </p:ext>
    </p:extLst>
  </p:cSld>
  <p:clrMapOvr>
    <a:masterClrMapping/>
  </p:clrMapOvr>
  <mc:AlternateContent xmlns:mc="http://schemas.openxmlformats.org/markup-compatibility/2006" xmlns:p14="http://schemas.microsoft.com/office/powerpoint/2010/main">
    <mc:Choice Requires="p14">
      <p:transition spd="slow" p14:dur="2000" advTm="15430"/>
    </mc:Choice>
    <mc:Fallback xmlns="">
      <p:transition spd="slow" advTm="154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uiExpand="1" build="p"/>
      <p:bldP spid="4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60B8AB-84B9-40B0-A25D-2732A9EEFB31}"/>
              </a:ext>
            </a:extLst>
          </p:cNvPr>
          <p:cNvPicPr>
            <a:picLocks noChangeAspect="1"/>
          </p:cNvPicPr>
          <p:nvPr/>
        </p:nvPicPr>
        <p:blipFill rotWithShape="1">
          <a:blip r:embed="rId3"/>
          <a:srcRect l="10586" t="5535" r="2860" b="6728"/>
          <a:stretch/>
        </p:blipFill>
        <p:spPr>
          <a:xfrm>
            <a:off x="885582" y="387906"/>
            <a:ext cx="10840860" cy="6153150"/>
          </a:xfrm>
          <a:prstGeom prst="rect">
            <a:avLst/>
          </a:prstGeom>
        </p:spPr>
      </p:pic>
      <p:cxnSp>
        <p:nvCxnSpPr>
          <p:cNvPr id="44" name="Straight Arrow Connector 43">
            <a:extLst>
              <a:ext uri="{FF2B5EF4-FFF2-40B4-BE49-F238E27FC236}">
                <a16:creationId xmlns:a16="http://schemas.microsoft.com/office/drawing/2014/main" id="{A8BEDCB3-CCB3-40D2-8DC2-DD409AD173A8}"/>
              </a:ext>
            </a:extLst>
          </p:cNvPr>
          <p:cNvCxnSpPr>
            <a:cxnSpLocks/>
          </p:cNvCxnSpPr>
          <p:nvPr/>
        </p:nvCxnSpPr>
        <p:spPr>
          <a:xfrm flipV="1">
            <a:off x="7452680" y="6504057"/>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BA5943-C91B-4FED-829C-83542A9DF385}"/>
                  </a:ext>
                </a:extLst>
              </p:cNvPr>
              <p:cNvSpPr txBox="1"/>
              <p:nvPr/>
            </p:nvSpPr>
            <p:spPr>
              <a:xfrm>
                <a:off x="9341817" y="6095273"/>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45" name="TextBox 44">
                <a:extLst>
                  <a:ext uri="{FF2B5EF4-FFF2-40B4-BE49-F238E27FC236}">
                    <a16:creationId xmlns:a16="http://schemas.microsoft.com/office/drawing/2014/main" id="{7FBA5943-C91B-4FED-829C-83542A9DF385}"/>
                  </a:ext>
                </a:extLst>
              </p:cNvPr>
              <p:cNvSpPr txBox="1">
                <a:spLocks noRot="1" noChangeAspect="1" noMove="1" noResize="1" noEditPoints="1" noAdjustHandles="1" noChangeArrowheads="1" noChangeShapeType="1" noTextEdit="1"/>
              </p:cNvSpPr>
              <p:nvPr/>
            </p:nvSpPr>
            <p:spPr>
              <a:xfrm>
                <a:off x="9341817" y="6095273"/>
                <a:ext cx="2029273" cy="769441"/>
              </a:xfrm>
              <a:prstGeom prst="rect">
                <a:avLst/>
              </a:prstGeom>
              <a:blipFill>
                <a:blip r:embed="rId4"/>
                <a:stretch>
                  <a:fillRect l="-12012" t="-16667" b="-37302"/>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7E7E6188-5F7C-4F20-B526-ACE66943B1F9}"/>
              </a:ext>
            </a:extLst>
          </p:cNvPr>
          <p:cNvGrpSpPr/>
          <p:nvPr/>
        </p:nvGrpSpPr>
        <p:grpSpPr>
          <a:xfrm>
            <a:off x="1674888" y="612111"/>
            <a:ext cx="2044" cy="5740945"/>
            <a:chOff x="3126678" y="3429000"/>
            <a:chExt cx="2044" cy="2969406"/>
          </a:xfrm>
        </p:grpSpPr>
        <p:cxnSp>
          <p:nvCxnSpPr>
            <p:cNvPr id="65" name="Straight Connector 64">
              <a:extLst>
                <a:ext uri="{FF2B5EF4-FFF2-40B4-BE49-F238E27FC236}">
                  <a16:creationId xmlns:a16="http://schemas.microsoft.com/office/drawing/2014/main" id="{5E3121CA-FD01-400E-970C-8922021D5F34}"/>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44220B-760B-4318-B0D3-B0A04FC1C036}"/>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72D898-89E6-4FE8-BBDE-D26596A40EAA}"/>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8A90C73-1B19-4FB1-A34C-5FEB8D61BEF9}"/>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0" name="Graphic 69" descr="Confused person with solid fill">
            <a:extLst>
              <a:ext uri="{FF2B5EF4-FFF2-40B4-BE49-F238E27FC236}">
                <a16:creationId xmlns:a16="http://schemas.microsoft.com/office/drawing/2014/main" id="{B7B73AE3-91BF-40C2-870C-98DD69D4E0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672289" y="2938010"/>
            <a:ext cx="1129870" cy="1129870"/>
          </a:xfrm>
          <a:prstGeom prst="rect">
            <a:avLst/>
          </a:prstGeom>
        </p:spPr>
      </p:pic>
      <p:grpSp>
        <p:nvGrpSpPr>
          <p:cNvPr id="89" name="Group 88">
            <a:extLst>
              <a:ext uri="{FF2B5EF4-FFF2-40B4-BE49-F238E27FC236}">
                <a16:creationId xmlns:a16="http://schemas.microsoft.com/office/drawing/2014/main" id="{0670D630-93A8-47F8-B90F-D52200BD6CDC}"/>
              </a:ext>
            </a:extLst>
          </p:cNvPr>
          <p:cNvGrpSpPr/>
          <p:nvPr/>
        </p:nvGrpSpPr>
        <p:grpSpPr>
          <a:xfrm>
            <a:off x="-2165139" y="328759"/>
            <a:ext cx="3959986" cy="7225683"/>
            <a:chOff x="-4147149" y="328759"/>
            <a:chExt cx="3959986" cy="7225683"/>
          </a:xfrm>
        </p:grpSpPr>
        <p:pic>
          <p:nvPicPr>
            <p:cNvPr id="73" name="Picture 2" descr="Image result for earth">
              <a:extLst>
                <a:ext uri="{FF2B5EF4-FFF2-40B4-BE49-F238E27FC236}">
                  <a16:creationId xmlns:a16="http://schemas.microsoft.com/office/drawing/2014/main" id="{BF3A7681-589F-48AD-A18F-E4EABC25A3DA}"/>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72" name="Picture 2" descr="Image result for earth">
              <a:extLst>
                <a:ext uri="{FF2B5EF4-FFF2-40B4-BE49-F238E27FC236}">
                  <a16:creationId xmlns:a16="http://schemas.microsoft.com/office/drawing/2014/main" id="{A886D9A5-32BE-495E-8224-731C7D50DD0E}"/>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71" name="Picture 2" descr="Image result for earth">
              <a:extLst>
                <a:ext uri="{FF2B5EF4-FFF2-40B4-BE49-F238E27FC236}">
                  <a16:creationId xmlns:a16="http://schemas.microsoft.com/office/drawing/2014/main" id="{D3922A6F-5675-4B77-A14F-81B5BDFBE0E3}"/>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57" name="Picture 2" descr="Image result for earth">
              <a:extLst>
                <a:ext uri="{FF2B5EF4-FFF2-40B4-BE49-F238E27FC236}">
                  <a16:creationId xmlns:a16="http://schemas.microsoft.com/office/drawing/2014/main" id="{75FB780B-EB40-4060-AB4C-C3A8EDEDFB77}"/>
                </a:ext>
              </a:extLst>
            </p:cNvPr>
            <p:cNvPicPr>
              <a:picLocks noChangeAspect="1" noChangeArrowheads="1"/>
            </p:cNvPicPr>
            <p:nvPr/>
          </p:nvPicPr>
          <p:blipFill>
            <a:blip r:embed="rId7">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3A89C831-3520-4F6C-A041-268732D9959F}"/>
              </a:ext>
            </a:extLst>
          </p:cNvPr>
          <p:cNvGrpSpPr/>
          <p:nvPr/>
        </p:nvGrpSpPr>
        <p:grpSpPr>
          <a:xfrm>
            <a:off x="16800" y="-80721"/>
            <a:ext cx="1987404" cy="2484061"/>
            <a:chOff x="16800" y="-80721"/>
            <a:chExt cx="1987404" cy="2484061"/>
          </a:xfrm>
        </p:grpSpPr>
        <p:cxnSp>
          <p:nvCxnSpPr>
            <p:cNvPr id="43" name="Straight Arrow Connector 42">
              <a:extLst>
                <a:ext uri="{FF2B5EF4-FFF2-40B4-BE49-F238E27FC236}">
                  <a16:creationId xmlns:a16="http://schemas.microsoft.com/office/drawing/2014/main" id="{F4F40C2E-938C-42DC-B410-221C785F8D25}"/>
                </a:ext>
              </a:extLst>
            </p:cNvPr>
            <p:cNvCxnSpPr/>
            <p:nvPr/>
          </p:nvCxnSpPr>
          <p:spPr>
            <a:xfrm flipV="1">
              <a:off x="295685" y="661533"/>
              <a:ext cx="0" cy="174180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6E6991D-E529-4E03-B6C7-4DB5FF96FF3D}"/>
                    </a:ext>
                  </a:extLst>
                </p:cNvPr>
                <p:cNvSpPr txBox="1"/>
                <p:nvPr/>
              </p:nvSpPr>
              <p:spPr>
                <a:xfrm>
                  <a:off x="16800" y="-80721"/>
                  <a:ext cx="1987404" cy="769441"/>
                </a:xfrm>
                <a:prstGeom prst="rect">
                  <a:avLst/>
                </a:prstGeom>
                <a:solidFill>
                  <a:schemeClr val="bg1"/>
                </a:solidFill>
                <a:effectLst>
                  <a:softEdge rad="127000"/>
                </a:effectLst>
              </p:spPr>
              <p:txBody>
                <a:bodyPr wrap="none" rtlCol="0">
                  <a:spAutoFit/>
                </a:bodyPr>
                <a:lstStyle/>
                <a:p>
                  <a:r>
                    <a:rPr lang="en-GB" sz="4400" dirty="0">
                      <a:solidFill>
                        <a:srgbClr val="002060"/>
                      </a:solidFill>
                    </a:rPr>
                    <a:t>time</a:t>
                  </a:r>
                  <a:r>
                    <a:rPr lang="en-GB" sz="4400" dirty="0">
                      <a:solidFill>
                        <a:schemeClr val="accent6">
                          <a:lumMod val="50000"/>
                        </a:schemeClr>
                      </a:solidFill>
                    </a:rPr>
                    <a:t> </a:t>
                  </a:r>
                  <a14:m>
                    <m:oMath xmlns:m="http://schemas.openxmlformats.org/officeDocument/2006/math">
                      <m:r>
                        <a:rPr lang="en-GB" sz="4400" b="0" i="1" smtClean="0">
                          <a:solidFill>
                            <a:schemeClr val="tx1"/>
                          </a:solidFill>
                          <a:latin typeface="Cambria Math" panose="02040503050406030204" pitchFamily="18" charset="0"/>
                        </a:rPr>
                        <m:t>𝑐</m:t>
                      </m:r>
                      <m:r>
                        <a:rPr lang="en-GB" sz="4400" b="0" i="1" smtClean="0">
                          <a:solidFill>
                            <a:srgbClr val="0070C0"/>
                          </a:solidFill>
                          <a:latin typeface="Cambria Math" panose="02040503050406030204" pitchFamily="18" charset="0"/>
                        </a:rPr>
                        <m:t>𝑡</m:t>
                      </m:r>
                    </m:oMath>
                  </a14:m>
                  <a:r>
                    <a:rPr lang="en-GB" sz="4400" dirty="0">
                      <a:solidFill>
                        <a:schemeClr val="accent6">
                          <a:lumMod val="50000"/>
                        </a:schemeClr>
                      </a:solidFill>
                    </a:rPr>
                    <a:t> </a:t>
                  </a:r>
                  <a:endParaRPr lang="en-CA" sz="4400" dirty="0">
                    <a:solidFill>
                      <a:schemeClr val="accent6">
                        <a:lumMod val="50000"/>
                      </a:schemeClr>
                    </a:solidFill>
                  </a:endParaRPr>
                </a:p>
              </p:txBody>
            </p:sp>
          </mc:Choice>
          <mc:Fallback xmlns="">
            <p:sp>
              <p:nvSpPr>
                <p:cNvPr id="46" name="TextBox 45">
                  <a:extLst>
                    <a:ext uri="{FF2B5EF4-FFF2-40B4-BE49-F238E27FC236}">
                      <a16:creationId xmlns:a16="http://schemas.microsoft.com/office/drawing/2014/main" id="{B6E6991D-E529-4E03-B6C7-4DB5FF96FF3D}"/>
                    </a:ext>
                  </a:extLst>
                </p:cNvPr>
                <p:cNvSpPr txBox="1">
                  <a:spLocks noRot="1" noChangeAspect="1" noMove="1" noResize="1" noEditPoints="1" noAdjustHandles="1" noChangeArrowheads="1" noChangeShapeType="1" noTextEdit="1"/>
                </p:cNvSpPr>
                <p:nvPr/>
              </p:nvSpPr>
              <p:spPr>
                <a:xfrm>
                  <a:off x="16800" y="-80721"/>
                  <a:ext cx="1987404" cy="769441"/>
                </a:xfrm>
                <a:prstGeom prst="rect">
                  <a:avLst/>
                </a:prstGeom>
                <a:blipFill>
                  <a:blip r:embed="rId8"/>
                  <a:stretch>
                    <a:fillRect l="-12577" t="-16667" b="-37302"/>
                  </a:stretch>
                </a:blipFill>
                <a:effectLst>
                  <a:softEdge rad="127000"/>
                </a:effectLst>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294E7032-D783-4182-A441-455AF81F0327}"/>
              </a:ext>
            </a:extLst>
          </p:cNvPr>
          <p:cNvGrpSpPr/>
          <p:nvPr/>
        </p:nvGrpSpPr>
        <p:grpSpPr>
          <a:xfrm>
            <a:off x="5799073" y="642483"/>
            <a:ext cx="2044" cy="5740945"/>
            <a:chOff x="3126678" y="3429000"/>
            <a:chExt cx="2044" cy="2969406"/>
          </a:xfrm>
        </p:grpSpPr>
        <p:cxnSp>
          <p:nvCxnSpPr>
            <p:cNvPr id="21" name="Straight Connector 20">
              <a:extLst>
                <a:ext uri="{FF2B5EF4-FFF2-40B4-BE49-F238E27FC236}">
                  <a16:creationId xmlns:a16="http://schemas.microsoft.com/office/drawing/2014/main" id="{26CF5698-888E-4E60-BBC3-26E1271C2811}"/>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B6B187-9119-46B0-B51B-EFA9CC8B12EB}"/>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47809B-54CA-4778-A1FD-9F11F1A393BE}"/>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A9F548-B539-4A3C-B32D-CB722191CAA7}"/>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F366FA9-0082-4966-974C-45B721199075}"/>
              </a:ext>
            </a:extLst>
          </p:cNvPr>
          <p:cNvGrpSpPr/>
          <p:nvPr/>
        </p:nvGrpSpPr>
        <p:grpSpPr>
          <a:xfrm>
            <a:off x="9574627" y="661533"/>
            <a:ext cx="2044" cy="5740945"/>
            <a:chOff x="3126678" y="3429000"/>
            <a:chExt cx="2044" cy="2969406"/>
          </a:xfrm>
        </p:grpSpPr>
        <p:cxnSp>
          <p:nvCxnSpPr>
            <p:cNvPr id="59" name="Straight Connector 58">
              <a:extLst>
                <a:ext uri="{FF2B5EF4-FFF2-40B4-BE49-F238E27FC236}">
                  <a16:creationId xmlns:a16="http://schemas.microsoft.com/office/drawing/2014/main" id="{A0F9072C-D772-4B40-9067-77901AEB6108}"/>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EB49016-75E9-4F1B-8304-1AE6565A052C}"/>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01618D9-ED8B-43E0-9CA5-3019614CE939}"/>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4EBDB0-426F-4E72-B737-49A9EA61CD2F}"/>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F8E53991-A5E3-F70C-BC3D-C71BD2A6011D}"/>
              </a:ext>
            </a:extLst>
          </p:cNvPr>
          <p:cNvGrpSpPr/>
          <p:nvPr/>
        </p:nvGrpSpPr>
        <p:grpSpPr>
          <a:xfrm>
            <a:off x="11550707" y="594008"/>
            <a:ext cx="2044" cy="5740945"/>
            <a:chOff x="3126678" y="3429000"/>
            <a:chExt cx="2044" cy="2969406"/>
          </a:xfrm>
        </p:grpSpPr>
        <p:cxnSp>
          <p:nvCxnSpPr>
            <p:cNvPr id="76" name="Straight Connector 75">
              <a:extLst>
                <a:ext uri="{FF2B5EF4-FFF2-40B4-BE49-F238E27FC236}">
                  <a16:creationId xmlns:a16="http://schemas.microsoft.com/office/drawing/2014/main" id="{CB9F4F4F-0E84-CD06-8C82-57A623166AF7}"/>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694ABD-CBA4-2D27-98EC-E8652A16A78F}"/>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71FEEC8-A91B-1E26-A989-7E07F9A35A22}"/>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3CB335B-2FF0-50A3-01C7-F076B0FD6F03}"/>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AA8F277-46C6-47F9-FD3F-58F6EBD7F592}"/>
              </a:ext>
            </a:extLst>
          </p:cNvPr>
          <p:cNvGrpSpPr/>
          <p:nvPr/>
        </p:nvGrpSpPr>
        <p:grpSpPr>
          <a:xfrm>
            <a:off x="10474142" y="3111509"/>
            <a:ext cx="1666722" cy="767381"/>
            <a:chOff x="10474142" y="3111509"/>
            <a:chExt cx="1666722" cy="767381"/>
          </a:xfrm>
        </p:grpSpPr>
        <p:grpSp>
          <p:nvGrpSpPr>
            <p:cNvPr id="51" name="Group 50">
              <a:extLst>
                <a:ext uri="{FF2B5EF4-FFF2-40B4-BE49-F238E27FC236}">
                  <a16:creationId xmlns:a16="http://schemas.microsoft.com/office/drawing/2014/main" id="{9488C645-A051-41AC-AEF5-898F1C8EB0AE}"/>
                </a:ext>
              </a:extLst>
            </p:cNvPr>
            <p:cNvGrpSpPr/>
            <p:nvPr/>
          </p:nvGrpSpPr>
          <p:grpSpPr>
            <a:xfrm rot="5400000">
              <a:off x="10669089" y="3212326"/>
              <a:ext cx="180885" cy="570780"/>
              <a:chOff x="5924550" y="2736683"/>
              <a:chExt cx="723900" cy="1549567"/>
            </a:xfrm>
          </p:grpSpPr>
          <p:sp>
            <p:nvSpPr>
              <p:cNvPr id="52" name="Oval 51">
                <a:extLst>
                  <a:ext uri="{FF2B5EF4-FFF2-40B4-BE49-F238E27FC236}">
                    <a16:creationId xmlns:a16="http://schemas.microsoft.com/office/drawing/2014/main" id="{446B76AA-C2AB-44C2-B725-239953D4E89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7F60D340-CC5A-400C-83EF-D16A8737042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5DB660BB-F2D0-4D49-A359-BDD26D9AE3B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74" name="Picture 8" descr="Rocket, Star, Moon, Space Travel, Space, Research">
              <a:extLst>
                <a:ext uri="{FF2B5EF4-FFF2-40B4-BE49-F238E27FC236}">
                  <a16:creationId xmlns:a16="http://schemas.microsoft.com/office/drawing/2014/main" id="{549E87DE-690F-1661-CE41-67EAAD104A72}"/>
                </a:ext>
              </a:extLst>
            </p:cNvPr>
            <p:cNvPicPr>
              <a:picLocks noChangeAspect="1" noChangeArrowheads="1"/>
            </p:cNvPicPr>
            <p:nvPr/>
          </p:nvPicPr>
          <p:blipFill>
            <a:blip r:embed="rId9">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4E11151C-7263-CE53-0305-8616F24EAF03}"/>
              </a:ext>
            </a:extLst>
          </p:cNvPr>
          <p:cNvGrpSpPr/>
          <p:nvPr/>
        </p:nvGrpSpPr>
        <p:grpSpPr>
          <a:xfrm>
            <a:off x="7758706" y="632472"/>
            <a:ext cx="2044" cy="5740945"/>
            <a:chOff x="3126678" y="3429000"/>
            <a:chExt cx="2044" cy="2969406"/>
          </a:xfrm>
        </p:grpSpPr>
        <p:cxnSp>
          <p:nvCxnSpPr>
            <p:cNvPr id="82" name="Straight Connector 81">
              <a:extLst>
                <a:ext uri="{FF2B5EF4-FFF2-40B4-BE49-F238E27FC236}">
                  <a16:creationId xmlns:a16="http://schemas.microsoft.com/office/drawing/2014/main" id="{62A4E729-3EB4-8C2C-CCEE-D8F84CC1DCCA}"/>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F185AE5-0E37-B8B2-569F-3825C24838B0}"/>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899AC0-109C-97A4-735E-818F5B0DC307}"/>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A0996F3-96E4-43BA-43CA-964B7E5E39E6}"/>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151CDFFD-60D6-4831-F400-B915363999B9}"/>
              </a:ext>
            </a:extLst>
          </p:cNvPr>
          <p:cNvGrpSpPr/>
          <p:nvPr/>
        </p:nvGrpSpPr>
        <p:grpSpPr>
          <a:xfrm>
            <a:off x="3952820" y="596627"/>
            <a:ext cx="2044" cy="5740945"/>
            <a:chOff x="3126678" y="3429000"/>
            <a:chExt cx="2044" cy="2969406"/>
          </a:xfrm>
        </p:grpSpPr>
        <p:cxnSp>
          <p:nvCxnSpPr>
            <p:cNvPr id="91" name="Straight Connector 90">
              <a:extLst>
                <a:ext uri="{FF2B5EF4-FFF2-40B4-BE49-F238E27FC236}">
                  <a16:creationId xmlns:a16="http://schemas.microsoft.com/office/drawing/2014/main" id="{D2949C4B-ABCA-F8EA-5242-634245CADA05}"/>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315120E-E844-64D8-364C-4A7E69A3898D}"/>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8DFC5B9-FC1D-DA2D-1419-F784C703198E}"/>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37F6A66-F872-AB54-D45A-F31C3650E92B}"/>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B6ADF8-006E-4F24-7587-192D92AC1D16}"/>
              </a:ext>
            </a:extLst>
          </p:cNvPr>
          <p:cNvGrpSpPr/>
          <p:nvPr/>
        </p:nvGrpSpPr>
        <p:grpSpPr>
          <a:xfrm>
            <a:off x="8646640" y="3111509"/>
            <a:ext cx="1677654" cy="767381"/>
            <a:chOff x="8646640" y="3111509"/>
            <a:chExt cx="1677654" cy="767381"/>
          </a:xfrm>
        </p:grpSpPr>
        <p:grpSp>
          <p:nvGrpSpPr>
            <p:cNvPr id="95" name="Group 94">
              <a:extLst>
                <a:ext uri="{FF2B5EF4-FFF2-40B4-BE49-F238E27FC236}">
                  <a16:creationId xmlns:a16="http://schemas.microsoft.com/office/drawing/2014/main" id="{9998750B-C351-7089-3028-6689F65CA2F8}"/>
                </a:ext>
              </a:extLst>
            </p:cNvPr>
            <p:cNvGrpSpPr/>
            <p:nvPr/>
          </p:nvGrpSpPr>
          <p:grpSpPr>
            <a:xfrm rot="5400000">
              <a:off x="8841587" y="3212326"/>
              <a:ext cx="180885" cy="570780"/>
              <a:chOff x="5924550" y="2736683"/>
              <a:chExt cx="723900" cy="1549567"/>
            </a:xfrm>
          </p:grpSpPr>
          <p:sp>
            <p:nvSpPr>
              <p:cNvPr id="96" name="Oval 95">
                <a:extLst>
                  <a:ext uri="{FF2B5EF4-FFF2-40B4-BE49-F238E27FC236}">
                    <a16:creationId xmlns:a16="http://schemas.microsoft.com/office/drawing/2014/main" id="{FC1AA458-AF86-4795-4C2E-2B89B99EB623}"/>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Oval 96">
                <a:extLst>
                  <a:ext uri="{FF2B5EF4-FFF2-40B4-BE49-F238E27FC236}">
                    <a16:creationId xmlns:a16="http://schemas.microsoft.com/office/drawing/2014/main" id="{8362C5C8-1198-C848-E4C1-629385CB915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Oval 97">
                <a:extLst>
                  <a:ext uri="{FF2B5EF4-FFF2-40B4-BE49-F238E27FC236}">
                    <a16:creationId xmlns:a16="http://schemas.microsoft.com/office/drawing/2014/main" id="{24C965F1-6D38-2EB0-757C-E1D0654F9E0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1" name="Picture 8" descr="Rocket, Star, Moon, Space Travel, Space, Research">
              <a:extLst>
                <a:ext uri="{FF2B5EF4-FFF2-40B4-BE49-F238E27FC236}">
                  <a16:creationId xmlns:a16="http://schemas.microsoft.com/office/drawing/2014/main" id="{47B68AB7-6E0C-4F9A-A201-D3C631DD9AD4}"/>
                </a:ext>
              </a:extLst>
            </p:cNvPr>
            <p:cNvPicPr>
              <a:picLocks noChangeAspect="1" noChangeArrowheads="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5BD40F33-3295-1AAF-18EF-22E64333ADF7}"/>
              </a:ext>
            </a:extLst>
          </p:cNvPr>
          <p:cNvGrpSpPr/>
          <p:nvPr/>
        </p:nvGrpSpPr>
        <p:grpSpPr>
          <a:xfrm>
            <a:off x="4920826" y="3092135"/>
            <a:ext cx="1679884" cy="767381"/>
            <a:chOff x="4920826" y="3092135"/>
            <a:chExt cx="1679884" cy="767381"/>
          </a:xfrm>
        </p:grpSpPr>
        <p:grpSp>
          <p:nvGrpSpPr>
            <p:cNvPr id="103" name="Group 102">
              <a:extLst>
                <a:ext uri="{FF2B5EF4-FFF2-40B4-BE49-F238E27FC236}">
                  <a16:creationId xmlns:a16="http://schemas.microsoft.com/office/drawing/2014/main" id="{1538515D-ABF7-BB0D-5DE7-6AD2886C94C2}"/>
                </a:ext>
              </a:extLst>
            </p:cNvPr>
            <p:cNvGrpSpPr/>
            <p:nvPr/>
          </p:nvGrpSpPr>
          <p:grpSpPr>
            <a:xfrm rot="5400000">
              <a:off x="5115773" y="3189466"/>
              <a:ext cx="180885" cy="570780"/>
              <a:chOff x="5924550" y="2736683"/>
              <a:chExt cx="723900" cy="1549567"/>
            </a:xfrm>
          </p:grpSpPr>
          <p:sp>
            <p:nvSpPr>
              <p:cNvPr id="104" name="Oval 103">
                <a:extLst>
                  <a:ext uri="{FF2B5EF4-FFF2-40B4-BE49-F238E27FC236}">
                    <a16:creationId xmlns:a16="http://schemas.microsoft.com/office/drawing/2014/main" id="{21202124-B460-B77B-CF71-6E29832CB117}"/>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Oval 104">
                <a:extLst>
                  <a:ext uri="{FF2B5EF4-FFF2-40B4-BE49-F238E27FC236}">
                    <a16:creationId xmlns:a16="http://schemas.microsoft.com/office/drawing/2014/main" id="{ACA78486-591C-10D2-05B2-7E07AC12DC7C}"/>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Oval 105">
                <a:extLst>
                  <a:ext uri="{FF2B5EF4-FFF2-40B4-BE49-F238E27FC236}">
                    <a16:creationId xmlns:a16="http://schemas.microsoft.com/office/drawing/2014/main" id="{414F1DC3-7CB6-C59E-A347-0E76D2CBBCB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0" name="Picture 8" descr="Rocket, Star, Moon, Space Travel, Space, Research">
              <a:extLst>
                <a:ext uri="{FF2B5EF4-FFF2-40B4-BE49-F238E27FC236}">
                  <a16:creationId xmlns:a16="http://schemas.microsoft.com/office/drawing/2014/main" id="{DFF83BA8-6AD7-4680-BD02-4F153014D26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37328F3-9FAE-1631-68EE-D3D898A70BC0}"/>
              </a:ext>
            </a:extLst>
          </p:cNvPr>
          <p:cNvGrpSpPr/>
          <p:nvPr/>
        </p:nvGrpSpPr>
        <p:grpSpPr>
          <a:xfrm>
            <a:off x="6772231" y="3122507"/>
            <a:ext cx="1692886" cy="767381"/>
            <a:chOff x="6772231" y="3122507"/>
            <a:chExt cx="1692886" cy="767381"/>
          </a:xfrm>
        </p:grpSpPr>
        <p:grpSp>
          <p:nvGrpSpPr>
            <p:cNvPr id="99" name="Group 98">
              <a:extLst>
                <a:ext uri="{FF2B5EF4-FFF2-40B4-BE49-F238E27FC236}">
                  <a16:creationId xmlns:a16="http://schemas.microsoft.com/office/drawing/2014/main" id="{9EA04E48-20F1-243C-B8DA-845F5F597B07}"/>
                </a:ext>
              </a:extLst>
            </p:cNvPr>
            <p:cNvGrpSpPr/>
            <p:nvPr/>
          </p:nvGrpSpPr>
          <p:grpSpPr>
            <a:xfrm rot="5400000">
              <a:off x="6967178" y="3225174"/>
              <a:ext cx="180885" cy="570780"/>
              <a:chOff x="5924550" y="2736683"/>
              <a:chExt cx="723900" cy="1549567"/>
            </a:xfrm>
          </p:grpSpPr>
          <p:sp>
            <p:nvSpPr>
              <p:cNvPr id="100" name="Oval 99">
                <a:extLst>
                  <a:ext uri="{FF2B5EF4-FFF2-40B4-BE49-F238E27FC236}">
                    <a16:creationId xmlns:a16="http://schemas.microsoft.com/office/drawing/2014/main" id="{0B8741E2-7E8F-44E6-AFE3-1EF85C1E931B}"/>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Oval 100">
                <a:extLst>
                  <a:ext uri="{FF2B5EF4-FFF2-40B4-BE49-F238E27FC236}">
                    <a16:creationId xmlns:a16="http://schemas.microsoft.com/office/drawing/2014/main" id="{285D88FF-E5BA-5C19-0296-7633F234D5F6}"/>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Oval 101">
                <a:extLst>
                  <a:ext uri="{FF2B5EF4-FFF2-40B4-BE49-F238E27FC236}">
                    <a16:creationId xmlns:a16="http://schemas.microsoft.com/office/drawing/2014/main" id="{9EA258B5-920E-06E2-29BB-F7BE29B958B3}"/>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6" name="Picture 8" descr="Rocket, Star, Moon, Space Travel, Space, Research">
              <a:extLst>
                <a:ext uri="{FF2B5EF4-FFF2-40B4-BE49-F238E27FC236}">
                  <a16:creationId xmlns:a16="http://schemas.microsoft.com/office/drawing/2014/main" id="{F7237658-2CAE-3DF0-71AB-E9AB7510D68E}"/>
                </a:ext>
              </a:extLst>
            </p:cNvPr>
            <p:cNvPicPr>
              <a:picLocks noChangeAspect="1" noChangeArrowheads="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878F24C-861E-293A-071F-CF53A6DFD231}"/>
              </a:ext>
            </a:extLst>
          </p:cNvPr>
          <p:cNvGrpSpPr/>
          <p:nvPr/>
        </p:nvGrpSpPr>
        <p:grpSpPr>
          <a:xfrm>
            <a:off x="2869238" y="3092134"/>
            <a:ext cx="1687281" cy="767381"/>
            <a:chOff x="2869238" y="3092134"/>
            <a:chExt cx="1687281" cy="767381"/>
          </a:xfrm>
        </p:grpSpPr>
        <p:grpSp>
          <p:nvGrpSpPr>
            <p:cNvPr id="107" name="Group 106">
              <a:extLst>
                <a:ext uri="{FF2B5EF4-FFF2-40B4-BE49-F238E27FC236}">
                  <a16:creationId xmlns:a16="http://schemas.microsoft.com/office/drawing/2014/main" id="{9C981B61-133A-9C0F-2ADA-DF014DCBB739}"/>
                </a:ext>
              </a:extLst>
            </p:cNvPr>
            <p:cNvGrpSpPr/>
            <p:nvPr/>
          </p:nvGrpSpPr>
          <p:grpSpPr>
            <a:xfrm rot="5400000">
              <a:off x="3064185" y="3197086"/>
              <a:ext cx="180885" cy="570780"/>
              <a:chOff x="5924550" y="2736683"/>
              <a:chExt cx="723900" cy="1549567"/>
            </a:xfrm>
          </p:grpSpPr>
          <p:sp>
            <p:nvSpPr>
              <p:cNvPr id="108" name="Oval 107">
                <a:extLst>
                  <a:ext uri="{FF2B5EF4-FFF2-40B4-BE49-F238E27FC236}">
                    <a16:creationId xmlns:a16="http://schemas.microsoft.com/office/drawing/2014/main" id="{230303BA-B13F-C08C-348B-D23F9CFB0E3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Oval 108">
                <a:extLst>
                  <a:ext uri="{FF2B5EF4-FFF2-40B4-BE49-F238E27FC236}">
                    <a16:creationId xmlns:a16="http://schemas.microsoft.com/office/drawing/2014/main" id="{2FC11B95-750C-4804-3640-89B909788CE3}"/>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Oval 109">
                <a:extLst>
                  <a:ext uri="{FF2B5EF4-FFF2-40B4-BE49-F238E27FC236}">
                    <a16:creationId xmlns:a16="http://schemas.microsoft.com/office/drawing/2014/main" id="{D22553EB-EB60-1796-7772-5C84BC7BB2B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5" name="Picture 8" descr="Rocket, Star, Moon, Space Travel, Space, Research">
              <a:extLst>
                <a:ext uri="{FF2B5EF4-FFF2-40B4-BE49-F238E27FC236}">
                  <a16:creationId xmlns:a16="http://schemas.microsoft.com/office/drawing/2014/main" id="{ADC3E421-84B4-BE51-3E9E-011C82DA131C}"/>
                </a:ext>
              </a:extLst>
            </p:cNvPr>
            <p:cNvPicPr>
              <a:picLocks noChangeAspect="1" noChangeArrowheads="1"/>
            </p:cNvPicPr>
            <p:nvPr/>
          </p:nvPicPr>
          <p:blipFill>
            <a:blip r:embed="rId9">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DBF3F25-E396-3ED5-3F2F-AF312E4D8546}"/>
                  </a:ext>
                </a:extLst>
              </p:cNvPr>
              <p:cNvSpPr txBox="1"/>
              <p:nvPr/>
            </p:nvSpPr>
            <p:spPr>
              <a:xfrm>
                <a:off x="2438084" y="97349"/>
                <a:ext cx="3853126" cy="2511778"/>
              </a:xfrm>
              <a:prstGeom prst="rect">
                <a:avLst/>
              </a:prstGeom>
              <a:solidFill>
                <a:schemeClr val="bg1"/>
              </a:solidFill>
              <a:ln w="38100">
                <a:solidFill>
                  <a:schemeClr val="tx1"/>
                </a:solidFill>
              </a:ln>
            </p:spPr>
            <p:txBody>
              <a:bodyPr wrap="square" rtlCol="0">
                <a:spAutoFit/>
              </a:bodyPr>
              <a:lstStyle/>
              <a:p>
                <a:pPr algn="ctr"/>
                <a:r>
                  <a:rPr lang="en-US" sz="3600" dirty="0">
                    <a:effectLst/>
                    <a:latin typeface="Calibri" panose="020F0502020204030204" pitchFamily="34" charset="0"/>
                  </a:rPr>
                  <a:t>Proper acceleration (Newton) </a:t>
                </a:r>
              </a:p>
              <a:p>
                <a:pPr algn="ctr"/>
                <a:r>
                  <a:rPr lang="en-US" sz="6000" dirty="0">
                    <a:effectLst/>
                    <a:latin typeface="Calibri" panose="020F0502020204030204" pitchFamily="34" charset="0"/>
                  </a:rPr>
                  <a:t> </a:t>
                </a:r>
                <a14:m>
                  <m:oMath xmlns:m="http://schemas.openxmlformats.org/officeDocument/2006/math">
                    <m:r>
                      <a:rPr lang="en-CA" sz="6000" b="0" i="0" dirty="0" smtClean="0">
                        <a:effectLst/>
                        <a:latin typeface="Cambria Math" panose="02040503050406030204" pitchFamily="18" charset="0"/>
                      </a:rPr>
                      <m:t>=</m:t>
                    </m:r>
                    <m:f>
                      <m:fPr>
                        <m:ctrlPr>
                          <a:rPr lang="en-CA" sz="6000" b="0" i="1" dirty="0" smtClean="0">
                            <a:effectLst/>
                            <a:latin typeface="Cambria Math" panose="02040503050406030204" pitchFamily="18" charset="0"/>
                          </a:rPr>
                        </m:ctrlPr>
                      </m:fPr>
                      <m:num>
                        <m:r>
                          <a:rPr lang="en-CA" sz="6000" b="0" i="1" dirty="0" smtClean="0">
                            <a:effectLst/>
                            <a:latin typeface="Cambria Math" panose="02040503050406030204" pitchFamily="18" charset="0"/>
                          </a:rPr>
                          <m:t>𝐺𝑀</m:t>
                        </m:r>
                      </m:num>
                      <m:den>
                        <m:sSup>
                          <m:sSupPr>
                            <m:ctrlPr>
                              <a:rPr lang="en-CA" sz="6000" b="0" i="1" dirty="0" smtClean="0">
                                <a:effectLst/>
                                <a:latin typeface="Cambria Math" panose="02040503050406030204" pitchFamily="18" charset="0"/>
                              </a:rPr>
                            </m:ctrlPr>
                          </m:sSupPr>
                          <m:e>
                            <m:r>
                              <a:rPr lang="en-CA" sz="6000" b="0" i="1" dirty="0" smtClean="0">
                                <a:solidFill>
                                  <a:srgbClr val="0070C0"/>
                                </a:solidFill>
                                <a:effectLst/>
                                <a:latin typeface="Cambria Math" panose="02040503050406030204" pitchFamily="18" charset="0"/>
                              </a:rPr>
                              <m:t>𝑟</m:t>
                            </m:r>
                          </m:e>
                          <m:sup>
                            <m:r>
                              <a:rPr lang="en-CA" sz="6000" b="0" i="1" dirty="0" smtClean="0">
                                <a:effectLst/>
                                <a:latin typeface="Cambria Math" panose="02040503050406030204" pitchFamily="18" charset="0"/>
                              </a:rPr>
                              <m:t>2</m:t>
                            </m:r>
                          </m:sup>
                        </m:sSup>
                      </m:den>
                    </m:f>
                  </m:oMath>
                </a14:m>
                <a:endParaRPr lang="en-US" sz="6000" i="1" dirty="0">
                  <a:effectLst/>
                  <a:latin typeface="Calibri" panose="020F0502020204030204" pitchFamily="34" charset="0"/>
                </a:endParaRPr>
              </a:p>
            </p:txBody>
          </p:sp>
        </mc:Choice>
        <mc:Fallback xmlns="">
          <p:sp>
            <p:nvSpPr>
              <p:cNvPr id="80" name="TextBox 79">
                <a:extLst>
                  <a:ext uri="{FF2B5EF4-FFF2-40B4-BE49-F238E27FC236}">
                    <a16:creationId xmlns:a16="http://schemas.microsoft.com/office/drawing/2014/main" id="{0DBF3F25-E396-3ED5-3F2F-AF312E4D8546}"/>
                  </a:ext>
                </a:extLst>
              </p:cNvPr>
              <p:cNvSpPr txBox="1">
                <a:spLocks noRot="1" noChangeAspect="1" noMove="1" noResize="1" noEditPoints="1" noAdjustHandles="1" noChangeArrowheads="1" noChangeShapeType="1" noTextEdit="1"/>
              </p:cNvSpPr>
              <p:nvPr/>
            </p:nvSpPr>
            <p:spPr>
              <a:xfrm>
                <a:off x="2438084" y="97349"/>
                <a:ext cx="3853126" cy="2511778"/>
              </a:xfrm>
              <a:prstGeom prst="rect">
                <a:avLst/>
              </a:prstGeom>
              <a:blipFill>
                <a:blip r:embed="rId12"/>
                <a:stretch>
                  <a:fillRect l="-3605" t="-3110" r="-6583"/>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F0CD519-8270-7964-5435-405A46BDBD88}"/>
                  </a:ext>
                </a:extLst>
              </p:cNvPr>
              <p:cNvSpPr txBox="1"/>
              <p:nvPr/>
            </p:nvSpPr>
            <p:spPr>
              <a:xfrm>
                <a:off x="6781875" y="81897"/>
                <a:ext cx="5233724" cy="2620333"/>
              </a:xfrm>
              <a:prstGeom prst="rect">
                <a:avLst/>
              </a:prstGeom>
              <a:solidFill>
                <a:schemeClr val="bg1"/>
              </a:solidFill>
              <a:ln w="38100">
                <a:solidFill>
                  <a:schemeClr val="tx1"/>
                </a:solidFill>
              </a:ln>
            </p:spPr>
            <p:txBody>
              <a:bodyPr wrap="square" rtlCol="0">
                <a:spAutoFit/>
              </a:bodyPr>
              <a:lstStyle/>
              <a:p>
                <a:pPr algn="ctr"/>
                <a:r>
                  <a:rPr lang="en-US" sz="3500" dirty="0">
                    <a:effectLst/>
                    <a:latin typeface="Calibri" panose="020F0502020204030204" pitchFamily="34" charset="0"/>
                  </a:rPr>
                  <a:t>Proper acceleration (General Relativity</a:t>
                </a:r>
                <a:r>
                  <a:rPr lang="en-US" sz="3600" dirty="0">
                    <a:effectLst/>
                    <a:latin typeface="Calibri" panose="020F0502020204030204" pitchFamily="34" charset="0"/>
                  </a:rPr>
                  <a:t>) </a:t>
                </a:r>
              </a:p>
              <a:p>
                <a:pPr algn="ctr"/>
                <a14:m>
                  <m:oMath xmlns:m="http://schemas.openxmlformats.org/officeDocument/2006/math">
                    <m:r>
                      <a:rPr lang="en-CA" sz="6000" dirty="0">
                        <a:latin typeface="Cambria Math" panose="02040503050406030204" pitchFamily="18" charset="0"/>
                      </a:rPr>
                      <m:t>=</m:t>
                    </m:r>
                    <m:f>
                      <m:fPr>
                        <m:ctrlPr>
                          <a:rPr lang="en-CA" sz="6000" i="1" dirty="0">
                            <a:latin typeface="Cambria Math" panose="02040503050406030204" pitchFamily="18" charset="0"/>
                          </a:rPr>
                        </m:ctrlPr>
                      </m:fPr>
                      <m:num>
                        <m:r>
                          <a:rPr lang="en-CA" sz="6000" i="1" dirty="0">
                            <a:latin typeface="Cambria Math" panose="02040503050406030204" pitchFamily="18" charset="0"/>
                          </a:rPr>
                          <m:t>𝐺𝑀</m:t>
                        </m:r>
                      </m:num>
                      <m:den>
                        <m:r>
                          <a:rPr lang="en-CA" sz="6000" i="1" dirty="0">
                            <a:solidFill>
                              <a:srgbClr val="0070C0"/>
                            </a:solidFill>
                            <a:latin typeface="Cambria Math" panose="02040503050406030204" pitchFamily="18" charset="0"/>
                          </a:rPr>
                          <m:t>𝑟</m:t>
                        </m:r>
                        <m:r>
                          <a:rPr lang="en-CA" sz="6000" i="1" dirty="0">
                            <a:latin typeface="Cambria Math" panose="02040503050406030204" pitchFamily="18" charset="0"/>
                          </a:rPr>
                          <m:t>(</m:t>
                        </m:r>
                        <m:r>
                          <a:rPr lang="en-CA" sz="6000" i="1" dirty="0">
                            <a:solidFill>
                              <a:srgbClr val="0070C0"/>
                            </a:solidFill>
                            <a:latin typeface="Cambria Math" panose="02040503050406030204" pitchFamily="18" charset="0"/>
                          </a:rPr>
                          <m:t>𝑟</m:t>
                        </m:r>
                        <m:r>
                          <a:rPr lang="en-CA" sz="6000" i="1" dirty="0">
                            <a:latin typeface="Cambria Math" panose="02040503050406030204" pitchFamily="18" charset="0"/>
                          </a:rPr>
                          <m:t>−</m:t>
                        </m:r>
                        <m:sSub>
                          <m:sSubPr>
                            <m:ctrlPr>
                              <a:rPr lang="en-CA" sz="6000" i="1" dirty="0">
                                <a:latin typeface="Cambria Math" panose="02040503050406030204" pitchFamily="18" charset="0"/>
                              </a:rPr>
                            </m:ctrlPr>
                          </m:sSubPr>
                          <m:e>
                            <m:r>
                              <a:rPr lang="en-CA" sz="6000" i="1" dirty="0">
                                <a:latin typeface="Cambria Math" panose="02040503050406030204" pitchFamily="18" charset="0"/>
                              </a:rPr>
                              <m:t>𝑟</m:t>
                            </m:r>
                          </m:e>
                          <m:sub>
                            <m:r>
                              <a:rPr lang="en-CA" sz="6000" i="1" dirty="0">
                                <a:latin typeface="Cambria Math" panose="02040503050406030204" pitchFamily="18" charset="0"/>
                              </a:rPr>
                              <m:t>𝑠</m:t>
                            </m:r>
                          </m:sub>
                        </m:sSub>
                        <m:r>
                          <a:rPr lang="en-CA" sz="6000" i="1" dirty="0">
                            <a:latin typeface="Cambria Math" panose="02040503050406030204" pitchFamily="18" charset="0"/>
                          </a:rPr>
                          <m:t>) </m:t>
                        </m:r>
                      </m:den>
                    </m:f>
                    <m:r>
                      <a:rPr lang="en-CA" sz="6000" i="1" dirty="0">
                        <a:latin typeface="Cambria Math" panose="02040503050406030204" pitchFamily="18" charset="0"/>
                      </a:rPr>
                      <m:t>≈</m:t>
                    </m:r>
                    <m:f>
                      <m:fPr>
                        <m:ctrlPr>
                          <a:rPr lang="en-CA" sz="6000" i="1" dirty="0">
                            <a:latin typeface="Cambria Math" panose="02040503050406030204" pitchFamily="18" charset="0"/>
                          </a:rPr>
                        </m:ctrlPr>
                      </m:fPr>
                      <m:num>
                        <m:r>
                          <a:rPr lang="en-CA" sz="6000" i="1" dirty="0">
                            <a:latin typeface="Cambria Math" panose="02040503050406030204" pitchFamily="18" charset="0"/>
                          </a:rPr>
                          <m:t>𝐺𝑀</m:t>
                        </m:r>
                      </m:num>
                      <m:den>
                        <m:sSup>
                          <m:sSupPr>
                            <m:ctrlPr>
                              <a:rPr lang="en-CA" sz="6000" i="1" dirty="0">
                                <a:latin typeface="Cambria Math" panose="02040503050406030204" pitchFamily="18" charset="0"/>
                              </a:rPr>
                            </m:ctrlPr>
                          </m:sSupPr>
                          <m:e>
                            <m:r>
                              <a:rPr lang="en-CA" sz="6000" i="1" dirty="0">
                                <a:solidFill>
                                  <a:srgbClr val="0070C0"/>
                                </a:solidFill>
                                <a:latin typeface="Cambria Math" panose="02040503050406030204" pitchFamily="18" charset="0"/>
                              </a:rPr>
                              <m:t>𝑟</m:t>
                            </m:r>
                          </m:e>
                          <m:sup>
                            <m:r>
                              <a:rPr lang="en-CA" sz="6000" i="1" dirty="0">
                                <a:latin typeface="Cambria Math" panose="02040503050406030204" pitchFamily="18" charset="0"/>
                              </a:rPr>
                              <m:t>2</m:t>
                            </m:r>
                          </m:sup>
                        </m:sSup>
                      </m:den>
                    </m:f>
                  </m:oMath>
                </a14:m>
                <a:r>
                  <a:rPr lang="en-US" sz="6000" i="1" dirty="0">
                    <a:effectLst/>
                    <a:latin typeface="Calibri" panose="020F0502020204030204" pitchFamily="34" charset="0"/>
                  </a:rPr>
                  <a:t> </a:t>
                </a:r>
              </a:p>
            </p:txBody>
          </p:sp>
        </mc:Choice>
        <mc:Fallback xmlns="">
          <p:sp>
            <p:nvSpPr>
              <p:cNvPr id="83" name="TextBox 82">
                <a:extLst>
                  <a:ext uri="{FF2B5EF4-FFF2-40B4-BE49-F238E27FC236}">
                    <a16:creationId xmlns:a16="http://schemas.microsoft.com/office/drawing/2014/main" id="{EF0CD519-8270-7964-5435-405A46BDBD88}"/>
                  </a:ext>
                </a:extLst>
              </p:cNvPr>
              <p:cNvSpPr txBox="1">
                <a:spLocks noRot="1" noChangeAspect="1" noMove="1" noResize="1" noEditPoints="1" noAdjustHandles="1" noChangeArrowheads="1" noChangeShapeType="1" noTextEdit="1"/>
              </p:cNvSpPr>
              <p:nvPr/>
            </p:nvSpPr>
            <p:spPr>
              <a:xfrm>
                <a:off x="6781875" y="81897"/>
                <a:ext cx="5233724" cy="2620333"/>
              </a:xfrm>
              <a:prstGeom prst="rect">
                <a:avLst/>
              </a:prstGeom>
              <a:blipFill>
                <a:blip r:embed="rId13"/>
                <a:stretch>
                  <a:fillRect t="-2752"/>
                </a:stretch>
              </a:blipFill>
              <a:ln w="38100">
                <a:solidFill>
                  <a:schemeClr val="tx1"/>
                </a:solidFill>
              </a:ln>
            </p:spPr>
            <p:txBody>
              <a:bodyPr/>
              <a:lstStyle/>
              <a:p>
                <a:r>
                  <a:rPr lang="en-CA">
                    <a:noFill/>
                  </a:rPr>
                  <a:t> </a:t>
                </a:r>
              </a:p>
            </p:txBody>
          </p:sp>
        </mc:Fallback>
      </mc:AlternateContent>
      <p:sp>
        <p:nvSpPr>
          <p:cNvPr id="2" name="Rectangle 1">
            <a:extLst>
              <a:ext uri="{FF2B5EF4-FFF2-40B4-BE49-F238E27FC236}">
                <a16:creationId xmlns:a16="http://schemas.microsoft.com/office/drawing/2014/main" id="{3551D28B-66E8-8190-BF76-1855D5C99C5A}"/>
              </a:ext>
            </a:extLst>
          </p:cNvPr>
          <p:cNvSpPr/>
          <p:nvPr/>
        </p:nvSpPr>
        <p:spPr>
          <a:xfrm>
            <a:off x="10020300" y="1202455"/>
            <a:ext cx="1876013" cy="142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3" name="Ink 2">
                <a:extLst>
                  <a:ext uri="{FF2B5EF4-FFF2-40B4-BE49-F238E27FC236}">
                    <a16:creationId xmlns:a16="http://schemas.microsoft.com/office/drawing/2014/main" id="{AAC1939E-C3E0-DD07-DD49-0C6D42371A33}"/>
                  </a:ext>
                </a:extLst>
              </p14:cNvPr>
              <p14:cNvContentPartPr/>
              <p14:nvPr>
                <p:extLst>
                  <p:ext uri="{42D2F446-02D8-4167-A562-619A0277C38B}">
                    <p15:isNarration xmlns:p15="http://schemas.microsoft.com/office/powerpoint/2012/main" val="1"/>
                  </p:ext>
                </p:extLst>
              </p14:nvPr>
            </p14:nvContentPartPr>
            <p14:xfrm>
              <a:off x="4199400" y="1880280"/>
              <a:ext cx="7569000" cy="1206000"/>
            </p14:xfrm>
          </p:contentPart>
        </mc:Choice>
        <mc:Fallback xmlns="">
          <p:pic>
            <p:nvPicPr>
              <p:cNvPr id="3" name="Ink 2">
                <a:extLst>
                  <a:ext uri="{FF2B5EF4-FFF2-40B4-BE49-F238E27FC236}">
                    <a16:creationId xmlns:a16="http://schemas.microsoft.com/office/drawing/2014/main" id="{AAC1939E-C3E0-DD07-DD49-0C6D42371A33}"/>
                  </a:ext>
                </a:extLst>
              </p:cNvPr>
              <p:cNvPicPr>
                <a:picLocks noGrp="1" noRot="1" noChangeAspect="1" noMove="1" noResize="1" noEditPoints="1" noAdjustHandles="1" noChangeArrowheads="1" noChangeShapeType="1"/>
              </p:cNvPicPr>
              <p:nvPr/>
            </p:nvPicPr>
            <p:blipFill>
              <a:blip r:embed="rId15"/>
              <a:stretch>
                <a:fillRect/>
              </a:stretch>
            </p:blipFill>
            <p:spPr>
              <a:xfrm>
                <a:off x="4190040" y="1870920"/>
                <a:ext cx="7587720" cy="1224720"/>
              </a:xfrm>
              <a:prstGeom prst="rect">
                <a:avLst/>
              </a:prstGeom>
            </p:spPr>
          </p:pic>
        </mc:Fallback>
      </mc:AlternateContent>
    </p:spTree>
    <p:custDataLst>
      <p:tags r:id="rId1"/>
    </p:custDataLst>
    <p:extLst>
      <p:ext uri="{BB962C8B-B14F-4D97-AF65-F5344CB8AC3E}">
        <p14:creationId xmlns:p14="http://schemas.microsoft.com/office/powerpoint/2010/main" val="3494786449"/>
      </p:ext>
    </p:extLst>
  </p:cSld>
  <p:clrMapOvr>
    <a:masterClrMapping/>
  </p:clrMapOvr>
  <mc:AlternateContent xmlns:mc="http://schemas.openxmlformats.org/markup-compatibility/2006" xmlns:p14="http://schemas.microsoft.com/office/powerpoint/2010/main">
    <mc:Choice Requires="p14">
      <p:transition spd="med" p14:dur="700" advTm="105841">
        <p:fade/>
      </p:transition>
    </mc:Choice>
    <mc:Fallback xmlns="">
      <p:transition spd="med" advTm="1058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animBg="1"/>
      <p:bldP spid="2" grpId="0" animBg="1"/>
      <p:bldP spid="2"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60B8AB-84B9-40B0-A25D-2732A9EEFB31}"/>
              </a:ext>
            </a:extLst>
          </p:cNvPr>
          <p:cNvPicPr>
            <a:picLocks noChangeAspect="1"/>
          </p:cNvPicPr>
          <p:nvPr/>
        </p:nvPicPr>
        <p:blipFill rotWithShape="1">
          <a:blip r:embed="rId3"/>
          <a:srcRect l="10586" t="5535" r="2860" b="6728"/>
          <a:stretch/>
        </p:blipFill>
        <p:spPr>
          <a:xfrm>
            <a:off x="885582" y="387906"/>
            <a:ext cx="10840860" cy="6153150"/>
          </a:xfrm>
          <a:prstGeom prst="rect">
            <a:avLst/>
          </a:prstGeom>
        </p:spPr>
      </p:pic>
      <p:cxnSp>
        <p:nvCxnSpPr>
          <p:cNvPr id="44" name="Straight Arrow Connector 43">
            <a:extLst>
              <a:ext uri="{FF2B5EF4-FFF2-40B4-BE49-F238E27FC236}">
                <a16:creationId xmlns:a16="http://schemas.microsoft.com/office/drawing/2014/main" id="{A8BEDCB3-CCB3-40D2-8DC2-DD409AD173A8}"/>
              </a:ext>
            </a:extLst>
          </p:cNvPr>
          <p:cNvCxnSpPr>
            <a:cxnSpLocks/>
          </p:cNvCxnSpPr>
          <p:nvPr/>
        </p:nvCxnSpPr>
        <p:spPr>
          <a:xfrm flipV="1">
            <a:off x="7452680" y="6504057"/>
            <a:ext cx="1736902" cy="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FBA5943-C91B-4FED-829C-83542A9DF385}"/>
                  </a:ext>
                </a:extLst>
              </p:cNvPr>
              <p:cNvSpPr txBox="1"/>
              <p:nvPr/>
            </p:nvSpPr>
            <p:spPr>
              <a:xfrm>
                <a:off x="9341817" y="6095273"/>
                <a:ext cx="2029273" cy="769441"/>
              </a:xfrm>
              <a:prstGeom prst="rect">
                <a:avLst/>
              </a:prstGeom>
              <a:noFill/>
            </p:spPr>
            <p:txBody>
              <a:bodyPr wrap="none" rtlCol="0">
                <a:spAutoFit/>
              </a:bodyPr>
              <a:lstStyle/>
              <a:p>
                <a:r>
                  <a:rPr lang="en-GB" sz="4400" dirty="0">
                    <a:solidFill>
                      <a:srgbClr val="002060"/>
                    </a:solidFill>
                  </a:rPr>
                  <a:t>space </a:t>
                </a:r>
                <a14:m>
                  <m:oMath xmlns:m="http://schemas.openxmlformats.org/officeDocument/2006/math">
                    <m:r>
                      <a:rPr lang="en-GB" sz="4400" b="0" i="1" smtClean="0">
                        <a:solidFill>
                          <a:srgbClr val="0070C0"/>
                        </a:solidFill>
                        <a:latin typeface="Cambria Math" panose="02040503050406030204" pitchFamily="18" charset="0"/>
                      </a:rPr>
                      <m:t>𝑟</m:t>
                    </m:r>
                  </m:oMath>
                </a14:m>
                <a:r>
                  <a:rPr lang="en-GB" sz="4400" dirty="0">
                    <a:solidFill>
                      <a:srgbClr val="002060"/>
                    </a:solidFill>
                  </a:rPr>
                  <a:t> </a:t>
                </a:r>
                <a:endParaRPr lang="en-CA" sz="4400" dirty="0">
                  <a:solidFill>
                    <a:srgbClr val="002060"/>
                  </a:solidFill>
                </a:endParaRPr>
              </a:p>
            </p:txBody>
          </p:sp>
        </mc:Choice>
        <mc:Fallback xmlns="">
          <p:sp>
            <p:nvSpPr>
              <p:cNvPr id="45" name="TextBox 44">
                <a:extLst>
                  <a:ext uri="{FF2B5EF4-FFF2-40B4-BE49-F238E27FC236}">
                    <a16:creationId xmlns:a16="http://schemas.microsoft.com/office/drawing/2014/main" id="{7FBA5943-C91B-4FED-829C-83542A9DF385}"/>
                  </a:ext>
                </a:extLst>
              </p:cNvPr>
              <p:cNvSpPr txBox="1">
                <a:spLocks noRot="1" noChangeAspect="1" noMove="1" noResize="1" noEditPoints="1" noAdjustHandles="1" noChangeArrowheads="1" noChangeShapeType="1" noTextEdit="1"/>
              </p:cNvSpPr>
              <p:nvPr/>
            </p:nvSpPr>
            <p:spPr>
              <a:xfrm>
                <a:off x="9341817" y="6095273"/>
                <a:ext cx="2029273" cy="769441"/>
              </a:xfrm>
              <a:prstGeom prst="rect">
                <a:avLst/>
              </a:prstGeom>
              <a:blipFill>
                <a:blip r:embed="rId4"/>
                <a:stretch>
                  <a:fillRect l="-12012" t="-16667" b="-37302"/>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7E7E6188-5F7C-4F20-B526-ACE66943B1F9}"/>
              </a:ext>
            </a:extLst>
          </p:cNvPr>
          <p:cNvGrpSpPr/>
          <p:nvPr/>
        </p:nvGrpSpPr>
        <p:grpSpPr>
          <a:xfrm>
            <a:off x="1674888" y="612111"/>
            <a:ext cx="2044" cy="5740945"/>
            <a:chOff x="3126678" y="3429000"/>
            <a:chExt cx="2044" cy="2969406"/>
          </a:xfrm>
        </p:grpSpPr>
        <p:cxnSp>
          <p:nvCxnSpPr>
            <p:cNvPr id="65" name="Straight Connector 64">
              <a:extLst>
                <a:ext uri="{FF2B5EF4-FFF2-40B4-BE49-F238E27FC236}">
                  <a16:creationId xmlns:a16="http://schemas.microsoft.com/office/drawing/2014/main" id="{5E3121CA-FD01-400E-970C-8922021D5F34}"/>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44220B-760B-4318-B0D3-B0A04FC1C036}"/>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72D898-89E6-4FE8-BBDE-D26596A40EAA}"/>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8A90C73-1B19-4FB1-A34C-5FEB8D61BEF9}"/>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0" name="Graphic 69" descr="Confused person with solid fill">
            <a:extLst>
              <a:ext uri="{FF2B5EF4-FFF2-40B4-BE49-F238E27FC236}">
                <a16:creationId xmlns:a16="http://schemas.microsoft.com/office/drawing/2014/main" id="{B7B73AE3-91BF-40C2-870C-98DD69D4E0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672289" y="2938010"/>
            <a:ext cx="1129870" cy="1129870"/>
          </a:xfrm>
          <a:prstGeom prst="rect">
            <a:avLst/>
          </a:prstGeom>
        </p:spPr>
      </p:pic>
      <p:grpSp>
        <p:nvGrpSpPr>
          <p:cNvPr id="89" name="Group 88">
            <a:extLst>
              <a:ext uri="{FF2B5EF4-FFF2-40B4-BE49-F238E27FC236}">
                <a16:creationId xmlns:a16="http://schemas.microsoft.com/office/drawing/2014/main" id="{0670D630-93A8-47F8-B90F-D52200BD6CDC}"/>
              </a:ext>
            </a:extLst>
          </p:cNvPr>
          <p:cNvGrpSpPr/>
          <p:nvPr/>
        </p:nvGrpSpPr>
        <p:grpSpPr>
          <a:xfrm>
            <a:off x="-2165139" y="328759"/>
            <a:ext cx="3959986" cy="7225683"/>
            <a:chOff x="-4147149" y="328759"/>
            <a:chExt cx="3959986" cy="7225683"/>
          </a:xfrm>
        </p:grpSpPr>
        <p:pic>
          <p:nvPicPr>
            <p:cNvPr id="73" name="Picture 2" descr="Image result for earth">
              <a:extLst>
                <a:ext uri="{FF2B5EF4-FFF2-40B4-BE49-F238E27FC236}">
                  <a16:creationId xmlns:a16="http://schemas.microsoft.com/office/drawing/2014/main" id="{BF3A7681-589F-48AD-A18F-E4EABC25A3DA}"/>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72" name="Picture 2" descr="Image result for earth">
              <a:extLst>
                <a:ext uri="{FF2B5EF4-FFF2-40B4-BE49-F238E27FC236}">
                  <a16:creationId xmlns:a16="http://schemas.microsoft.com/office/drawing/2014/main" id="{A886D9A5-32BE-495E-8224-731C7D50DD0E}"/>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71" name="Picture 2" descr="Image result for earth">
              <a:extLst>
                <a:ext uri="{FF2B5EF4-FFF2-40B4-BE49-F238E27FC236}">
                  <a16:creationId xmlns:a16="http://schemas.microsoft.com/office/drawing/2014/main" id="{D3922A6F-5675-4B77-A14F-81B5BDFBE0E3}"/>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57" name="Picture 2" descr="Image result for earth">
              <a:extLst>
                <a:ext uri="{FF2B5EF4-FFF2-40B4-BE49-F238E27FC236}">
                  <a16:creationId xmlns:a16="http://schemas.microsoft.com/office/drawing/2014/main" id="{75FB780B-EB40-4060-AB4C-C3A8EDEDFB77}"/>
                </a:ext>
              </a:extLst>
            </p:cNvPr>
            <p:cNvPicPr>
              <a:picLocks noChangeAspect="1" noChangeArrowheads="1"/>
            </p:cNvPicPr>
            <p:nvPr/>
          </p:nvPicPr>
          <p:blipFill>
            <a:blip r:embed="rId7">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3A89C831-3520-4F6C-A041-268732D9959F}"/>
              </a:ext>
            </a:extLst>
          </p:cNvPr>
          <p:cNvGrpSpPr/>
          <p:nvPr/>
        </p:nvGrpSpPr>
        <p:grpSpPr>
          <a:xfrm>
            <a:off x="16800" y="-80721"/>
            <a:ext cx="1987404" cy="2484061"/>
            <a:chOff x="16800" y="-80721"/>
            <a:chExt cx="1987404" cy="2484061"/>
          </a:xfrm>
        </p:grpSpPr>
        <p:cxnSp>
          <p:nvCxnSpPr>
            <p:cNvPr id="43" name="Straight Arrow Connector 42">
              <a:extLst>
                <a:ext uri="{FF2B5EF4-FFF2-40B4-BE49-F238E27FC236}">
                  <a16:creationId xmlns:a16="http://schemas.microsoft.com/office/drawing/2014/main" id="{F4F40C2E-938C-42DC-B410-221C785F8D25}"/>
                </a:ext>
              </a:extLst>
            </p:cNvPr>
            <p:cNvCxnSpPr/>
            <p:nvPr/>
          </p:nvCxnSpPr>
          <p:spPr>
            <a:xfrm flipV="1">
              <a:off x="295685" y="661533"/>
              <a:ext cx="0" cy="174180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6E6991D-E529-4E03-B6C7-4DB5FF96FF3D}"/>
                    </a:ext>
                  </a:extLst>
                </p:cNvPr>
                <p:cNvSpPr txBox="1"/>
                <p:nvPr/>
              </p:nvSpPr>
              <p:spPr>
                <a:xfrm>
                  <a:off x="16800" y="-80721"/>
                  <a:ext cx="1987404" cy="769441"/>
                </a:xfrm>
                <a:prstGeom prst="rect">
                  <a:avLst/>
                </a:prstGeom>
                <a:solidFill>
                  <a:schemeClr val="bg1"/>
                </a:solidFill>
                <a:effectLst>
                  <a:softEdge rad="127000"/>
                </a:effectLst>
              </p:spPr>
              <p:txBody>
                <a:bodyPr wrap="none" rtlCol="0">
                  <a:spAutoFit/>
                </a:bodyPr>
                <a:lstStyle/>
                <a:p>
                  <a:r>
                    <a:rPr lang="en-GB" sz="4400" dirty="0">
                      <a:solidFill>
                        <a:srgbClr val="002060"/>
                      </a:solidFill>
                    </a:rPr>
                    <a:t>time</a:t>
                  </a:r>
                  <a:r>
                    <a:rPr lang="en-GB" sz="4400" dirty="0">
                      <a:solidFill>
                        <a:schemeClr val="accent6">
                          <a:lumMod val="50000"/>
                        </a:schemeClr>
                      </a:solidFill>
                    </a:rPr>
                    <a:t> </a:t>
                  </a:r>
                  <a14:m>
                    <m:oMath xmlns:m="http://schemas.openxmlformats.org/officeDocument/2006/math">
                      <m:r>
                        <a:rPr lang="en-GB" sz="4400" b="0" i="1" smtClean="0">
                          <a:solidFill>
                            <a:schemeClr val="tx1"/>
                          </a:solidFill>
                          <a:latin typeface="Cambria Math" panose="02040503050406030204" pitchFamily="18" charset="0"/>
                        </a:rPr>
                        <m:t>𝑐</m:t>
                      </m:r>
                      <m:r>
                        <a:rPr lang="en-GB" sz="4400" b="0" i="1" smtClean="0">
                          <a:solidFill>
                            <a:srgbClr val="0070C0"/>
                          </a:solidFill>
                          <a:latin typeface="Cambria Math" panose="02040503050406030204" pitchFamily="18" charset="0"/>
                        </a:rPr>
                        <m:t>𝑡</m:t>
                      </m:r>
                    </m:oMath>
                  </a14:m>
                  <a:r>
                    <a:rPr lang="en-GB" sz="4400" dirty="0">
                      <a:solidFill>
                        <a:schemeClr val="accent6">
                          <a:lumMod val="50000"/>
                        </a:schemeClr>
                      </a:solidFill>
                    </a:rPr>
                    <a:t> </a:t>
                  </a:r>
                  <a:endParaRPr lang="en-CA" sz="4400" dirty="0">
                    <a:solidFill>
                      <a:schemeClr val="accent6">
                        <a:lumMod val="50000"/>
                      </a:schemeClr>
                    </a:solidFill>
                  </a:endParaRPr>
                </a:p>
              </p:txBody>
            </p:sp>
          </mc:Choice>
          <mc:Fallback xmlns="">
            <p:sp>
              <p:nvSpPr>
                <p:cNvPr id="46" name="TextBox 45">
                  <a:extLst>
                    <a:ext uri="{FF2B5EF4-FFF2-40B4-BE49-F238E27FC236}">
                      <a16:creationId xmlns:a16="http://schemas.microsoft.com/office/drawing/2014/main" id="{B6E6991D-E529-4E03-B6C7-4DB5FF96FF3D}"/>
                    </a:ext>
                  </a:extLst>
                </p:cNvPr>
                <p:cNvSpPr txBox="1">
                  <a:spLocks noRot="1" noChangeAspect="1" noMove="1" noResize="1" noEditPoints="1" noAdjustHandles="1" noChangeArrowheads="1" noChangeShapeType="1" noTextEdit="1"/>
                </p:cNvSpPr>
                <p:nvPr/>
              </p:nvSpPr>
              <p:spPr>
                <a:xfrm>
                  <a:off x="16800" y="-80721"/>
                  <a:ext cx="1987404" cy="769441"/>
                </a:xfrm>
                <a:prstGeom prst="rect">
                  <a:avLst/>
                </a:prstGeom>
                <a:blipFill>
                  <a:blip r:embed="rId8"/>
                  <a:stretch>
                    <a:fillRect l="-12577" t="-16667" b="-37302"/>
                  </a:stretch>
                </a:blipFill>
                <a:effectLst>
                  <a:softEdge rad="127000"/>
                </a:effectLst>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294E7032-D783-4182-A441-455AF81F0327}"/>
              </a:ext>
            </a:extLst>
          </p:cNvPr>
          <p:cNvGrpSpPr/>
          <p:nvPr/>
        </p:nvGrpSpPr>
        <p:grpSpPr>
          <a:xfrm>
            <a:off x="5799073" y="642483"/>
            <a:ext cx="2044" cy="5740945"/>
            <a:chOff x="3126678" y="3429000"/>
            <a:chExt cx="2044" cy="2969406"/>
          </a:xfrm>
        </p:grpSpPr>
        <p:cxnSp>
          <p:nvCxnSpPr>
            <p:cNvPr id="21" name="Straight Connector 20">
              <a:extLst>
                <a:ext uri="{FF2B5EF4-FFF2-40B4-BE49-F238E27FC236}">
                  <a16:creationId xmlns:a16="http://schemas.microsoft.com/office/drawing/2014/main" id="{26CF5698-888E-4E60-BBC3-26E1271C2811}"/>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B6B187-9119-46B0-B51B-EFA9CC8B12EB}"/>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47809B-54CA-4778-A1FD-9F11F1A393BE}"/>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A9F548-B539-4A3C-B32D-CB722191CAA7}"/>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F366FA9-0082-4966-974C-45B721199075}"/>
              </a:ext>
            </a:extLst>
          </p:cNvPr>
          <p:cNvGrpSpPr/>
          <p:nvPr/>
        </p:nvGrpSpPr>
        <p:grpSpPr>
          <a:xfrm>
            <a:off x="9574627" y="661533"/>
            <a:ext cx="2044" cy="5740945"/>
            <a:chOff x="3126678" y="3429000"/>
            <a:chExt cx="2044" cy="2969406"/>
          </a:xfrm>
        </p:grpSpPr>
        <p:cxnSp>
          <p:nvCxnSpPr>
            <p:cNvPr id="59" name="Straight Connector 58">
              <a:extLst>
                <a:ext uri="{FF2B5EF4-FFF2-40B4-BE49-F238E27FC236}">
                  <a16:creationId xmlns:a16="http://schemas.microsoft.com/office/drawing/2014/main" id="{A0F9072C-D772-4B40-9067-77901AEB6108}"/>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EB49016-75E9-4F1B-8304-1AE6565A052C}"/>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01618D9-ED8B-43E0-9CA5-3019614CE939}"/>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4EBDB0-426F-4E72-B737-49A9EA61CD2F}"/>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F8E53991-A5E3-F70C-BC3D-C71BD2A6011D}"/>
              </a:ext>
            </a:extLst>
          </p:cNvPr>
          <p:cNvGrpSpPr/>
          <p:nvPr/>
        </p:nvGrpSpPr>
        <p:grpSpPr>
          <a:xfrm>
            <a:off x="11550707" y="594008"/>
            <a:ext cx="2044" cy="5740945"/>
            <a:chOff x="3126678" y="3429000"/>
            <a:chExt cx="2044" cy="2969406"/>
          </a:xfrm>
        </p:grpSpPr>
        <p:cxnSp>
          <p:nvCxnSpPr>
            <p:cNvPr id="76" name="Straight Connector 75">
              <a:extLst>
                <a:ext uri="{FF2B5EF4-FFF2-40B4-BE49-F238E27FC236}">
                  <a16:creationId xmlns:a16="http://schemas.microsoft.com/office/drawing/2014/main" id="{CB9F4F4F-0E84-CD06-8C82-57A623166AF7}"/>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694ABD-CBA4-2D27-98EC-E8652A16A78F}"/>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71FEEC8-A91B-1E26-A989-7E07F9A35A22}"/>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3CB335B-2FF0-50A3-01C7-F076B0FD6F03}"/>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AA8F277-46C6-47F9-FD3F-58F6EBD7F592}"/>
              </a:ext>
            </a:extLst>
          </p:cNvPr>
          <p:cNvGrpSpPr/>
          <p:nvPr/>
        </p:nvGrpSpPr>
        <p:grpSpPr>
          <a:xfrm>
            <a:off x="10474142" y="3111509"/>
            <a:ext cx="1666722" cy="767381"/>
            <a:chOff x="10474142" y="3111509"/>
            <a:chExt cx="1666722" cy="767381"/>
          </a:xfrm>
        </p:grpSpPr>
        <p:grpSp>
          <p:nvGrpSpPr>
            <p:cNvPr id="51" name="Group 50">
              <a:extLst>
                <a:ext uri="{FF2B5EF4-FFF2-40B4-BE49-F238E27FC236}">
                  <a16:creationId xmlns:a16="http://schemas.microsoft.com/office/drawing/2014/main" id="{9488C645-A051-41AC-AEF5-898F1C8EB0AE}"/>
                </a:ext>
              </a:extLst>
            </p:cNvPr>
            <p:cNvGrpSpPr/>
            <p:nvPr/>
          </p:nvGrpSpPr>
          <p:grpSpPr>
            <a:xfrm rot="5400000">
              <a:off x="10669089" y="3212326"/>
              <a:ext cx="180885" cy="570780"/>
              <a:chOff x="5924550" y="2736683"/>
              <a:chExt cx="723900" cy="1549567"/>
            </a:xfrm>
          </p:grpSpPr>
          <p:sp>
            <p:nvSpPr>
              <p:cNvPr id="52" name="Oval 51">
                <a:extLst>
                  <a:ext uri="{FF2B5EF4-FFF2-40B4-BE49-F238E27FC236}">
                    <a16:creationId xmlns:a16="http://schemas.microsoft.com/office/drawing/2014/main" id="{446B76AA-C2AB-44C2-B725-239953D4E89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Oval 52">
                <a:extLst>
                  <a:ext uri="{FF2B5EF4-FFF2-40B4-BE49-F238E27FC236}">
                    <a16:creationId xmlns:a16="http://schemas.microsoft.com/office/drawing/2014/main" id="{7F60D340-CC5A-400C-83EF-D16A8737042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Oval 53">
                <a:extLst>
                  <a:ext uri="{FF2B5EF4-FFF2-40B4-BE49-F238E27FC236}">
                    <a16:creationId xmlns:a16="http://schemas.microsoft.com/office/drawing/2014/main" id="{5DB660BB-F2D0-4D49-A359-BDD26D9AE3B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74" name="Picture 8" descr="Rocket, Star, Moon, Space Travel, Space, Research">
              <a:extLst>
                <a:ext uri="{FF2B5EF4-FFF2-40B4-BE49-F238E27FC236}">
                  <a16:creationId xmlns:a16="http://schemas.microsoft.com/office/drawing/2014/main" id="{549E87DE-690F-1661-CE41-67EAAD104A72}"/>
                </a:ext>
              </a:extLst>
            </p:cNvPr>
            <p:cNvPicPr>
              <a:picLocks noChangeAspect="1" noChangeArrowheads="1"/>
            </p:cNvPicPr>
            <p:nvPr/>
          </p:nvPicPr>
          <p:blipFill>
            <a:blip r:embed="rId9">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4E11151C-7263-CE53-0305-8616F24EAF03}"/>
              </a:ext>
            </a:extLst>
          </p:cNvPr>
          <p:cNvGrpSpPr/>
          <p:nvPr/>
        </p:nvGrpSpPr>
        <p:grpSpPr>
          <a:xfrm>
            <a:off x="7758706" y="632472"/>
            <a:ext cx="2044" cy="5740945"/>
            <a:chOff x="3126678" y="3429000"/>
            <a:chExt cx="2044" cy="2969406"/>
          </a:xfrm>
        </p:grpSpPr>
        <p:cxnSp>
          <p:nvCxnSpPr>
            <p:cNvPr id="82" name="Straight Connector 81">
              <a:extLst>
                <a:ext uri="{FF2B5EF4-FFF2-40B4-BE49-F238E27FC236}">
                  <a16:creationId xmlns:a16="http://schemas.microsoft.com/office/drawing/2014/main" id="{62A4E729-3EB4-8C2C-CCEE-D8F84CC1DCCA}"/>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F185AE5-0E37-B8B2-569F-3825C24838B0}"/>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899AC0-109C-97A4-735E-818F5B0DC307}"/>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A0996F3-96E4-43BA-43CA-964B7E5E39E6}"/>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151CDFFD-60D6-4831-F400-B915363999B9}"/>
              </a:ext>
            </a:extLst>
          </p:cNvPr>
          <p:cNvGrpSpPr/>
          <p:nvPr/>
        </p:nvGrpSpPr>
        <p:grpSpPr>
          <a:xfrm>
            <a:off x="3952820" y="596627"/>
            <a:ext cx="2044" cy="5740945"/>
            <a:chOff x="3126678" y="3429000"/>
            <a:chExt cx="2044" cy="2969406"/>
          </a:xfrm>
        </p:grpSpPr>
        <p:cxnSp>
          <p:nvCxnSpPr>
            <p:cNvPr id="91" name="Straight Connector 90">
              <a:extLst>
                <a:ext uri="{FF2B5EF4-FFF2-40B4-BE49-F238E27FC236}">
                  <a16:creationId xmlns:a16="http://schemas.microsoft.com/office/drawing/2014/main" id="{D2949C4B-ABCA-F8EA-5242-634245CADA05}"/>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315120E-E844-64D8-364C-4A7E69A3898D}"/>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8DFC5B9-FC1D-DA2D-1419-F784C703198E}"/>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37F6A66-F872-AB54-D45A-F31C3650E92B}"/>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B6ADF8-006E-4F24-7587-192D92AC1D16}"/>
              </a:ext>
            </a:extLst>
          </p:cNvPr>
          <p:cNvGrpSpPr/>
          <p:nvPr/>
        </p:nvGrpSpPr>
        <p:grpSpPr>
          <a:xfrm>
            <a:off x="8646640" y="3111509"/>
            <a:ext cx="1677654" cy="767381"/>
            <a:chOff x="8646640" y="3111509"/>
            <a:chExt cx="1677654" cy="767381"/>
          </a:xfrm>
        </p:grpSpPr>
        <p:grpSp>
          <p:nvGrpSpPr>
            <p:cNvPr id="95" name="Group 94">
              <a:extLst>
                <a:ext uri="{FF2B5EF4-FFF2-40B4-BE49-F238E27FC236}">
                  <a16:creationId xmlns:a16="http://schemas.microsoft.com/office/drawing/2014/main" id="{9998750B-C351-7089-3028-6689F65CA2F8}"/>
                </a:ext>
              </a:extLst>
            </p:cNvPr>
            <p:cNvGrpSpPr/>
            <p:nvPr/>
          </p:nvGrpSpPr>
          <p:grpSpPr>
            <a:xfrm rot="5400000">
              <a:off x="8841587" y="3212326"/>
              <a:ext cx="180885" cy="570780"/>
              <a:chOff x="5924550" y="2736683"/>
              <a:chExt cx="723900" cy="1549567"/>
            </a:xfrm>
          </p:grpSpPr>
          <p:sp>
            <p:nvSpPr>
              <p:cNvPr id="96" name="Oval 95">
                <a:extLst>
                  <a:ext uri="{FF2B5EF4-FFF2-40B4-BE49-F238E27FC236}">
                    <a16:creationId xmlns:a16="http://schemas.microsoft.com/office/drawing/2014/main" id="{FC1AA458-AF86-4795-4C2E-2B89B99EB623}"/>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Oval 96">
                <a:extLst>
                  <a:ext uri="{FF2B5EF4-FFF2-40B4-BE49-F238E27FC236}">
                    <a16:creationId xmlns:a16="http://schemas.microsoft.com/office/drawing/2014/main" id="{8362C5C8-1198-C848-E4C1-629385CB915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Oval 97">
                <a:extLst>
                  <a:ext uri="{FF2B5EF4-FFF2-40B4-BE49-F238E27FC236}">
                    <a16:creationId xmlns:a16="http://schemas.microsoft.com/office/drawing/2014/main" id="{24C965F1-6D38-2EB0-757C-E1D0654F9E0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1" name="Picture 8" descr="Rocket, Star, Moon, Space Travel, Space, Research">
              <a:extLst>
                <a:ext uri="{FF2B5EF4-FFF2-40B4-BE49-F238E27FC236}">
                  <a16:creationId xmlns:a16="http://schemas.microsoft.com/office/drawing/2014/main" id="{47B68AB7-6E0C-4F9A-A201-D3C631DD9AD4}"/>
                </a:ext>
              </a:extLst>
            </p:cNvPr>
            <p:cNvPicPr>
              <a:picLocks noChangeAspect="1" noChangeArrowheads="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5BD40F33-3295-1AAF-18EF-22E64333ADF7}"/>
              </a:ext>
            </a:extLst>
          </p:cNvPr>
          <p:cNvGrpSpPr/>
          <p:nvPr/>
        </p:nvGrpSpPr>
        <p:grpSpPr>
          <a:xfrm>
            <a:off x="4920826" y="3092135"/>
            <a:ext cx="1679884" cy="767381"/>
            <a:chOff x="4920826" y="3092135"/>
            <a:chExt cx="1679884" cy="767381"/>
          </a:xfrm>
        </p:grpSpPr>
        <p:grpSp>
          <p:nvGrpSpPr>
            <p:cNvPr id="103" name="Group 102">
              <a:extLst>
                <a:ext uri="{FF2B5EF4-FFF2-40B4-BE49-F238E27FC236}">
                  <a16:creationId xmlns:a16="http://schemas.microsoft.com/office/drawing/2014/main" id="{1538515D-ABF7-BB0D-5DE7-6AD2886C94C2}"/>
                </a:ext>
              </a:extLst>
            </p:cNvPr>
            <p:cNvGrpSpPr/>
            <p:nvPr/>
          </p:nvGrpSpPr>
          <p:grpSpPr>
            <a:xfrm rot="5400000">
              <a:off x="5115773" y="3189466"/>
              <a:ext cx="180885" cy="570780"/>
              <a:chOff x="5924550" y="2736683"/>
              <a:chExt cx="723900" cy="1549567"/>
            </a:xfrm>
          </p:grpSpPr>
          <p:sp>
            <p:nvSpPr>
              <p:cNvPr id="104" name="Oval 103">
                <a:extLst>
                  <a:ext uri="{FF2B5EF4-FFF2-40B4-BE49-F238E27FC236}">
                    <a16:creationId xmlns:a16="http://schemas.microsoft.com/office/drawing/2014/main" id="{21202124-B460-B77B-CF71-6E29832CB117}"/>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Oval 104">
                <a:extLst>
                  <a:ext uri="{FF2B5EF4-FFF2-40B4-BE49-F238E27FC236}">
                    <a16:creationId xmlns:a16="http://schemas.microsoft.com/office/drawing/2014/main" id="{ACA78486-591C-10D2-05B2-7E07AC12DC7C}"/>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Oval 105">
                <a:extLst>
                  <a:ext uri="{FF2B5EF4-FFF2-40B4-BE49-F238E27FC236}">
                    <a16:creationId xmlns:a16="http://schemas.microsoft.com/office/drawing/2014/main" id="{414F1DC3-7CB6-C59E-A347-0E76D2CBBCB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0" name="Picture 8" descr="Rocket, Star, Moon, Space Travel, Space, Research">
              <a:extLst>
                <a:ext uri="{FF2B5EF4-FFF2-40B4-BE49-F238E27FC236}">
                  <a16:creationId xmlns:a16="http://schemas.microsoft.com/office/drawing/2014/main" id="{DFF83BA8-6AD7-4680-BD02-4F153014D26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37328F3-9FAE-1631-68EE-D3D898A70BC0}"/>
              </a:ext>
            </a:extLst>
          </p:cNvPr>
          <p:cNvGrpSpPr/>
          <p:nvPr/>
        </p:nvGrpSpPr>
        <p:grpSpPr>
          <a:xfrm>
            <a:off x="6772231" y="3122507"/>
            <a:ext cx="1692886" cy="767381"/>
            <a:chOff x="6772231" y="3122507"/>
            <a:chExt cx="1692886" cy="767381"/>
          </a:xfrm>
        </p:grpSpPr>
        <p:grpSp>
          <p:nvGrpSpPr>
            <p:cNvPr id="99" name="Group 98">
              <a:extLst>
                <a:ext uri="{FF2B5EF4-FFF2-40B4-BE49-F238E27FC236}">
                  <a16:creationId xmlns:a16="http://schemas.microsoft.com/office/drawing/2014/main" id="{9EA04E48-20F1-243C-B8DA-845F5F597B07}"/>
                </a:ext>
              </a:extLst>
            </p:cNvPr>
            <p:cNvGrpSpPr/>
            <p:nvPr/>
          </p:nvGrpSpPr>
          <p:grpSpPr>
            <a:xfrm rot="5400000">
              <a:off x="6967178" y="3225174"/>
              <a:ext cx="180885" cy="570780"/>
              <a:chOff x="5924550" y="2736683"/>
              <a:chExt cx="723900" cy="1549567"/>
            </a:xfrm>
          </p:grpSpPr>
          <p:sp>
            <p:nvSpPr>
              <p:cNvPr id="100" name="Oval 99">
                <a:extLst>
                  <a:ext uri="{FF2B5EF4-FFF2-40B4-BE49-F238E27FC236}">
                    <a16:creationId xmlns:a16="http://schemas.microsoft.com/office/drawing/2014/main" id="{0B8741E2-7E8F-44E6-AFE3-1EF85C1E931B}"/>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Oval 100">
                <a:extLst>
                  <a:ext uri="{FF2B5EF4-FFF2-40B4-BE49-F238E27FC236}">
                    <a16:creationId xmlns:a16="http://schemas.microsoft.com/office/drawing/2014/main" id="{285D88FF-E5BA-5C19-0296-7633F234D5F6}"/>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Oval 101">
                <a:extLst>
                  <a:ext uri="{FF2B5EF4-FFF2-40B4-BE49-F238E27FC236}">
                    <a16:creationId xmlns:a16="http://schemas.microsoft.com/office/drawing/2014/main" id="{9EA258B5-920E-06E2-29BB-F7BE29B958B3}"/>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6" name="Picture 8" descr="Rocket, Star, Moon, Space Travel, Space, Research">
              <a:extLst>
                <a:ext uri="{FF2B5EF4-FFF2-40B4-BE49-F238E27FC236}">
                  <a16:creationId xmlns:a16="http://schemas.microsoft.com/office/drawing/2014/main" id="{F7237658-2CAE-3DF0-71AB-E9AB7510D68E}"/>
                </a:ext>
              </a:extLst>
            </p:cNvPr>
            <p:cNvPicPr>
              <a:picLocks noChangeAspect="1" noChangeArrowheads="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878F24C-861E-293A-071F-CF53A6DFD231}"/>
              </a:ext>
            </a:extLst>
          </p:cNvPr>
          <p:cNvGrpSpPr/>
          <p:nvPr/>
        </p:nvGrpSpPr>
        <p:grpSpPr>
          <a:xfrm>
            <a:off x="2869238" y="3092134"/>
            <a:ext cx="1687281" cy="767381"/>
            <a:chOff x="2869238" y="3092134"/>
            <a:chExt cx="1687281" cy="767381"/>
          </a:xfrm>
        </p:grpSpPr>
        <p:grpSp>
          <p:nvGrpSpPr>
            <p:cNvPr id="107" name="Group 106">
              <a:extLst>
                <a:ext uri="{FF2B5EF4-FFF2-40B4-BE49-F238E27FC236}">
                  <a16:creationId xmlns:a16="http://schemas.microsoft.com/office/drawing/2014/main" id="{9C981B61-133A-9C0F-2ADA-DF014DCBB739}"/>
                </a:ext>
              </a:extLst>
            </p:cNvPr>
            <p:cNvGrpSpPr/>
            <p:nvPr/>
          </p:nvGrpSpPr>
          <p:grpSpPr>
            <a:xfrm rot="5400000">
              <a:off x="3064185" y="3197086"/>
              <a:ext cx="180885" cy="570780"/>
              <a:chOff x="5924550" y="2736683"/>
              <a:chExt cx="723900" cy="1549567"/>
            </a:xfrm>
          </p:grpSpPr>
          <p:sp>
            <p:nvSpPr>
              <p:cNvPr id="108" name="Oval 107">
                <a:extLst>
                  <a:ext uri="{FF2B5EF4-FFF2-40B4-BE49-F238E27FC236}">
                    <a16:creationId xmlns:a16="http://schemas.microsoft.com/office/drawing/2014/main" id="{230303BA-B13F-C08C-348B-D23F9CFB0E3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Oval 108">
                <a:extLst>
                  <a:ext uri="{FF2B5EF4-FFF2-40B4-BE49-F238E27FC236}">
                    <a16:creationId xmlns:a16="http://schemas.microsoft.com/office/drawing/2014/main" id="{2FC11B95-750C-4804-3640-89B909788CE3}"/>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Oval 109">
                <a:extLst>
                  <a:ext uri="{FF2B5EF4-FFF2-40B4-BE49-F238E27FC236}">
                    <a16:creationId xmlns:a16="http://schemas.microsoft.com/office/drawing/2014/main" id="{D22553EB-EB60-1796-7772-5C84BC7BB2B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5" name="Picture 8" descr="Rocket, Star, Moon, Space Travel, Space, Research">
              <a:extLst>
                <a:ext uri="{FF2B5EF4-FFF2-40B4-BE49-F238E27FC236}">
                  <a16:creationId xmlns:a16="http://schemas.microsoft.com/office/drawing/2014/main" id="{ADC3E421-84B4-BE51-3E9E-011C82DA131C}"/>
                </a:ext>
              </a:extLst>
            </p:cNvPr>
            <p:cNvPicPr>
              <a:picLocks noChangeAspect="1" noChangeArrowheads="1"/>
            </p:cNvPicPr>
            <p:nvPr/>
          </p:nvPicPr>
          <p:blipFill>
            <a:blip r:embed="rId9">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DBF3F25-E396-3ED5-3F2F-AF312E4D8546}"/>
                  </a:ext>
                </a:extLst>
              </p:cNvPr>
              <p:cNvSpPr txBox="1"/>
              <p:nvPr/>
            </p:nvSpPr>
            <p:spPr>
              <a:xfrm>
                <a:off x="2438084" y="97349"/>
                <a:ext cx="3853126" cy="2511778"/>
              </a:xfrm>
              <a:prstGeom prst="rect">
                <a:avLst/>
              </a:prstGeom>
              <a:solidFill>
                <a:schemeClr val="bg1"/>
              </a:solidFill>
              <a:ln w="38100">
                <a:solidFill>
                  <a:schemeClr val="tx1"/>
                </a:solidFill>
              </a:ln>
            </p:spPr>
            <p:txBody>
              <a:bodyPr wrap="square" rtlCol="0">
                <a:spAutoFit/>
              </a:bodyPr>
              <a:lstStyle/>
              <a:p>
                <a:pPr algn="ctr"/>
                <a:r>
                  <a:rPr lang="en-US" sz="3600" dirty="0">
                    <a:effectLst/>
                    <a:latin typeface="Calibri" panose="020F0502020204030204" pitchFamily="34" charset="0"/>
                  </a:rPr>
                  <a:t>Proper acceleration (Newton) </a:t>
                </a:r>
              </a:p>
              <a:p>
                <a:pPr algn="ctr"/>
                <a:r>
                  <a:rPr lang="en-US" sz="6000" dirty="0">
                    <a:effectLst/>
                    <a:latin typeface="Calibri" panose="020F0502020204030204" pitchFamily="34" charset="0"/>
                  </a:rPr>
                  <a:t> </a:t>
                </a:r>
                <a14:m>
                  <m:oMath xmlns:m="http://schemas.openxmlformats.org/officeDocument/2006/math">
                    <m:r>
                      <a:rPr lang="en-CA" sz="6000" b="0" i="0" dirty="0" smtClean="0">
                        <a:effectLst/>
                        <a:latin typeface="Cambria Math" panose="02040503050406030204" pitchFamily="18" charset="0"/>
                      </a:rPr>
                      <m:t>=</m:t>
                    </m:r>
                    <m:f>
                      <m:fPr>
                        <m:ctrlPr>
                          <a:rPr lang="en-CA" sz="6000" b="0" i="1" dirty="0" smtClean="0">
                            <a:effectLst/>
                            <a:latin typeface="Cambria Math" panose="02040503050406030204" pitchFamily="18" charset="0"/>
                          </a:rPr>
                        </m:ctrlPr>
                      </m:fPr>
                      <m:num>
                        <m:r>
                          <a:rPr lang="en-CA" sz="6000" b="0" i="1" dirty="0" smtClean="0">
                            <a:effectLst/>
                            <a:latin typeface="Cambria Math" panose="02040503050406030204" pitchFamily="18" charset="0"/>
                          </a:rPr>
                          <m:t>𝐺𝑀</m:t>
                        </m:r>
                      </m:num>
                      <m:den>
                        <m:sSup>
                          <m:sSupPr>
                            <m:ctrlPr>
                              <a:rPr lang="en-CA" sz="6000" b="0" i="1" dirty="0" smtClean="0">
                                <a:effectLst/>
                                <a:latin typeface="Cambria Math" panose="02040503050406030204" pitchFamily="18" charset="0"/>
                              </a:rPr>
                            </m:ctrlPr>
                          </m:sSupPr>
                          <m:e>
                            <m:r>
                              <a:rPr lang="en-CA" sz="6000" b="0" i="1" dirty="0" smtClean="0">
                                <a:solidFill>
                                  <a:srgbClr val="0070C0"/>
                                </a:solidFill>
                                <a:effectLst/>
                                <a:latin typeface="Cambria Math" panose="02040503050406030204" pitchFamily="18" charset="0"/>
                              </a:rPr>
                              <m:t>𝑟</m:t>
                            </m:r>
                          </m:e>
                          <m:sup>
                            <m:r>
                              <a:rPr lang="en-CA" sz="6000" b="0" i="1" dirty="0" smtClean="0">
                                <a:effectLst/>
                                <a:latin typeface="Cambria Math" panose="02040503050406030204" pitchFamily="18" charset="0"/>
                              </a:rPr>
                              <m:t>2</m:t>
                            </m:r>
                          </m:sup>
                        </m:sSup>
                      </m:den>
                    </m:f>
                  </m:oMath>
                </a14:m>
                <a:endParaRPr lang="en-US" sz="6000" i="1" dirty="0">
                  <a:effectLst/>
                  <a:latin typeface="Calibri" panose="020F0502020204030204" pitchFamily="34" charset="0"/>
                </a:endParaRPr>
              </a:p>
            </p:txBody>
          </p:sp>
        </mc:Choice>
        <mc:Fallback xmlns="">
          <p:sp>
            <p:nvSpPr>
              <p:cNvPr id="80" name="TextBox 79">
                <a:extLst>
                  <a:ext uri="{FF2B5EF4-FFF2-40B4-BE49-F238E27FC236}">
                    <a16:creationId xmlns:a16="http://schemas.microsoft.com/office/drawing/2014/main" id="{0DBF3F25-E396-3ED5-3F2F-AF312E4D8546}"/>
                  </a:ext>
                </a:extLst>
              </p:cNvPr>
              <p:cNvSpPr txBox="1">
                <a:spLocks noRot="1" noChangeAspect="1" noMove="1" noResize="1" noEditPoints="1" noAdjustHandles="1" noChangeArrowheads="1" noChangeShapeType="1" noTextEdit="1"/>
              </p:cNvSpPr>
              <p:nvPr/>
            </p:nvSpPr>
            <p:spPr>
              <a:xfrm>
                <a:off x="2438084" y="97349"/>
                <a:ext cx="3853126" cy="2511778"/>
              </a:xfrm>
              <a:prstGeom prst="rect">
                <a:avLst/>
              </a:prstGeom>
              <a:blipFill>
                <a:blip r:embed="rId12"/>
                <a:stretch>
                  <a:fillRect l="-3605" t="-3110" r="-6583"/>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F0CD519-8270-7964-5435-405A46BDBD88}"/>
                  </a:ext>
                </a:extLst>
              </p:cNvPr>
              <p:cNvSpPr txBox="1"/>
              <p:nvPr/>
            </p:nvSpPr>
            <p:spPr>
              <a:xfrm>
                <a:off x="6461261" y="159198"/>
                <a:ext cx="5679598" cy="2696507"/>
              </a:xfrm>
              <a:prstGeom prst="rect">
                <a:avLst/>
              </a:prstGeom>
              <a:solidFill>
                <a:schemeClr val="bg1"/>
              </a:solidFill>
              <a:ln w="38100">
                <a:solidFill>
                  <a:schemeClr val="tx1"/>
                </a:solidFill>
              </a:ln>
            </p:spPr>
            <p:txBody>
              <a:bodyPr wrap="square" rtlCol="0">
                <a:spAutoFit/>
              </a:bodyPr>
              <a:lstStyle/>
              <a:p>
                <a:pPr algn="ctr"/>
                <a:r>
                  <a:rPr lang="en-US" sz="3500" dirty="0">
                    <a:effectLst/>
                    <a:latin typeface="Calibri" panose="020F0502020204030204" pitchFamily="34" charset="0"/>
                  </a:rPr>
                  <a:t>Proper acceleration </a:t>
                </a:r>
                <a:br>
                  <a:rPr lang="en-US" sz="3500" dirty="0">
                    <a:effectLst/>
                    <a:latin typeface="Calibri" panose="020F0502020204030204" pitchFamily="34" charset="0"/>
                  </a:rPr>
                </a:br>
                <a:r>
                  <a:rPr lang="en-US" sz="3500" dirty="0">
                    <a:effectLst/>
                    <a:latin typeface="Calibri" panose="020F0502020204030204" pitchFamily="34" charset="0"/>
                  </a:rPr>
                  <a:t>(General Relativity</a:t>
                </a:r>
                <a:r>
                  <a:rPr lang="en-US" sz="3600" dirty="0">
                    <a:effectLst/>
                    <a:latin typeface="Calibri" panose="020F0502020204030204" pitchFamily="34" charset="0"/>
                  </a:rPr>
                  <a:t>) </a:t>
                </a:r>
              </a:p>
              <a:p>
                <a:pPr algn="ctr"/>
                <a14:m>
                  <m:oMath xmlns:m="http://schemas.openxmlformats.org/officeDocument/2006/math">
                    <m:r>
                      <a:rPr lang="en-CA" sz="6000" dirty="0">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𝐺𝑀</m:t>
                        </m:r>
                      </m:num>
                      <m:den>
                        <m:sSup>
                          <m:sSupPr>
                            <m:ctrlPr>
                              <a:rPr lang="en-CA" sz="6000" i="1">
                                <a:latin typeface="Cambria Math" panose="02040503050406030204" pitchFamily="18" charset="0"/>
                              </a:rPr>
                            </m:ctrlPr>
                          </m:sSupPr>
                          <m:e>
                            <m:r>
                              <a:rPr lang="en-CA" sz="6000" i="1">
                                <a:solidFill>
                                  <a:srgbClr val="0070C0"/>
                                </a:solidFill>
                                <a:latin typeface="Cambria Math" panose="02040503050406030204" pitchFamily="18" charset="0"/>
                              </a:rPr>
                              <m:t>𝑟</m:t>
                            </m:r>
                          </m:e>
                          <m:sup>
                            <m:r>
                              <a:rPr lang="en-CA" sz="6000" i="1">
                                <a:latin typeface="Cambria Math" panose="02040503050406030204" pitchFamily="18" charset="0"/>
                              </a:rPr>
                              <m:t>2</m:t>
                            </m:r>
                          </m:sup>
                        </m:sSup>
                      </m:den>
                    </m:f>
                  </m:oMath>
                </a14:m>
                <a:r>
                  <a:rPr lang="en-CA" sz="4400" b="0" i="0" dirty="0">
                    <a:latin typeface="+mj-lt"/>
                  </a:rPr>
                  <a:t> </a:t>
                </a:r>
                <a14:m>
                  <m:oMath xmlns:m="http://schemas.openxmlformats.org/officeDocument/2006/math">
                    <m:f>
                      <m:fPr>
                        <m:ctrlPr>
                          <a:rPr lang="en-CA" sz="4400" i="1">
                            <a:latin typeface="Cambria Math" panose="02040503050406030204" pitchFamily="18" charset="0"/>
                          </a:rPr>
                        </m:ctrlPr>
                      </m:fPr>
                      <m:num>
                        <m:r>
                          <a:rPr lang="en-CA" sz="4400" i="1">
                            <a:latin typeface="Cambria Math" panose="02040503050406030204" pitchFamily="18" charset="0"/>
                          </a:rPr>
                          <m:t>1</m:t>
                        </m:r>
                      </m:num>
                      <m:den>
                        <m:rad>
                          <m:radPr>
                            <m:degHide m:val="on"/>
                            <m:ctrlPr>
                              <a:rPr lang="en-CA" sz="4400" i="1">
                                <a:latin typeface="Cambria Math" panose="02040503050406030204" pitchFamily="18" charset="0"/>
                              </a:rPr>
                            </m:ctrlPr>
                          </m:radPr>
                          <m:deg/>
                          <m:e>
                            <m:r>
                              <a:rPr lang="en-CA" sz="4400" i="1">
                                <a:latin typeface="Cambria Math" panose="02040503050406030204" pitchFamily="18" charset="0"/>
                              </a:rPr>
                              <m:t>1−</m:t>
                            </m:r>
                            <m:f>
                              <m:fPr>
                                <m:ctrlPr>
                                  <a:rPr lang="en-CA" sz="4400" i="1">
                                    <a:latin typeface="Cambria Math" panose="02040503050406030204" pitchFamily="18" charset="0"/>
                                  </a:rPr>
                                </m:ctrlPr>
                              </m:fPr>
                              <m:num>
                                <m:sSub>
                                  <m:sSubPr>
                                    <m:ctrlPr>
                                      <a:rPr lang="en-CA" sz="4400" i="1">
                                        <a:latin typeface="Cambria Math" panose="02040503050406030204" pitchFamily="18" charset="0"/>
                                      </a:rPr>
                                    </m:ctrlPr>
                                  </m:sSubPr>
                                  <m:e>
                                    <m:r>
                                      <a:rPr lang="en-CA" sz="4400" i="1">
                                        <a:latin typeface="Cambria Math" panose="02040503050406030204" pitchFamily="18" charset="0"/>
                                      </a:rPr>
                                      <m:t>𝑟</m:t>
                                    </m:r>
                                  </m:e>
                                  <m:sub>
                                    <m:r>
                                      <a:rPr lang="en-CA" sz="4400" i="1">
                                        <a:latin typeface="Cambria Math" panose="02040503050406030204" pitchFamily="18" charset="0"/>
                                      </a:rPr>
                                      <m:t>𝑠</m:t>
                                    </m:r>
                                  </m:sub>
                                </m:sSub>
                              </m:num>
                              <m:den>
                                <m:r>
                                  <a:rPr lang="en-CA" sz="4400" i="1">
                                    <a:solidFill>
                                      <a:srgbClr val="0070C0"/>
                                    </a:solidFill>
                                    <a:latin typeface="Cambria Math" panose="02040503050406030204" pitchFamily="18" charset="0"/>
                                  </a:rPr>
                                  <m:t>𝑟</m:t>
                                </m:r>
                              </m:den>
                            </m:f>
                          </m:e>
                        </m:rad>
                      </m:den>
                    </m:f>
                  </m:oMath>
                </a14:m>
                <a:r>
                  <a:rPr lang="en-CA" sz="3600" b="0" i="0" dirty="0">
                    <a:solidFill>
                      <a:srgbClr val="0070C0"/>
                    </a:solidFill>
                    <a:latin typeface="+mj-lt"/>
                  </a:rPr>
                  <a:t>  </a:t>
                </a:r>
                <a14:m>
                  <m:oMath xmlns:m="http://schemas.openxmlformats.org/officeDocument/2006/math">
                    <m:r>
                      <a:rPr lang="en-CA" sz="6000" i="1" dirty="0">
                        <a:latin typeface="Cambria Math" panose="02040503050406030204" pitchFamily="18" charset="0"/>
                      </a:rPr>
                      <m:t>≈</m:t>
                    </m:r>
                    <m:r>
                      <a:rPr lang="en-CA" sz="6000" b="0" i="1" dirty="0" smtClean="0">
                        <a:latin typeface="Cambria Math" panose="02040503050406030204" pitchFamily="18" charset="0"/>
                      </a:rPr>
                      <m:t> </m:t>
                    </m:r>
                    <m:f>
                      <m:fPr>
                        <m:ctrlPr>
                          <a:rPr lang="en-CA" sz="6000" i="1" dirty="0">
                            <a:latin typeface="Cambria Math" panose="02040503050406030204" pitchFamily="18" charset="0"/>
                          </a:rPr>
                        </m:ctrlPr>
                      </m:fPr>
                      <m:num>
                        <m:r>
                          <a:rPr lang="en-CA" sz="6000" i="1" dirty="0">
                            <a:latin typeface="Cambria Math" panose="02040503050406030204" pitchFamily="18" charset="0"/>
                          </a:rPr>
                          <m:t>𝐺𝑀</m:t>
                        </m:r>
                      </m:num>
                      <m:den>
                        <m:sSup>
                          <m:sSupPr>
                            <m:ctrlPr>
                              <a:rPr lang="en-CA" sz="6000" i="1" dirty="0">
                                <a:latin typeface="Cambria Math" panose="02040503050406030204" pitchFamily="18" charset="0"/>
                              </a:rPr>
                            </m:ctrlPr>
                          </m:sSupPr>
                          <m:e>
                            <m:r>
                              <a:rPr lang="en-CA" sz="6000" i="1" dirty="0">
                                <a:solidFill>
                                  <a:srgbClr val="0070C0"/>
                                </a:solidFill>
                                <a:latin typeface="Cambria Math" panose="02040503050406030204" pitchFamily="18" charset="0"/>
                              </a:rPr>
                              <m:t>𝑟</m:t>
                            </m:r>
                          </m:e>
                          <m:sup>
                            <m:r>
                              <a:rPr lang="en-CA" sz="6000" i="1" dirty="0">
                                <a:latin typeface="Cambria Math" panose="02040503050406030204" pitchFamily="18" charset="0"/>
                              </a:rPr>
                              <m:t>2</m:t>
                            </m:r>
                          </m:sup>
                        </m:sSup>
                      </m:den>
                    </m:f>
                  </m:oMath>
                </a14:m>
                <a:r>
                  <a:rPr lang="en-US" sz="5400" i="1" dirty="0">
                    <a:effectLst/>
                    <a:latin typeface="Calibri" panose="020F0502020204030204" pitchFamily="34" charset="0"/>
                  </a:rPr>
                  <a:t> </a:t>
                </a:r>
              </a:p>
            </p:txBody>
          </p:sp>
        </mc:Choice>
        <mc:Fallback xmlns="">
          <p:sp>
            <p:nvSpPr>
              <p:cNvPr id="83" name="TextBox 82">
                <a:extLst>
                  <a:ext uri="{FF2B5EF4-FFF2-40B4-BE49-F238E27FC236}">
                    <a16:creationId xmlns:a16="http://schemas.microsoft.com/office/drawing/2014/main" id="{EF0CD519-8270-7964-5435-405A46BDBD88}"/>
                  </a:ext>
                </a:extLst>
              </p:cNvPr>
              <p:cNvSpPr txBox="1">
                <a:spLocks noRot="1" noChangeAspect="1" noMove="1" noResize="1" noEditPoints="1" noAdjustHandles="1" noChangeArrowheads="1" noChangeShapeType="1" noTextEdit="1"/>
              </p:cNvSpPr>
              <p:nvPr/>
            </p:nvSpPr>
            <p:spPr>
              <a:xfrm>
                <a:off x="6461261" y="159198"/>
                <a:ext cx="5679598" cy="2696507"/>
              </a:xfrm>
              <a:prstGeom prst="rect">
                <a:avLst/>
              </a:prstGeom>
              <a:blipFill>
                <a:blip r:embed="rId13"/>
                <a:stretch>
                  <a:fillRect t="-2679" b="-1563"/>
                </a:stretch>
              </a:blipFill>
              <a:ln w="38100">
                <a:solidFill>
                  <a:schemeClr val="tx1"/>
                </a:solidFill>
              </a:ln>
            </p:spPr>
            <p:txBody>
              <a:bodyPr/>
              <a:lstStyle/>
              <a:p>
                <a:r>
                  <a:rPr lang="en-CA">
                    <a:noFill/>
                  </a:rPr>
                  <a:t> </a:t>
                </a:r>
              </a:p>
            </p:txBody>
          </p:sp>
        </mc:Fallback>
      </mc:AlternateContent>
      <p:sp>
        <p:nvSpPr>
          <p:cNvPr id="2" name="Rectangle 1">
            <a:extLst>
              <a:ext uri="{FF2B5EF4-FFF2-40B4-BE49-F238E27FC236}">
                <a16:creationId xmlns:a16="http://schemas.microsoft.com/office/drawing/2014/main" id="{3551D28B-66E8-8190-BF76-1855D5C99C5A}"/>
              </a:ext>
            </a:extLst>
          </p:cNvPr>
          <p:cNvSpPr/>
          <p:nvPr/>
        </p:nvSpPr>
        <p:spPr>
          <a:xfrm>
            <a:off x="9971408" y="1183614"/>
            <a:ext cx="1876013" cy="142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3" name="Ink 2">
                <a:extLst>
                  <a:ext uri="{FF2B5EF4-FFF2-40B4-BE49-F238E27FC236}">
                    <a16:creationId xmlns:a16="http://schemas.microsoft.com/office/drawing/2014/main" id="{AAC1939E-C3E0-DD07-DD49-0C6D42371A33}"/>
                  </a:ext>
                </a:extLst>
              </p14:cNvPr>
              <p14:cNvContentPartPr/>
              <p14:nvPr>
                <p:extLst>
                  <p:ext uri="{42D2F446-02D8-4167-A562-619A0277C38B}">
                    <p15:isNarration xmlns:p15="http://schemas.microsoft.com/office/powerpoint/2012/main" val="1"/>
                  </p:ext>
                </p:extLst>
              </p14:nvPr>
            </p14:nvContentPartPr>
            <p14:xfrm>
              <a:off x="4139440" y="1955230"/>
              <a:ext cx="7569000" cy="1206000"/>
            </p14:xfrm>
          </p:contentPart>
        </mc:Choice>
        <mc:Fallback xmlns="">
          <p:pic>
            <p:nvPicPr>
              <p:cNvPr id="3" name="Ink 2">
                <a:extLst>
                  <a:ext uri="{FF2B5EF4-FFF2-40B4-BE49-F238E27FC236}">
                    <a16:creationId xmlns:a16="http://schemas.microsoft.com/office/drawing/2014/main" id="{AAC1939E-C3E0-DD07-DD49-0C6D42371A33}"/>
                  </a:ext>
                </a:extLst>
              </p:cNvPr>
              <p:cNvPicPr>
                <a:picLocks noGrp="1" noRot="1" noChangeAspect="1" noMove="1" noResize="1" noEditPoints="1" noAdjustHandles="1" noChangeArrowheads="1" noChangeShapeType="1"/>
              </p:cNvPicPr>
              <p:nvPr/>
            </p:nvPicPr>
            <p:blipFill>
              <a:blip r:embed="rId15"/>
              <a:stretch>
                <a:fillRect/>
              </a:stretch>
            </p:blipFill>
            <p:spPr>
              <a:xfrm>
                <a:off x="4130080" y="1945870"/>
                <a:ext cx="7587720" cy="1224720"/>
              </a:xfrm>
              <a:prstGeom prst="rect">
                <a:avLst/>
              </a:prstGeom>
            </p:spPr>
          </p:pic>
        </mc:Fallback>
      </mc:AlternateContent>
    </p:spTree>
    <p:custDataLst>
      <p:tags r:id="rId1"/>
    </p:custDataLst>
    <p:extLst>
      <p:ext uri="{BB962C8B-B14F-4D97-AF65-F5344CB8AC3E}">
        <p14:creationId xmlns:p14="http://schemas.microsoft.com/office/powerpoint/2010/main" val="3182824625"/>
      </p:ext>
    </p:extLst>
  </p:cSld>
  <p:clrMapOvr>
    <a:masterClrMapping/>
  </p:clrMapOvr>
  <mc:AlternateContent xmlns:mc="http://schemas.openxmlformats.org/markup-compatibility/2006" xmlns:p14="http://schemas.microsoft.com/office/powerpoint/2010/main">
    <mc:Choice Requires="p14">
      <p:transition spd="med" p14:dur="700" advTm="105841">
        <p:fade/>
      </p:transition>
    </mc:Choice>
    <mc:Fallback xmlns="">
      <p:transition spd="med" advTm="1058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animBg="1"/>
      <p:bldP spid="2" grpId="0" animBg="1"/>
      <p:bldP spid="2"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A2B5F3-9B1B-0097-1C3B-C6DE9EE2C2FF}"/>
                  </a:ext>
                </a:extLst>
              </p:cNvPr>
              <p:cNvSpPr txBox="1"/>
              <p:nvPr/>
            </p:nvSpPr>
            <p:spPr>
              <a:xfrm>
                <a:off x="3410549" y="3036"/>
                <a:ext cx="8749318" cy="1015663"/>
              </a:xfrm>
              <a:prstGeom prst="rect">
                <a:avLst/>
              </a:prstGeom>
              <a:noFill/>
            </p:spPr>
            <p:txBody>
              <a:bodyPr wrap="none" rtlCol="0">
                <a:spAutoFit/>
              </a:bodyPr>
              <a:lstStyle/>
              <a:p>
                <a:r>
                  <a:rPr lang="en-CA" sz="6000" dirty="0"/>
                  <a:t>Schwarzschild Metric (</a:t>
                </a:r>
                <a14:m>
                  <m:oMath xmlns:m="http://schemas.openxmlformats.org/officeDocument/2006/math">
                    <m:r>
                      <a:rPr lang="en-CA" sz="6000" b="0" i="1" smtClean="0">
                        <a:latin typeface="Cambria Math" panose="02040503050406030204" pitchFamily="18" charset="0"/>
                      </a:rPr>
                      <m:t>𝑐</m:t>
                    </m:r>
                    <m:r>
                      <a:rPr lang="en-CA" sz="6000" b="0" i="1" smtClean="0">
                        <a:solidFill>
                          <a:srgbClr val="0070C0"/>
                        </a:solidFill>
                        <a:latin typeface="Cambria Math" panose="02040503050406030204" pitchFamily="18" charset="0"/>
                      </a:rPr>
                      <m:t>𝑡</m:t>
                    </m:r>
                    <m:r>
                      <a:rPr lang="en-CA" sz="6000" b="0" i="1" smtClean="0">
                        <a:latin typeface="Cambria Math" panose="02040503050406030204" pitchFamily="18" charset="0"/>
                      </a:rPr>
                      <m:t>,</m:t>
                    </m:r>
                    <m:r>
                      <a:rPr lang="en-CA" sz="6000" b="0" i="1" smtClean="0">
                        <a:solidFill>
                          <a:srgbClr val="0070C0"/>
                        </a:solidFill>
                        <a:latin typeface="Cambria Math" panose="02040503050406030204" pitchFamily="18" charset="0"/>
                      </a:rPr>
                      <m:t>𝑟</m:t>
                    </m:r>
                  </m:oMath>
                </a14:m>
                <a:r>
                  <a:rPr lang="en-CA" sz="6000" dirty="0"/>
                  <a:t>)</a:t>
                </a:r>
              </a:p>
            </p:txBody>
          </p:sp>
        </mc:Choice>
        <mc:Fallback xmlns="">
          <p:sp>
            <p:nvSpPr>
              <p:cNvPr id="4" name="TextBox 3">
                <a:extLst>
                  <a:ext uri="{FF2B5EF4-FFF2-40B4-BE49-F238E27FC236}">
                    <a16:creationId xmlns:a16="http://schemas.microsoft.com/office/drawing/2014/main" id="{FDA2B5F3-9B1B-0097-1C3B-C6DE9EE2C2FF}"/>
                  </a:ext>
                </a:extLst>
              </p:cNvPr>
              <p:cNvSpPr txBox="1">
                <a:spLocks noRot="1" noChangeAspect="1" noMove="1" noResize="1" noEditPoints="1" noAdjustHandles="1" noChangeArrowheads="1" noChangeShapeType="1" noTextEdit="1"/>
              </p:cNvSpPr>
              <p:nvPr/>
            </p:nvSpPr>
            <p:spPr>
              <a:xfrm>
                <a:off x="3410549" y="3036"/>
                <a:ext cx="8749318" cy="1015663"/>
              </a:xfrm>
              <a:prstGeom prst="rect">
                <a:avLst/>
              </a:prstGeom>
              <a:blipFill>
                <a:blip r:embed="rId3"/>
                <a:stretch>
                  <a:fillRect l="-4178" t="-17964" r="-3203" b="-39521"/>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0EA83C09-53C9-4037-C8F6-63B945686716}"/>
              </a:ext>
            </a:extLst>
          </p:cNvPr>
          <p:cNvSpPr txBox="1"/>
          <p:nvPr/>
        </p:nvSpPr>
        <p:spPr>
          <a:xfrm>
            <a:off x="38100" y="175974"/>
            <a:ext cx="3410549" cy="707886"/>
          </a:xfrm>
          <a:prstGeom prst="rect">
            <a:avLst/>
          </a:prstGeom>
          <a:noFill/>
        </p:spPr>
        <p:txBody>
          <a:bodyPr wrap="none" rtlCol="0">
            <a:spAutoFit/>
          </a:bodyPr>
          <a:lstStyle/>
          <a:p>
            <a:r>
              <a:rPr lang="en-CA" sz="4000" dirty="0"/>
              <a:t>Relativity 108b:</a:t>
            </a:r>
          </a:p>
        </p:txBody>
      </p:sp>
      <p:grpSp>
        <p:nvGrpSpPr>
          <p:cNvPr id="11" name="Group 10">
            <a:extLst>
              <a:ext uri="{FF2B5EF4-FFF2-40B4-BE49-F238E27FC236}">
                <a16:creationId xmlns:a16="http://schemas.microsoft.com/office/drawing/2014/main" id="{1B25F034-C4B7-2FF4-FBB7-8A0EBD9DA8F8}"/>
              </a:ext>
            </a:extLst>
          </p:cNvPr>
          <p:cNvGrpSpPr/>
          <p:nvPr/>
        </p:nvGrpSpPr>
        <p:grpSpPr>
          <a:xfrm>
            <a:off x="1159812" y="980599"/>
            <a:ext cx="10588962" cy="2553648"/>
            <a:chOff x="1159812" y="980599"/>
            <a:chExt cx="10588962" cy="2553648"/>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9D7005-378D-E88A-CF3F-9F1710C024BB}"/>
                    </a:ext>
                  </a:extLst>
                </p:cNvPr>
                <p:cNvSpPr txBox="1"/>
                <p:nvPr/>
              </p:nvSpPr>
              <p:spPr>
                <a:xfrm>
                  <a:off x="1159812" y="1408763"/>
                  <a:ext cx="3037962" cy="1408719"/>
                </a:xfrm>
                <a:prstGeom prst="rect">
                  <a:avLst/>
                </a:prstGeom>
                <a:noFill/>
                <a:ln w="38100">
                  <a:solidFill>
                    <a:schemeClr val="tx1"/>
                  </a:solidFill>
                </a:ln>
              </p:spPr>
              <p:txBody>
                <a:bodyPr wrap="square" rtlCol="0">
                  <a:spAutoFit/>
                </a:bodyPr>
                <a:lstStyle/>
                <a:p>
                  <a14:m>
                    <m:oMath xmlns:m="http://schemas.openxmlformats.org/officeDocument/2006/math">
                      <m:sSub>
                        <m:sSubPr>
                          <m:ctrlPr>
                            <a:rPr lang="en-CA" sz="6000" b="0" i="1" smtClean="0">
                              <a:latin typeface="Cambria Math" panose="02040503050406030204" pitchFamily="18" charset="0"/>
                            </a:rPr>
                          </m:ctrlPr>
                        </m:sSubPr>
                        <m:e>
                          <m:r>
                            <a:rPr lang="en-CA" sz="6000" b="0" i="1" smtClean="0">
                              <a:latin typeface="Cambria Math" panose="02040503050406030204" pitchFamily="18" charset="0"/>
                            </a:rPr>
                            <m:t>𝑟</m:t>
                          </m:r>
                        </m:e>
                        <m:sub>
                          <m:r>
                            <a:rPr lang="en-CA" sz="6000" b="0" i="1" smtClean="0">
                              <a:latin typeface="Cambria Math" panose="02040503050406030204" pitchFamily="18" charset="0"/>
                            </a:rPr>
                            <m:t>𝑠</m:t>
                          </m:r>
                        </m:sub>
                      </m:sSub>
                      <m:r>
                        <a:rPr lang="en-CA" sz="6000" b="0" i="1" smtClean="0">
                          <a:latin typeface="Cambria Math" panose="02040503050406030204" pitchFamily="18" charset="0"/>
                        </a:rPr>
                        <m:t>=</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2</m:t>
                          </m:r>
                          <m:r>
                            <a:rPr lang="en-CA" sz="6000" b="0" i="1" smtClean="0">
                              <a:latin typeface="Cambria Math" panose="02040503050406030204" pitchFamily="18" charset="0"/>
                            </a:rPr>
                            <m:t>𝐺𝑀</m:t>
                          </m:r>
                        </m:num>
                        <m:den>
                          <m:sSup>
                            <m:sSupPr>
                              <m:ctrlPr>
                                <a:rPr lang="en-CA" sz="6000" b="0" i="1" smtClean="0">
                                  <a:latin typeface="Cambria Math" panose="02040503050406030204" pitchFamily="18" charset="0"/>
                                </a:rPr>
                              </m:ctrlPr>
                            </m:sSupPr>
                            <m:e>
                              <m:r>
                                <a:rPr lang="en-CA" sz="6000" b="0" i="1" smtClean="0">
                                  <a:latin typeface="Cambria Math" panose="02040503050406030204" pitchFamily="18" charset="0"/>
                                </a:rPr>
                                <m:t>𝑐</m:t>
                              </m:r>
                            </m:e>
                            <m:sup>
                              <m:r>
                                <a:rPr lang="en-CA" sz="6000" b="0" i="1" smtClean="0">
                                  <a:latin typeface="Cambria Math" panose="02040503050406030204" pitchFamily="18" charset="0"/>
                                </a:rPr>
                                <m:t>2</m:t>
                              </m:r>
                            </m:sup>
                          </m:sSup>
                        </m:den>
                      </m:f>
                    </m:oMath>
                  </a14:m>
                  <a:r>
                    <a:rPr lang="en-GB" sz="6000" dirty="0"/>
                    <a:t> </a:t>
                  </a:r>
                </a:p>
              </p:txBody>
            </p:sp>
          </mc:Choice>
          <mc:Fallback xmlns="">
            <p:sp>
              <p:nvSpPr>
                <p:cNvPr id="7" name="TextBox 6">
                  <a:extLst>
                    <a:ext uri="{FF2B5EF4-FFF2-40B4-BE49-F238E27FC236}">
                      <a16:creationId xmlns:a16="http://schemas.microsoft.com/office/drawing/2014/main" id="{E69D7005-378D-E88A-CF3F-9F1710C024BB}"/>
                    </a:ext>
                  </a:extLst>
                </p:cNvPr>
                <p:cNvSpPr txBox="1">
                  <a:spLocks noRot="1" noChangeAspect="1" noMove="1" noResize="1" noEditPoints="1" noAdjustHandles="1" noChangeArrowheads="1" noChangeShapeType="1" noTextEdit="1"/>
                </p:cNvSpPr>
                <p:nvPr/>
              </p:nvSpPr>
              <p:spPr>
                <a:xfrm>
                  <a:off x="1159812" y="1408763"/>
                  <a:ext cx="3037962" cy="140871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CCAF4D-DFA0-6320-17B6-61A50E6EB1A9}"/>
                    </a:ext>
                  </a:extLst>
                </p:cNvPr>
                <p:cNvSpPr txBox="1"/>
                <p:nvPr/>
              </p:nvSpPr>
              <p:spPr>
                <a:xfrm>
                  <a:off x="4984999" y="980599"/>
                  <a:ext cx="6763775" cy="2553648"/>
                </a:xfrm>
                <a:prstGeom prst="rect">
                  <a:avLst/>
                </a:prstGeom>
                <a:noFill/>
              </p:spPr>
              <p:txBody>
                <a:bodyPr wrap="none" rtlCol="0">
                  <a:spAutoFit/>
                </a:bodyPr>
                <a:lstStyle/>
                <a:p>
                  <a14:m>
                    <m:oMath xmlns:m="http://schemas.openxmlformats.org/officeDocument/2006/math">
                      <m:d>
                        <m:dPr>
                          <m:begChr m:val="["/>
                          <m:endChr m:val="]"/>
                          <m:ctrlPr>
                            <a:rPr lang="en-CA" sz="4800" b="0" i="1" smtClean="0">
                              <a:latin typeface="Cambria Math" panose="02040503050406030204" pitchFamily="18" charset="0"/>
                            </a:rPr>
                          </m:ctrlPr>
                        </m:dPr>
                        <m:e>
                          <m:m>
                            <m:mPr>
                              <m:mcs>
                                <m:mc>
                                  <m:mcPr>
                                    <m:count m:val="2"/>
                                    <m:mcJc m:val="center"/>
                                  </m:mcPr>
                                </m:mc>
                              </m:mcs>
                              <m:ctrlPr>
                                <a:rPr lang="en-CA" sz="4800" b="0" i="1" smtClean="0">
                                  <a:latin typeface="Cambria Math" panose="02040503050406030204" pitchFamily="18" charset="0"/>
                                </a:rPr>
                              </m:ctrlPr>
                            </m:mPr>
                            <m:mr>
                              <m:e>
                                <m:d>
                                  <m:dPr>
                                    <m:ctrlPr>
                                      <a:rPr lang="en-GB" sz="4800" i="1">
                                        <a:latin typeface="Cambria Math" panose="02040503050406030204" pitchFamily="18" charset="0"/>
                                      </a:rPr>
                                    </m:ctrlPr>
                                  </m:dPr>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𝑠</m:t>
                                            </m:r>
                                          </m:sub>
                                        </m:sSub>
                                      </m:num>
                                      <m:den>
                                        <m:r>
                                          <a:rPr lang="en-GB" sz="4800" i="1">
                                            <a:solidFill>
                                              <a:srgbClr val="0070C0"/>
                                            </a:solidFill>
                                            <a:latin typeface="Cambria Math" panose="02040503050406030204" pitchFamily="18" charset="0"/>
                                          </a:rPr>
                                          <m:t>𝑟</m:t>
                                        </m:r>
                                      </m:den>
                                    </m:f>
                                  </m:e>
                                </m:d>
                              </m:e>
                              <m:e>
                                <m:r>
                                  <a:rPr lang="en-CA" sz="4800" b="0" i="1" smtClean="0">
                                    <a:latin typeface="Cambria Math" panose="02040503050406030204" pitchFamily="18" charset="0"/>
                                  </a:rPr>
                                  <m:t>0</m:t>
                                </m:r>
                              </m:e>
                            </m:mr>
                            <m:mr>
                              <m:e>
                                <m:r>
                                  <a:rPr lang="en-CA" sz="4800" b="0" i="1" smtClean="0">
                                    <a:latin typeface="Cambria Math" panose="02040503050406030204" pitchFamily="18" charset="0"/>
                                  </a:rPr>
                                  <m:t>0</m:t>
                                </m:r>
                              </m:e>
                              <m:e>
                                <m:r>
                                  <a:rPr lang="en-GB" sz="4800" i="1">
                                    <a:latin typeface="Cambria Math" panose="02040503050406030204" pitchFamily="18" charset="0"/>
                                  </a:rPr>
                                  <m:t>−</m:t>
                                </m:r>
                                <m:sSup>
                                  <m:sSupPr>
                                    <m:ctrlPr>
                                      <a:rPr lang="en-GB" sz="4800" i="1">
                                        <a:latin typeface="Cambria Math" panose="02040503050406030204" pitchFamily="18" charset="0"/>
                                      </a:rPr>
                                    </m:ctrlPr>
                                  </m:sSupPr>
                                  <m:e>
                                    <m:d>
                                      <m:dPr>
                                        <m:ctrlPr>
                                          <a:rPr lang="en-GB" sz="4800" i="1">
                                            <a:latin typeface="Cambria Math" panose="02040503050406030204" pitchFamily="18" charset="0"/>
                                          </a:rPr>
                                        </m:ctrlPr>
                                      </m:dPr>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𝑠</m:t>
                                                </m:r>
                                              </m:sub>
                                            </m:sSub>
                                          </m:num>
                                          <m:den>
                                            <m:r>
                                              <a:rPr lang="en-GB" sz="4800" i="1">
                                                <a:solidFill>
                                                  <a:srgbClr val="0070C0"/>
                                                </a:solidFill>
                                                <a:latin typeface="Cambria Math" panose="02040503050406030204" pitchFamily="18" charset="0"/>
                                              </a:rPr>
                                              <m:t>𝑟</m:t>
                                            </m:r>
                                          </m:den>
                                        </m:f>
                                      </m:e>
                                    </m:d>
                                  </m:e>
                                  <m:sup>
                                    <m:r>
                                      <a:rPr lang="en-GB" sz="4800" i="1">
                                        <a:latin typeface="Cambria Math" panose="02040503050406030204" pitchFamily="18" charset="0"/>
                                      </a:rPr>
                                      <m:t>−1</m:t>
                                    </m:r>
                                  </m:sup>
                                </m:sSup>
                              </m:e>
                            </m:mr>
                          </m:m>
                        </m:e>
                      </m:d>
                    </m:oMath>
                  </a14:m>
                  <a:r>
                    <a:rPr lang="en-CA" sz="4800" dirty="0"/>
                    <a:t> </a:t>
                  </a:r>
                </a:p>
              </p:txBody>
            </p:sp>
          </mc:Choice>
          <mc:Fallback xmlns="">
            <p:sp>
              <p:nvSpPr>
                <p:cNvPr id="8" name="TextBox 7">
                  <a:extLst>
                    <a:ext uri="{FF2B5EF4-FFF2-40B4-BE49-F238E27FC236}">
                      <a16:creationId xmlns:a16="http://schemas.microsoft.com/office/drawing/2014/main" id="{63CCAF4D-DFA0-6320-17B6-61A50E6EB1A9}"/>
                    </a:ext>
                  </a:extLst>
                </p:cNvPr>
                <p:cNvSpPr txBox="1">
                  <a:spLocks noRot="1" noChangeAspect="1" noMove="1" noResize="1" noEditPoints="1" noAdjustHandles="1" noChangeArrowheads="1" noChangeShapeType="1" noTextEdit="1"/>
                </p:cNvSpPr>
                <p:nvPr/>
              </p:nvSpPr>
              <p:spPr>
                <a:xfrm>
                  <a:off x="4984999" y="980599"/>
                  <a:ext cx="6763775" cy="2553648"/>
                </a:xfrm>
                <a:prstGeom prst="rect">
                  <a:avLst/>
                </a:prstGeom>
                <a:blipFill>
                  <a:blip r:embed="rId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8491E4-EA5F-0C97-9409-88A1290E488A}"/>
                  </a:ext>
                </a:extLst>
              </p:cNvPr>
              <p:cNvSpPr txBox="1"/>
              <p:nvPr/>
            </p:nvSpPr>
            <p:spPr>
              <a:xfrm>
                <a:off x="1159812" y="3695118"/>
                <a:ext cx="8749318" cy="2986908"/>
              </a:xfrm>
              <a:prstGeom prst="rect">
                <a:avLst/>
              </a:prstGeom>
              <a:noFill/>
            </p:spPr>
            <p:txBody>
              <a:bodyPr wrap="square" rtlCol="0">
                <a:spAutoFit/>
              </a:bodyPr>
              <a:lstStyle/>
              <a:p>
                <a:r>
                  <a:rPr lang="en-CA" sz="6600" dirty="0"/>
                  <a:t>For constant </a:t>
                </a:r>
                <a14:m>
                  <m:oMath xmlns:m="http://schemas.openxmlformats.org/officeDocument/2006/math">
                    <m:r>
                      <a:rPr lang="en-GB" sz="6600" i="1">
                        <a:solidFill>
                          <a:srgbClr val="0070C0"/>
                        </a:solidFill>
                        <a:latin typeface="Cambria Math" panose="02040503050406030204" pitchFamily="18" charset="0"/>
                      </a:rPr>
                      <m:t>𝑟</m:t>
                    </m:r>
                  </m:oMath>
                </a14:m>
                <a:r>
                  <a:rPr lang="en-CA" sz="6600" dirty="0"/>
                  <a:t>:</a:t>
                </a:r>
              </a:p>
              <a:p>
                <a:pPr algn="ctr"/>
                <a14:m>
                  <m:oMath xmlns:m="http://schemas.openxmlformats.org/officeDocument/2006/math">
                    <m:r>
                      <a:rPr lang="en-CA" sz="6000" b="0" i="1" smtClean="0">
                        <a:latin typeface="Cambria Math" panose="02040503050406030204" pitchFamily="18" charset="0"/>
                      </a:rPr>
                      <m:t>𝑐</m:t>
                    </m:r>
                    <m:r>
                      <a:rPr lang="en-CA" sz="6000" b="0" i="1" smtClean="0">
                        <a:solidFill>
                          <a:srgbClr val="FFC000"/>
                        </a:solidFill>
                        <a:latin typeface="Cambria Math" panose="02040503050406030204" pitchFamily="18" charset="0"/>
                      </a:rPr>
                      <m:t>𝜏</m:t>
                    </m:r>
                    <m:r>
                      <a:rPr lang="en-CA" sz="6000" b="0" i="1" smtClean="0">
                        <a:latin typeface="Cambria Math" panose="02040503050406030204" pitchFamily="18" charset="0"/>
                      </a:rPr>
                      <m:t>=</m:t>
                    </m:r>
                    <m:rad>
                      <m:radPr>
                        <m:degHide m:val="on"/>
                        <m:ctrlPr>
                          <a:rPr lang="en-CA" sz="6000" b="0" i="1" smtClean="0">
                            <a:latin typeface="Cambria Math" panose="02040503050406030204" pitchFamily="18" charset="0"/>
                          </a:rPr>
                        </m:ctrlPr>
                      </m:radPr>
                      <m:deg/>
                      <m:e>
                        <m:r>
                          <a:rPr lang="en-GB" sz="6000" i="1">
                            <a:latin typeface="Cambria Math" panose="02040503050406030204" pitchFamily="18" charset="0"/>
                          </a:rPr>
                          <m:t>1−</m:t>
                        </m:r>
                        <m:f>
                          <m:fPr>
                            <m:ctrlPr>
                              <a:rPr lang="en-GB" sz="6000" i="1">
                                <a:latin typeface="Cambria Math" panose="02040503050406030204" pitchFamily="18" charset="0"/>
                              </a:rPr>
                            </m:ctrlPr>
                          </m:fPr>
                          <m:num>
                            <m:sSub>
                              <m:sSubPr>
                                <m:ctrlPr>
                                  <a:rPr lang="en-GB" sz="6000" i="1">
                                    <a:latin typeface="Cambria Math" panose="02040503050406030204" pitchFamily="18" charset="0"/>
                                  </a:rPr>
                                </m:ctrlPr>
                              </m:sSubPr>
                              <m:e>
                                <m:r>
                                  <a:rPr lang="en-GB" sz="6000" i="1">
                                    <a:latin typeface="Cambria Math" panose="02040503050406030204" pitchFamily="18" charset="0"/>
                                  </a:rPr>
                                  <m:t>𝑟</m:t>
                                </m:r>
                              </m:e>
                              <m:sub>
                                <m:r>
                                  <a:rPr lang="en-GB" sz="6000" i="1">
                                    <a:latin typeface="Cambria Math" panose="02040503050406030204" pitchFamily="18" charset="0"/>
                                  </a:rPr>
                                  <m:t>𝑠</m:t>
                                </m:r>
                              </m:sub>
                            </m:sSub>
                          </m:num>
                          <m:den>
                            <m:r>
                              <a:rPr lang="en-GB" sz="6000" i="1">
                                <a:solidFill>
                                  <a:srgbClr val="0070C0"/>
                                </a:solidFill>
                                <a:latin typeface="Cambria Math" panose="02040503050406030204" pitchFamily="18" charset="0"/>
                              </a:rPr>
                              <m:t>𝑟</m:t>
                            </m:r>
                          </m:den>
                        </m:f>
                      </m:e>
                    </m:rad>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oMath>
                </a14:m>
                <a:r>
                  <a:rPr lang="en-CA" sz="6000" dirty="0"/>
                  <a:t>  </a:t>
                </a:r>
              </a:p>
            </p:txBody>
          </p:sp>
        </mc:Choice>
        <mc:Fallback xmlns="">
          <p:sp>
            <p:nvSpPr>
              <p:cNvPr id="10" name="TextBox 9">
                <a:extLst>
                  <a:ext uri="{FF2B5EF4-FFF2-40B4-BE49-F238E27FC236}">
                    <a16:creationId xmlns:a16="http://schemas.microsoft.com/office/drawing/2014/main" id="{CF8491E4-EA5F-0C97-9409-88A1290E488A}"/>
                  </a:ext>
                </a:extLst>
              </p:cNvPr>
              <p:cNvSpPr txBox="1">
                <a:spLocks noRot="1" noChangeAspect="1" noMove="1" noResize="1" noEditPoints="1" noAdjustHandles="1" noChangeArrowheads="1" noChangeShapeType="1" noTextEdit="1"/>
              </p:cNvSpPr>
              <p:nvPr/>
            </p:nvSpPr>
            <p:spPr>
              <a:xfrm>
                <a:off x="1159812" y="3695118"/>
                <a:ext cx="8749318" cy="2986908"/>
              </a:xfrm>
              <a:prstGeom prst="rect">
                <a:avLst/>
              </a:prstGeom>
              <a:blipFill>
                <a:blip r:embed="rId6"/>
                <a:stretch>
                  <a:fillRect l="-4735" t="-6939"/>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143317628"/>
      </p:ext>
    </p:extLst>
  </p:cSld>
  <p:clrMapOvr>
    <a:masterClrMapping/>
  </p:clrMapOvr>
  <mc:AlternateContent xmlns:mc="http://schemas.openxmlformats.org/markup-compatibility/2006" xmlns:p14="http://schemas.microsoft.com/office/powerpoint/2010/main">
    <mc:Choice Requires="p14">
      <p:transition spd="slow" p14:dur="2000" advTm="7795"/>
    </mc:Choice>
    <mc:Fallback xmlns="">
      <p:transition spd="slow" advTm="7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56EEC32-3A11-0DEF-0042-0C50A2531A5D}"/>
              </a:ext>
            </a:extLst>
          </p:cNvPr>
          <p:cNvGrpSpPr/>
          <p:nvPr/>
        </p:nvGrpSpPr>
        <p:grpSpPr>
          <a:xfrm>
            <a:off x="0" y="-538381"/>
            <a:ext cx="6300657" cy="7076329"/>
            <a:chOff x="0" y="-538381"/>
            <a:chExt cx="6300657" cy="7076329"/>
          </a:xfrm>
        </p:grpSpPr>
        <p:grpSp>
          <p:nvGrpSpPr>
            <p:cNvPr id="5" name="Group 4">
              <a:extLst>
                <a:ext uri="{FF2B5EF4-FFF2-40B4-BE49-F238E27FC236}">
                  <a16:creationId xmlns:a16="http://schemas.microsoft.com/office/drawing/2014/main" id="{63A2052B-9A32-72A3-71DF-080689559752}"/>
                </a:ext>
              </a:extLst>
            </p:cNvPr>
            <p:cNvGrpSpPr/>
            <p:nvPr/>
          </p:nvGrpSpPr>
          <p:grpSpPr>
            <a:xfrm>
              <a:off x="0" y="-538381"/>
              <a:ext cx="6300657" cy="7076329"/>
              <a:chOff x="-9007" y="-1704229"/>
              <a:chExt cx="14121577" cy="15860081"/>
            </a:xfrm>
          </p:grpSpPr>
          <p:grpSp>
            <p:nvGrpSpPr>
              <p:cNvPr id="50" name="Group 49">
                <a:extLst>
                  <a:ext uri="{FF2B5EF4-FFF2-40B4-BE49-F238E27FC236}">
                    <a16:creationId xmlns:a16="http://schemas.microsoft.com/office/drawing/2014/main" id="{45AFA7EF-CA24-4A3B-83B7-E2890A425A59}"/>
                  </a:ext>
                </a:extLst>
              </p:cNvPr>
              <p:cNvGrpSpPr/>
              <p:nvPr/>
            </p:nvGrpSpPr>
            <p:grpSpPr>
              <a:xfrm>
                <a:off x="2512279" y="1632932"/>
                <a:ext cx="2457595" cy="9279249"/>
                <a:chOff x="8040306" y="534307"/>
                <a:chExt cx="1655234" cy="6249739"/>
              </a:xfrm>
            </p:grpSpPr>
            <p:sp>
              <p:nvSpPr>
                <p:cNvPr id="51" name="Freeform: Shape 50">
                  <a:extLst>
                    <a:ext uri="{FF2B5EF4-FFF2-40B4-BE49-F238E27FC236}">
                      <a16:creationId xmlns:a16="http://schemas.microsoft.com/office/drawing/2014/main" id="{C0904529-25D2-4A41-AA02-DF14388E2A68}"/>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2" name="Freeform: Shape 51">
                  <a:extLst>
                    <a:ext uri="{FF2B5EF4-FFF2-40B4-BE49-F238E27FC236}">
                      <a16:creationId xmlns:a16="http://schemas.microsoft.com/office/drawing/2014/main" id="{272E20B5-E876-4B49-AD73-816C33278196}"/>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cxnSp>
            <p:nvCxnSpPr>
              <p:cNvPr id="73" name="Straight Connector 72">
                <a:extLst>
                  <a:ext uri="{FF2B5EF4-FFF2-40B4-BE49-F238E27FC236}">
                    <a16:creationId xmlns:a16="http://schemas.microsoft.com/office/drawing/2014/main" id="{247DA195-DAAB-45B3-8C32-1E9E43C566D8}"/>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7F7936A-7C60-44BB-8487-5445A7D73987}"/>
                  </a:ext>
                </a:extLst>
              </p:cNvPr>
              <p:cNvGrpSpPr/>
              <p:nvPr/>
            </p:nvGrpSpPr>
            <p:grpSpPr>
              <a:xfrm>
                <a:off x="4815075" y="973517"/>
                <a:ext cx="2457595" cy="10691573"/>
                <a:chOff x="8040306" y="534307"/>
                <a:chExt cx="1655234" cy="6249739"/>
              </a:xfrm>
            </p:grpSpPr>
            <p:sp>
              <p:nvSpPr>
                <p:cNvPr id="23" name="Freeform: Shape 22">
                  <a:extLst>
                    <a:ext uri="{FF2B5EF4-FFF2-40B4-BE49-F238E27FC236}">
                      <a16:creationId xmlns:a16="http://schemas.microsoft.com/office/drawing/2014/main" id="{A1365340-F16B-452A-87E0-C870CB54E49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25" name="Freeform: Shape 24">
                  <a:extLst>
                    <a:ext uri="{FF2B5EF4-FFF2-40B4-BE49-F238E27FC236}">
                      <a16:creationId xmlns:a16="http://schemas.microsoft.com/office/drawing/2014/main" id="{E9C0A3EC-0ECF-44C3-A613-5E378D46844F}"/>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36" name="Group 35">
                <a:extLst>
                  <a:ext uri="{FF2B5EF4-FFF2-40B4-BE49-F238E27FC236}">
                    <a16:creationId xmlns:a16="http://schemas.microsoft.com/office/drawing/2014/main" id="{011087C6-7BD0-4101-9408-1906C6756AC6}"/>
                  </a:ext>
                </a:extLst>
              </p:cNvPr>
              <p:cNvGrpSpPr/>
              <p:nvPr/>
            </p:nvGrpSpPr>
            <p:grpSpPr>
              <a:xfrm>
                <a:off x="7076125" y="259098"/>
                <a:ext cx="2457595" cy="12026921"/>
                <a:chOff x="8040306" y="534307"/>
                <a:chExt cx="1655234" cy="6249739"/>
              </a:xfrm>
            </p:grpSpPr>
            <p:sp>
              <p:nvSpPr>
                <p:cNvPr id="37" name="Freeform: Shape 36">
                  <a:extLst>
                    <a:ext uri="{FF2B5EF4-FFF2-40B4-BE49-F238E27FC236}">
                      <a16:creationId xmlns:a16="http://schemas.microsoft.com/office/drawing/2014/main" id="{F10164FF-9687-430E-A3AD-3BE15024BECC}"/>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Freeform: Shape 37">
                  <a:extLst>
                    <a:ext uri="{FF2B5EF4-FFF2-40B4-BE49-F238E27FC236}">
                      <a16:creationId xmlns:a16="http://schemas.microsoft.com/office/drawing/2014/main" id="{075B83D5-439C-413C-AF12-69009484C5A2}"/>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0" name="Group 29">
                <a:extLst>
                  <a:ext uri="{FF2B5EF4-FFF2-40B4-BE49-F238E27FC236}">
                    <a16:creationId xmlns:a16="http://schemas.microsoft.com/office/drawing/2014/main" id="{A2C1E036-735F-4DB0-A5E9-BB45C05BC5B3}"/>
                  </a:ext>
                </a:extLst>
              </p:cNvPr>
              <p:cNvGrpSpPr/>
              <p:nvPr/>
            </p:nvGrpSpPr>
            <p:grpSpPr>
              <a:xfrm>
                <a:off x="9388922" y="-816056"/>
                <a:ext cx="2457595" cy="14177229"/>
                <a:chOff x="8040306" y="534307"/>
                <a:chExt cx="1655234" cy="6249739"/>
              </a:xfrm>
            </p:grpSpPr>
            <p:sp>
              <p:nvSpPr>
                <p:cNvPr id="31" name="Freeform: Shape 30">
                  <a:extLst>
                    <a:ext uri="{FF2B5EF4-FFF2-40B4-BE49-F238E27FC236}">
                      <a16:creationId xmlns:a16="http://schemas.microsoft.com/office/drawing/2014/main" id="{EB4028EE-83CF-4A1D-80D1-B2857FBAE33E}"/>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Freeform: Shape 31">
                  <a:extLst>
                    <a:ext uri="{FF2B5EF4-FFF2-40B4-BE49-F238E27FC236}">
                      <a16:creationId xmlns:a16="http://schemas.microsoft.com/office/drawing/2014/main" id="{8D834704-0DF1-4FF6-8B17-3B83B7C43047}"/>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1" name="Group 40">
                <a:extLst>
                  <a:ext uri="{FF2B5EF4-FFF2-40B4-BE49-F238E27FC236}">
                    <a16:creationId xmlns:a16="http://schemas.microsoft.com/office/drawing/2014/main" id="{AEB414AA-B0B6-429E-9758-50AF41F85574}"/>
                  </a:ext>
                </a:extLst>
              </p:cNvPr>
              <p:cNvGrpSpPr/>
              <p:nvPr/>
            </p:nvGrpSpPr>
            <p:grpSpPr>
              <a:xfrm>
                <a:off x="11654975" y="-1704229"/>
                <a:ext cx="2457595" cy="15860081"/>
                <a:chOff x="8040306" y="534307"/>
                <a:chExt cx="1655234" cy="6249739"/>
              </a:xfrm>
            </p:grpSpPr>
            <p:sp>
              <p:nvSpPr>
                <p:cNvPr id="42" name="Freeform: Shape 41">
                  <a:extLst>
                    <a:ext uri="{FF2B5EF4-FFF2-40B4-BE49-F238E27FC236}">
                      <a16:creationId xmlns:a16="http://schemas.microsoft.com/office/drawing/2014/main" id="{96784A64-2D2D-4650-9C55-D383C6929FAC}"/>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Freeform: Shape 42">
                  <a:extLst>
                    <a:ext uri="{FF2B5EF4-FFF2-40B4-BE49-F238E27FC236}">
                      <a16:creationId xmlns:a16="http://schemas.microsoft.com/office/drawing/2014/main" id="{550AF945-9310-4E00-B20F-1222A1FF12CA}"/>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4" name="Group 3">
              <a:extLst>
                <a:ext uri="{FF2B5EF4-FFF2-40B4-BE49-F238E27FC236}">
                  <a16:creationId xmlns:a16="http://schemas.microsoft.com/office/drawing/2014/main" id="{EE12126C-1C0B-70F3-1A62-2678AC6282D5}"/>
                </a:ext>
              </a:extLst>
            </p:cNvPr>
            <p:cNvGrpSpPr/>
            <p:nvPr/>
          </p:nvGrpSpPr>
          <p:grpSpPr>
            <a:xfrm>
              <a:off x="647505" y="2888684"/>
              <a:ext cx="4833243" cy="352352"/>
              <a:chOff x="647796" y="2468179"/>
              <a:chExt cx="4833243" cy="352352"/>
            </a:xfrm>
          </p:grpSpPr>
          <p:grpSp>
            <p:nvGrpSpPr>
              <p:cNvPr id="151" name="Group 150">
                <a:extLst>
                  <a:ext uri="{FF2B5EF4-FFF2-40B4-BE49-F238E27FC236}">
                    <a16:creationId xmlns:a16="http://schemas.microsoft.com/office/drawing/2014/main" id="{5DA5846C-365B-F34D-3B92-966078F9D81E}"/>
                  </a:ext>
                </a:extLst>
              </p:cNvPr>
              <p:cNvGrpSpPr/>
              <p:nvPr/>
            </p:nvGrpSpPr>
            <p:grpSpPr>
              <a:xfrm>
                <a:off x="647796" y="2476737"/>
                <a:ext cx="736158" cy="338937"/>
                <a:chOff x="10474142" y="3111509"/>
                <a:chExt cx="1666722" cy="767381"/>
              </a:xfrm>
            </p:grpSpPr>
            <p:grpSp>
              <p:nvGrpSpPr>
                <p:cNvPr id="152" name="Group 151">
                  <a:extLst>
                    <a:ext uri="{FF2B5EF4-FFF2-40B4-BE49-F238E27FC236}">
                      <a16:creationId xmlns:a16="http://schemas.microsoft.com/office/drawing/2014/main" id="{76A6E13A-C61B-5469-89D3-787081DD0D77}"/>
                    </a:ext>
                  </a:extLst>
                </p:cNvPr>
                <p:cNvGrpSpPr/>
                <p:nvPr/>
              </p:nvGrpSpPr>
              <p:grpSpPr>
                <a:xfrm rot="5400000">
                  <a:off x="10669089" y="3212326"/>
                  <a:ext cx="180885" cy="570780"/>
                  <a:chOff x="5924550" y="2736683"/>
                  <a:chExt cx="723900" cy="1549567"/>
                </a:xfrm>
              </p:grpSpPr>
              <p:sp>
                <p:nvSpPr>
                  <p:cNvPr id="154" name="Oval 153">
                    <a:extLst>
                      <a:ext uri="{FF2B5EF4-FFF2-40B4-BE49-F238E27FC236}">
                        <a16:creationId xmlns:a16="http://schemas.microsoft.com/office/drawing/2014/main" id="{2D9E98CD-714B-483A-C0FD-2CBA35E90B8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Oval 154">
                    <a:extLst>
                      <a:ext uri="{FF2B5EF4-FFF2-40B4-BE49-F238E27FC236}">
                        <a16:creationId xmlns:a16="http://schemas.microsoft.com/office/drawing/2014/main" id="{C4CBDC48-79F4-88D3-4671-AC281272E0B8}"/>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Oval 155">
                    <a:extLst>
                      <a:ext uri="{FF2B5EF4-FFF2-40B4-BE49-F238E27FC236}">
                        <a16:creationId xmlns:a16="http://schemas.microsoft.com/office/drawing/2014/main" id="{A8F34D34-66A3-B533-8262-8002276A3514}"/>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53" name="Picture 8" descr="Rocket, Star, Moon, Space Travel, Space, Research">
                  <a:extLst>
                    <a:ext uri="{FF2B5EF4-FFF2-40B4-BE49-F238E27FC236}">
                      <a16:creationId xmlns:a16="http://schemas.microsoft.com/office/drawing/2014/main" id="{45F20934-67D9-5967-5616-70D11B36E129}"/>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56">
                <a:extLst>
                  <a:ext uri="{FF2B5EF4-FFF2-40B4-BE49-F238E27FC236}">
                    <a16:creationId xmlns:a16="http://schemas.microsoft.com/office/drawing/2014/main" id="{AF8A9081-CF1B-6434-83BE-0C00BD696E12}"/>
                  </a:ext>
                </a:extLst>
              </p:cNvPr>
              <p:cNvGrpSpPr/>
              <p:nvPr/>
            </p:nvGrpSpPr>
            <p:grpSpPr>
              <a:xfrm>
                <a:off x="1686706" y="2476737"/>
                <a:ext cx="740986" cy="338937"/>
                <a:chOff x="8646640" y="3111509"/>
                <a:chExt cx="1677654" cy="767381"/>
              </a:xfrm>
            </p:grpSpPr>
            <p:grpSp>
              <p:nvGrpSpPr>
                <p:cNvPr id="158" name="Group 157">
                  <a:extLst>
                    <a:ext uri="{FF2B5EF4-FFF2-40B4-BE49-F238E27FC236}">
                      <a16:creationId xmlns:a16="http://schemas.microsoft.com/office/drawing/2014/main" id="{FFCABE25-5D57-7F98-D858-CC932D91F23A}"/>
                    </a:ext>
                  </a:extLst>
                </p:cNvPr>
                <p:cNvGrpSpPr/>
                <p:nvPr/>
              </p:nvGrpSpPr>
              <p:grpSpPr>
                <a:xfrm rot="5400000">
                  <a:off x="8841587" y="3212326"/>
                  <a:ext cx="180885" cy="570780"/>
                  <a:chOff x="5924550" y="2736683"/>
                  <a:chExt cx="723900" cy="1549567"/>
                </a:xfrm>
              </p:grpSpPr>
              <p:sp>
                <p:nvSpPr>
                  <p:cNvPr id="160" name="Oval 159">
                    <a:extLst>
                      <a:ext uri="{FF2B5EF4-FFF2-40B4-BE49-F238E27FC236}">
                        <a16:creationId xmlns:a16="http://schemas.microsoft.com/office/drawing/2014/main" id="{705B7490-3DE8-8022-6C23-8B9BE4B4A8A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Oval 160">
                    <a:extLst>
                      <a:ext uri="{FF2B5EF4-FFF2-40B4-BE49-F238E27FC236}">
                        <a16:creationId xmlns:a16="http://schemas.microsoft.com/office/drawing/2014/main" id="{88C1A9CA-15B6-24F5-62D4-5A0AFAF01678}"/>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Oval 161">
                    <a:extLst>
                      <a:ext uri="{FF2B5EF4-FFF2-40B4-BE49-F238E27FC236}">
                        <a16:creationId xmlns:a16="http://schemas.microsoft.com/office/drawing/2014/main" id="{150EB990-F1AB-3224-4697-3D40BD48A3CE}"/>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59" name="Picture 8" descr="Rocket, Star, Moon, Space Travel, Space, Research">
                  <a:extLst>
                    <a:ext uri="{FF2B5EF4-FFF2-40B4-BE49-F238E27FC236}">
                      <a16:creationId xmlns:a16="http://schemas.microsoft.com/office/drawing/2014/main" id="{0E438A40-F3B3-B795-4078-B8717FC27DF3}"/>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a:extLst>
                  <a:ext uri="{FF2B5EF4-FFF2-40B4-BE49-F238E27FC236}">
                    <a16:creationId xmlns:a16="http://schemas.microsoft.com/office/drawing/2014/main" id="{575AD7F9-430C-F4E1-1B75-71599E5BC4F9}"/>
                  </a:ext>
                </a:extLst>
              </p:cNvPr>
              <p:cNvGrpSpPr/>
              <p:nvPr/>
            </p:nvGrpSpPr>
            <p:grpSpPr>
              <a:xfrm>
                <a:off x="3678952" y="2468180"/>
                <a:ext cx="741971" cy="338937"/>
                <a:chOff x="4920826" y="3092140"/>
                <a:chExt cx="1679883" cy="767382"/>
              </a:xfrm>
            </p:grpSpPr>
            <p:grpSp>
              <p:nvGrpSpPr>
                <p:cNvPr id="164" name="Group 163">
                  <a:extLst>
                    <a:ext uri="{FF2B5EF4-FFF2-40B4-BE49-F238E27FC236}">
                      <a16:creationId xmlns:a16="http://schemas.microsoft.com/office/drawing/2014/main" id="{C7699FD5-2A6A-9728-7A61-328D17B2732B}"/>
                    </a:ext>
                  </a:extLst>
                </p:cNvPr>
                <p:cNvGrpSpPr/>
                <p:nvPr/>
              </p:nvGrpSpPr>
              <p:grpSpPr>
                <a:xfrm rot="5400000">
                  <a:off x="5115773" y="3189466"/>
                  <a:ext cx="180885" cy="570780"/>
                  <a:chOff x="5924550" y="2736683"/>
                  <a:chExt cx="723900" cy="1549567"/>
                </a:xfrm>
              </p:grpSpPr>
              <p:sp>
                <p:nvSpPr>
                  <p:cNvPr id="166" name="Oval 165">
                    <a:extLst>
                      <a:ext uri="{FF2B5EF4-FFF2-40B4-BE49-F238E27FC236}">
                        <a16:creationId xmlns:a16="http://schemas.microsoft.com/office/drawing/2014/main" id="{9A62830A-9FCB-5147-EB29-5DB5F9DDDFFC}"/>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Oval 166">
                    <a:extLst>
                      <a:ext uri="{FF2B5EF4-FFF2-40B4-BE49-F238E27FC236}">
                        <a16:creationId xmlns:a16="http://schemas.microsoft.com/office/drawing/2014/main" id="{DA10A33B-B41B-1DE7-C0D1-92436E393E90}"/>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Oval 167">
                    <a:extLst>
                      <a:ext uri="{FF2B5EF4-FFF2-40B4-BE49-F238E27FC236}">
                        <a16:creationId xmlns:a16="http://schemas.microsoft.com/office/drawing/2014/main" id="{1EDBFF90-0F8A-87D8-E860-E94BAB2CF3A8}"/>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65" name="Picture 8" descr="Rocket, Star, Moon, Space Travel, Space, Research">
                  <a:extLst>
                    <a:ext uri="{FF2B5EF4-FFF2-40B4-BE49-F238E27FC236}">
                      <a16:creationId xmlns:a16="http://schemas.microsoft.com/office/drawing/2014/main" id="{4CF643E1-B4CE-EAFF-CDFB-DE26EAE084A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7" y="2824280"/>
                  <a:ext cx="767382" cy="1303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568571EF-662F-13BA-8A98-0A7F481E2B42}"/>
                  </a:ext>
                </a:extLst>
              </p:cNvPr>
              <p:cNvGrpSpPr/>
              <p:nvPr/>
            </p:nvGrpSpPr>
            <p:grpSpPr>
              <a:xfrm>
                <a:off x="2675146" y="2481594"/>
                <a:ext cx="747714" cy="338937"/>
                <a:chOff x="6772231" y="3122507"/>
                <a:chExt cx="1692886" cy="767381"/>
              </a:xfrm>
            </p:grpSpPr>
            <p:grpSp>
              <p:nvGrpSpPr>
                <p:cNvPr id="170" name="Group 169">
                  <a:extLst>
                    <a:ext uri="{FF2B5EF4-FFF2-40B4-BE49-F238E27FC236}">
                      <a16:creationId xmlns:a16="http://schemas.microsoft.com/office/drawing/2014/main" id="{F4B3D7A1-A212-EA2D-81ED-1F7C3103FB81}"/>
                    </a:ext>
                  </a:extLst>
                </p:cNvPr>
                <p:cNvGrpSpPr/>
                <p:nvPr/>
              </p:nvGrpSpPr>
              <p:grpSpPr>
                <a:xfrm rot="5400000">
                  <a:off x="6967178" y="3225174"/>
                  <a:ext cx="180885" cy="570780"/>
                  <a:chOff x="5924550" y="2736683"/>
                  <a:chExt cx="723900" cy="1549567"/>
                </a:xfrm>
              </p:grpSpPr>
              <p:sp>
                <p:nvSpPr>
                  <p:cNvPr id="172" name="Oval 171">
                    <a:extLst>
                      <a:ext uri="{FF2B5EF4-FFF2-40B4-BE49-F238E27FC236}">
                        <a16:creationId xmlns:a16="http://schemas.microsoft.com/office/drawing/2014/main" id="{81BD4FD7-0139-F4CA-83D4-826878427D9F}"/>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Oval 172">
                    <a:extLst>
                      <a:ext uri="{FF2B5EF4-FFF2-40B4-BE49-F238E27FC236}">
                        <a16:creationId xmlns:a16="http://schemas.microsoft.com/office/drawing/2014/main" id="{51D76CF4-CC7B-8D13-42CE-00A950AC78E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Oval 173">
                    <a:extLst>
                      <a:ext uri="{FF2B5EF4-FFF2-40B4-BE49-F238E27FC236}">
                        <a16:creationId xmlns:a16="http://schemas.microsoft.com/office/drawing/2014/main" id="{7AF2F73C-B573-A3B0-BC7B-40CBD5F06544}"/>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71" name="Picture 8" descr="Rocket, Star, Moon, Space Travel, Space, Research">
                  <a:extLst>
                    <a:ext uri="{FF2B5EF4-FFF2-40B4-BE49-F238E27FC236}">
                      <a16:creationId xmlns:a16="http://schemas.microsoft.com/office/drawing/2014/main" id="{725789A5-2923-9E73-0A81-4F08FE045DA8}"/>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5" name="Group 174">
                <a:extLst>
                  <a:ext uri="{FF2B5EF4-FFF2-40B4-BE49-F238E27FC236}">
                    <a16:creationId xmlns:a16="http://schemas.microsoft.com/office/drawing/2014/main" id="{E917EE47-D34A-90AE-5A9E-A58BAACE4A68}"/>
                  </a:ext>
                </a:extLst>
              </p:cNvPr>
              <p:cNvGrpSpPr/>
              <p:nvPr/>
            </p:nvGrpSpPr>
            <p:grpSpPr>
              <a:xfrm>
                <a:off x="4735801" y="2468179"/>
                <a:ext cx="745238" cy="338937"/>
                <a:chOff x="2869238" y="3092134"/>
                <a:chExt cx="1687281" cy="767381"/>
              </a:xfrm>
            </p:grpSpPr>
            <p:grpSp>
              <p:nvGrpSpPr>
                <p:cNvPr id="176" name="Group 175">
                  <a:extLst>
                    <a:ext uri="{FF2B5EF4-FFF2-40B4-BE49-F238E27FC236}">
                      <a16:creationId xmlns:a16="http://schemas.microsoft.com/office/drawing/2014/main" id="{1E96FE3B-C9B1-C611-894D-DAD221B03EF7}"/>
                    </a:ext>
                  </a:extLst>
                </p:cNvPr>
                <p:cNvGrpSpPr/>
                <p:nvPr/>
              </p:nvGrpSpPr>
              <p:grpSpPr>
                <a:xfrm rot="5400000">
                  <a:off x="3064185" y="3197086"/>
                  <a:ext cx="180885" cy="570780"/>
                  <a:chOff x="5924550" y="2736683"/>
                  <a:chExt cx="723900" cy="1549567"/>
                </a:xfrm>
              </p:grpSpPr>
              <p:sp>
                <p:nvSpPr>
                  <p:cNvPr id="178" name="Oval 177">
                    <a:extLst>
                      <a:ext uri="{FF2B5EF4-FFF2-40B4-BE49-F238E27FC236}">
                        <a16:creationId xmlns:a16="http://schemas.microsoft.com/office/drawing/2014/main" id="{B0E0D54D-70BE-E099-0841-30AAD9F94279}"/>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Oval 178">
                    <a:extLst>
                      <a:ext uri="{FF2B5EF4-FFF2-40B4-BE49-F238E27FC236}">
                        <a16:creationId xmlns:a16="http://schemas.microsoft.com/office/drawing/2014/main" id="{95D748AD-6305-E00B-959D-CB2E91D35F44}"/>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Oval 179">
                    <a:extLst>
                      <a:ext uri="{FF2B5EF4-FFF2-40B4-BE49-F238E27FC236}">
                        <a16:creationId xmlns:a16="http://schemas.microsoft.com/office/drawing/2014/main" id="{2CC11EE9-BBAB-1FE0-B39B-C71A6F135D4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77" name="Picture 8" descr="Rocket, Star, Moon, Space Travel, Space, Research">
                  <a:extLst>
                    <a:ext uri="{FF2B5EF4-FFF2-40B4-BE49-F238E27FC236}">
                      <a16:creationId xmlns:a16="http://schemas.microsoft.com/office/drawing/2014/main" id="{74592239-78AF-CC1B-D937-050150DF1A42}"/>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81" name="Rectangle 180">
            <a:extLst>
              <a:ext uri="{FF2B5EF4-FFF2-40B4-BE49-F238E27FC236}">
                <a16:creationId xmlns:a16="http://schemas.microsoft.com/office/drawing/2014/main" id="{B4A05D82-5FA3-CF05-DC1A-7A69E2610232}"/>
              </a:ext>
            </a:extLst>
          </p:cNvPr>
          <p:cNvSpPr/>
          <p:nvPr/>
        </p:nvSpPr>
        <p:spPr>
          <a:xfrm>
            <a:off x="0" y="3181266"/>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3" name="Group 12">
            <a:extLst>
              <a:ext uri="{FF2B5EF4-FFF2-40B4-BE49-F238E27FC236}">
                <a16:creationId xmlns:a16="http://schemas.microsoft.com/office/drawing/2014/main" id="{189397E7-CFC9-F9CE-E11D-922C07455D50}"/>
              </a:ext>
            </a:extLst>
          </p:cNvPr>
          <p:cNvGrpSpPr/>
          <p:nvPr/>
        </p:nvGrpSpPr>
        <p:grpSpPr>
          <a:xfrm>
            <a:off x="23047" y="3332130"/>
            <a:ext cx="1089259" cy="995301"/>
            <a:chOff x="23047" y="3332130"/>
            <a:chExt cx="1089259" cy="995301"/>
          </a:xfrm>
        </p:grpSpPr>
        <p:sp>
          <p:nvSpPr>
            <p:cNvPr id="11" name="Right Brace 10">
              <a:extLst>
                <a:ext uri="{FF2B5EF4-FFF2-40B4-BE49-F238E27FC236}">
                  <a16:creationId xmlns:a16="http://schemas.microsoft.com/office/drawing/2014/main" id="{E36AA1FD-9417-06E1-8089-49B3DCB99E85}"/>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2C556C8-D8C9-25D1-385B-B66A4EC75ADD}"/>
                    </a:ext>
                  </a:extLst>
                </p:cNvPr>
                <p:cNvSpPr txBox="1"/>
                <p:nvPr/>
              </p:nvSpPr>
              <p:spPr>
                <a:xfrm>
                  <a:off x="178484" y="3619545"/>
                  <a:ext cx="695215"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i="1" dirty="0" smtClean="0">
                            <a:solidFill>
                              <a:schemeClr val="tx1"/>
                            </a:solidFill>
                            <a:latin typeface="Cambria Math" panose="02040503050406030204" pitchFamily="18" charset="0"/>
                          </a:rPr>
                          <m:t>𝐷</m:t>
                        </m:r>
                      </m:oMath>
                    </m:oMathPara>
                  </a14:m>
                  <a:endParaRPr lang="en-CA" sz="4000" dirty="0">
                    <a:solidFill>
                      <a:schemeClr val="tx1"/>
                    </a:solidFill>
                  </a:endParaRPr>
                </a:p>
              </p:txBody>
            </p:sp>
          </mc:Choice>
          <mc:Fallback xmlns="">
            <p:sp>
              <p:nvSpPr>
                <p:cNvPr id="150" name="TextBox 149">
                  <a:extLst>
                    <a:ext uri="{FF2B5EF4-FFF2-40B4-BE49-F238E27FC236}">
                      <a16:creationId xmlns:a16="http://schemas.microsoft.com/office/drawing/2014/main" id="{72C556C8-D8C9-25D1-385B-B66A4EC75ADD}"/>
                    </a:ext>
                  </a:extLst>
                </p:cNvPr>
                <p:cNvSpPr txBox="1">
                  <a:spLocks noRot="1" noChangeAspect="1" noMove="1" noResize="1" noEditPoints="1" noAdjustHandles="1" noChangeArrowheads="1" noChangeShapeType="1" noTextEdit="1"/>
                </p:cNvSpPr>
                <p:nvPr/>
              </p:nvSpPr>
              <p:spPr>
                <a:xfrm>
                  <a:off x="178484" y="3619545"/>
                  <a:ext cx="695215" cy="707886"/>
                </a:xfrm>
                <a:prstGeom prst="rect">
                  <a:avLst/>
                </a:prstGeom>
                <a:blipFill>
                  <a:blip r:embed="rId6"/>
                  <a:stretch>
                    <a:fillRect/>
                  </a:stretch>
                </a:blipFill>
              </p:spPr>
              <p:txBody>
                <a:bodyPr/>
                <a:lstStyle/>
                <a:p>
                  <a:r>
                    <a:rPr lang="en-CA">
                      <a:noFill/>
                    </a:rPr>
                    <a:t> </a:t>
                  </a:r>
                </a:p>
              </p:txBody>
            </p:sp>
          </mc:Fallback>
        </mc:AlternateContent>
      </p:grpSp>
      <p:sp>
        <p:nvSpPr>
          <p:cNvPr id="7" name="TextBox 6">
            <a:extLst>
              <a:ext uri="{FF2B5EF4-FFF2-40B4-BE49-F238E27FC236}">
                <a16:creationId xmlns:a16="http://schemas.microsoft.com/office/drawing/2014/main" id="{2EEF9B46-9DFF-B8AB-8482-29B3F4849DEA}"/>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207" name="TextBox 206">
            <a:extLst>
              <a:ext uri="{FF2B5EF4-FFF2-40B4-BE49-F238E27FC236}">
                <a16:creationId xmlns:a16="http://schemas.microsoft.com/office/drawing/2014/main" id="{71BCF50B-9F5A-F1CE-8BCB-3BA562FB1AEB}"/>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p:sp>
        <p:nvSpPr>
          <p:cNvPr id="197" name="TextBox 196">
            <a:extLst>
              <a:ext uri="{FF2B5EF4-FFF2-40B4-BE49-F238E27FC236}">
                <a16:creationId xmlns:a16="http://schemas.microsoft.com/office/drawing/2014/main" id="{48BF0C25-6BDD-CD52-E127-F3493157819F}"/>
              </a:ext>
            </a:extLst>
          </p:cNvPr>
          <p:cNvSpPr txBox="1"/>
          <p:nvPr/>
        </p:nvSpPr>
        <p:spPr>
          <a:xfrm>
            <a:off x="972288" y="4565100"/>
            <a:ext cx="4255538" cy="1938992"/>
          </a:xfrm>
          <a:prstGeom prst="rect">
            <a:avLst/>
          </a:prstGeom>
          <a:solidFill>
            <a:schemeClr val="bg1"/>
          </a:solidFill>
          <a:ln w="38100">
            <a:solidFill>
              <a:schemeClr val="tx1"/>
            </a:solidFill>
          </a:ln>
        </p:spPr>
        <p:txBody>
          <a:bodyPr wrap="square" rtlCol="0">
            <a:spAutoFit/>
          </a:bodyPr>
          <a:lstStyle/>
          <a:p>
            <a:pPr algn="ctr"/>
            <a:r>
              <a:rPr lang="en-US" sz="6000" dirty="0">
                <a:effectLst/>
                <a:latin typeface="Calibri" panose="020F0502020204030204" pitchFamily="34" charset="0"/>
              </a:rPr>
              <a:t>Proper acceleration </a:t>
            </a:r>
          </a:p>
        </p:txBody>
      </p:sp>
      <p:grpSp>
        <p:nvGrpSpPr>
          <p:cNvPr id="199" name="Group 198">
            <a:extLst>
              <a:ext uri="{FF2B5EF4-FFF2-40B4-BE49-F238E27FC236}">
                <a16:creationId xmlns:a16="http://schemas.microsoft.com/office/drawing/2014/main" id="{29E73BA0-80C9-4F38-8194-5ACC9A8874AC}"/>
              </a:ext>
            </a:extLst>
          </p:cNvPr>
          <p:cNvGrpSpPr/>
          <p:nvPr/>
        </p:nvGrpSpPr>
        <p:grpSpPr>
          <a:xfrm>
            <a:off x="3723415" y="3622084"/>
            <a:ext cx="2244845" cy="782088"/>
            <a:chOff x="3723415" y="3622084"/>
            <a:chExt cx="2244845" cy="782088"/>
          </a:xfrm>
        </p:grpSpPr>
        <p:cxnSp>
          <p:nvCxnSpPr>
            <p:cNvPr id="200" name="Straight Arrow Connector 199">
              <a:extLst>
                <a:ext uri="{FF2B5EF4-FFF2-40B4-BE49-F238E27FC236}">
                  <a16:creationId xmlns:a16="http://schemas.microsoft.com/office/drawing/2014/main" id="{148FA2F6-5E31-46DA-D9FD-DD26400629EE}"/>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35647ACE-FCC2-EED6-473B-F9E579A89AAB}"/>
                </a:ext>
              </a:extLst>
            </p:cNvPr>
            <p:cNvSpPr txBox="1"/>
            <p:nvPr/>
          </p:nvSpPr>
          <p:spPr>
            <a:xfrm>
              <a:off x="3723415" y="3757841"/>
              <a:ext cx="2244845" cy="646331"/>
            </a:xfrm>
            <a:prstGeom prst="rect">
              <a:avLst/>
            </a:prstGeom>
            <a:noFill/>
          </p:spPr>
          <p:txBody>
            <a:bodyPr wrap="none" rtlCol="0">
              <a:spAutoFit/>
            </a:bodyPr>
            <a:lstStyle/>
            <a:p>
              <a:r>
                <a:rPr lang="en-GB" sz="3600" dirty="0"/>
                <a:t>Decreasing</a:t>
              </a:r>
              <a:endParaRPr lang="en-CA" sz="3600" dirty="0"/>
            </a:p>
          </p:txBody>
        </p:sp>
      </p:grpSp>
      <p:grpSp>
        <p:nvGrpSpPr>
          <p:cNvPr id="209" name="Group 208">
            <a:extLst>
              <a:ext uri="{FF2B5EF4-FFF2-40B4-BE49-F238E27FC236}">
                <a16:creationId xmlns:a16="http://schemas.microsoft.com/office/drawing/2014/main" id="{EBECA4BB-5F27-6365-50D8-BE17D01E50FE}"/>
              </a:ext>
            </a:extLst>
          </p:cNvPr>
          <p:cNvGrpSpPr/>
          <p:nvPr/>
        </p:nvGrpSpPr>
        <p:grpSpPr>
          <a:xfrm>
            <a:off x="1521121" y="3619545"/>
            <a:ext cx="2090957" cy="784627"/>
            <a:chOff x="1521121" y="3619545"/>
            <a:chExt cx="2090957" cy="784627"/>
          </a:xfrm>
        </p:grpSpPr>
        <p:cxnSp>
          <p:nvCxnSpPr>
            <p:cNvPr id="210" name="Straight Arrow Connector 209">
              <a:extLst>
                <a:ext uri="{FF2B5EF4-FFF2-40B4-BE49-F238E27FC236}">
                  <a16:creationId xmlns:a16="http://schemas.microsoft.com/office/drawing/2014/main" id="{D62D0160-91B4-13E0-09F2-20B99A2CD5F2}"/>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9802ED05-3380-CEF8-21F0-BE1131175028}"/>
                </a:ext>
              </a:extLst>
            </p:cNvPr>
            <p:cNvSpPr txBox="1"/>
            <p:nvPr/>
          </p:nvSpPr>
          <p:spPr>
            <a:xfrm>
              <a:off x="1521121" y="3757841"/>
              <a:ext cx="2090957" cy="646331"/>
            </a:xfrm>
            <a:prstGeom prst="rect">
              <a:avLst/>
            </a:prstGeom>
            <a:noFill/>
          </p:spPr>
          <p:txBody>
            <a:bodyPr wrap="none" rtlCol="0">
              <a:spAutoFit/>
            </a:bodyPr>
            <a:lstStyle/>
            <a:p>
              <a:r>
                <a:rPr lang="en-GB" sz="3600" dirty="0"/>
                <a:t>Increasing</a:t>
              </a:r>
              <a:endParaRPr lang="en-CA" sz="3600" dirty="0"/>
            </a:p>
          </p:txBody>
        </p:sp>
      </p:grpSp>
      <p:grpSp>
        <p:nvGrpSpPr>
          <p:cNvPr id="212" name="Group 211">
            <a:extLst>
              <a:ext uri="{FF2B5EF4-FFF2-40B4-BE49-F238E27FC236}">
                <a16:creationId xmlns:a16="http://schemas.microsoft.com/office/drawing/2014/main" id="{2B94BAF8-5A8B-6DE2-A7FE-97C7FCF2D42B}"/>
              </a:ext>
            </a:extLst>
          </p:cNvPr>
          <p:cNvGrpSpPr/>
          <p:nvPr/>
        </p:nvGrpSpPr>
        <p:grpSpPr>
          <a:xfrm>
            <a:off x="9887906" y="3622442"/>
            <a:ext cx="2244845" cy="782088"/>
            <a:chOff x="3723415" y="3622084"/>
            <a:chExt cx="2244845" cy="782088"/>
          </a:xfrm>
        </p:grpSpPr>
        <p:cxnSp>
          <p:nvCxnSpPr>
            <p:cNvPr id="213" name="Straight Arrow Connector 212">
              <a:extLst>
                <a:ext uri="{FF2B5EF4-FFF2-40B4-BE49-F238E27FC236}">
                  <a16:creationId xmlns:a16="http://schemas.microsoft.com/office/drawing/2014/main" id="{29518079-06E3-FC19-AE1E-7C9CC2068A16}"/>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F1295C34-03A3-6CF0-F1DF-D0D897591D35}"/>
                </a:ext>
              </a:extLst>
            </p:cNvPr>
            <p:cNvSpPr txBox="1"/>
            <p:nvPr/>
          </p:nvSpPr>
          <p:spPr>
            <a:xfrm>
              <a:off x="3723415" y="3757841"/>
              <a:ext cx="2244845" cy="646331"/>
            </a:xfrm>
            <a:prstGeom prst="rect">
              <a:avLst/>
            </a:prstGeom>
            <a:noFill/>
          </p:spPr>
          <p:txBody>
            <a:bodyPr wrap="none" rtlCol="0">
              <a:spAutoFit/>
            </a:bodyPr>
            <a:lstStyle/>
            <a:p>
              <a:r>
                <a:rPr lang="en-GB" sz="3600" dirty="0"/>
                <a:t>Decreasing</a:t>
              </a:r>
              <a:endParaRPr lang="en-CA" sz="3600" dirty="0"/>
            </a:p>
          </p:txBody>
        </p:sp>
      </p:grpSp>
      <p:grpSp>
        <p:nvGrpSpPr>
          <p:cNvPr id="215" name="Group 214">
            <a:extLst>
              <a:ext uri="{FF2B5EF4-FFF2-40B4-BE49-F238E27FC236}">
                <a16:creationId xmlns:a16="http://schemas.microsoft.com/office/drawing/2014/main" id="{B43C52A7-9A1B-0241-DBE2-6D958097143B}"/>
              </a:ext>
            </a:extLst>
          </p:cNvPr>
          <p:cNvGrpSpPr/>
          <p:nvPr/>
        </p:nvGrpSpPr>
        <p:grpSpPr>
          <a:xfrm>
            <a:off x="7685612" y="3619903"/>
            <a:ext cx="2090957" cy="784627"/>
            <a:chOff x="1521121" y="3619545"/>
            <a:chExt cx="2090957" cy="784627"/>
          </a:xfrm>
        </p:grpSpPr>
        <p:cxnSp>
          <p:nvCxnSpPr>
            <p:cNvPr id="216" name="Straight Arrow Connector 215">
              <a:extLst>
                <a:ext uri="{FF2B5EF4-FFF2-40B4-BE49-F238E27FC236}">
                  <a16:creationId xmlns:a16="http://schemas.microsoft.com/office/drawing/2014/main" id="{68B4DB56-CFFA-7264-97D1-6E0AD4164F0A}"/>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02B69A62-F843-25EE-0011-C9B80D56EA69}"/>
                </a:ext>
              </a:extLst>
            </p:cNvPr>
            <p:cNvSpPr txBox="1"/>
            <p:nvPr/>
          </p:nvSpPr>
          <p:spPr>
            <a:xfrm>
              <a:off x="1521121" y="3757841"/>
              <a:ext cx="2090957" cy="646331"/>
            </a:xfrm>
            <a:prstGeom prst="rect">
              <a:avLst/>
            </a:prstGeom>
            <a:noFill/>
          </p:spPr>
          <p:txBody>
            <a:bodyPr wrap="none" rtlCol="0">
              <a:spAutoFit/>
            </a:bodyPr>
            <a:lstStyle/>
            <a:p>
              <a:r>
                <a:rPr lang="en-GB" sz="3600" dirty="0"/>
                <a:t>Increasing</a:t>
              </a:r>
              <a:endParaRPr lang="en-CA" sz="3600" dirty="0"/>
            </a:p>
          </p:txBody>
        </p:sp>
      </p:grpSp>
      <p:sp>
        <p:nvSpPr>
          <p:cNvPr id="149" name="TextBox 148">
            <a:extLst>
              <a:ext uri="{FF2B5EF4-FFF2-40B4-BE49-F238E27FC236}">
                <a16:creationId xmlns:a16="http://schemas.microsoft.com/office/drawing/2014/main" id="{450B78A6-A481-CA77-F0EC-DE312D6F3D8A}"/>
              </a:ext>
            </a:extLst>
          </p:cNvPr>
          <p:cNvSpPr txBox="1"/>
          <p:nvPr/>
        </p:nvSpPr>
        <p:spPr>
          <a:xfrm>
            <a:off x="7088908" y="4572568"/>
            <a:ext cx="4255538" cy="1938992"/>
          </a:xfrm>
          <a:prstGeom prst="rect">
            <a:avLst/>
          </a:prstGeom>
          <a:solidFill>
            <a:schemeClr val="bg1"/>
          </a:solidFill>
          <a:ln w="38100">
            <a:solidFill>
              <a:schemeClr val="tx1"/>
            </a:solidFill>
          </a:ln>
        </p:spPr>
        <p:txBody>
          <a:bodyPr wrap="square" rtlCol="0">
            <a:spAutoFit/>
          </a:bodyPr>
          <a:lstStyle/>
          <a:p>
            <a:pPr algn="ctr"/>
            <a:r>
              <a:rPr lang="en-US" sz="6000" dirty="0">
                <a:effectLst/>
                <a:latin typeface="Calibri" panose="020F0502020204030204" pitchFamily="34" charset="0"/>
              </a:rPr>
              <a:t>Proper acceleration </a:t>
            </a:r>
          </a:p>
        </p:txBody>
      </p:sp>
      <p:grpSp>
        <p:nvGrpSpPr>
          <p:cNvPr id="12" name="Group 11">
            <a:extLst>
              <a:ext uri="{FF2B5EF4-FFF2-40B4-BE49-F238E27FC236}">
                <a16:creationId xmlns:a16="http://schemas.microsoft.com/office/drawing/2014/main" id="{4C3B8DF6-770F-92F0-0BBA-88FA5EA29495}"/>
              </a:ext>
            </a:extLst>
          </p:cNvPr>
          <p:cNvGrpSpPr/>
          <p:nvPr/>
        </p:nvGrpSpPr>
        <p:grpSpPr>
          <a:xfrm>
            <a:off x="5873326" y="734005"/>
            <a:ext cx="6319332" cy="3191439"/>
            <a:chOff x="5873326" y="734005"/>
            <a:chExt cx="6319332" cy="3191439"/>
          </a:xfrm>
        </p:grpSpPr>
        <p:grpSp>
          <p:nvGrpSpPr>
            <p:cNvPr id="76" name="Group 75">
              <a:extLst>
                <a:ext uri="{FF2B5EF4-FFF2-40B4-BE49-F238E27FC236}">
                  <a16:creationId xmlns:a16="http://schemas.microsoft.com/office/drawing/2014/main" id="{D65DB4B1-0455-E7A2-38CF-5B3E5B2DCF78}"/>
                </a:ext>
              </a:extLst>
            </p:cNvPr>
            <p:cNvGrpSpPr/>
            <p:nvPr/>
          </p:nvGrpSpPr>
          <p:grpSpPr>
            <a:xfrm>
              <a:off x="7569389" y="859156"/>
              <a:ext cx="903" cy="2535660"/>
              <a:chOff x="3126678" y="3429000"/>
              <a:chExt cx="2044" cy="2969406"/>
            </a:xfrm>
          </p:grpSpPr>
          <p:cxnSp>
            <p:nvCxnSpPr>
              <p:cNvPr id="144" name="Straight Connector 143">
                <a:extLst>
                  <a:ext uri="{FF2B5EF4-FFF2-40B4-BE49-F238E27FC236}">
                    <a16:creationId xmlns:a16="http://schemas.microsoft.com/office/drawing/2014/main" id="{9AC0C063-DE95-4B39-1ADB-6A98B2098DD9}"/>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83AAF32-1838-D77D-B2A9-0B3FE19A9CD4}"/>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736C134-0263-D1C8-E097-16E0DD259D22}"/>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949BD2E-46F2-5568-3817-4BCA4CD5D89F}"/>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234FD76-FBFD-3708-1F7D-3B6E067E982A}"/>
                </a:ext>
              </a:extLst>
            </p:cNvPr>
            <p:cNvGrpSpPr/>
            <p:nvPr/>
          </p:nvGrpSpPr>
          <p:grpSpPr>
            <a:xfrm>
              <a:off x="5873326" y="734005"/>
              <a:ext cx="1749046" cy="3191439"/>
              <a:chOff x="-4147149" y="328759"/>
              <a:chExt cx="3959986" cy="7225683"/>
            </a:xfrm>
          </p:grpSpPr>
          <p:pic>
            <p:nvPicPr>
              <p:cNvPr id="140" name="Picture 2" descr="Image result for earth">
                <a:extLst>
                  <a:ext uri="{FF2B5EF4-FFF2-40B4-BE49-F238E27FC236}">
                    <a16:creationId xmlns:a16="http://schemas.microsoft.com/office/drawing/2014/main" id="{F61A39DB-3E3D-5A42-578A-478DB73B4272}"/>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141" name="Picture 2" descr="Image result for earth">
                <a:extLst>
                  <a:ext uri="{FF2B5EF4-FFF2-40B4-BE49-F238E27FC236}">
                    <a16:creationId xmlns:a16="http://schemas.microsoft.com/office/drawing/2014/main" id="{79B791E4-66FA-6B11-939D-D82A3B97C1E5}"/>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142" name="Picture 2" descr="Image result for earth">
                <a:extLst>
                  <a:ext uri="{FF2B5EF4-FFF2-40B4-BE49-F238E27FC236}">
                    <a16:creationId xmlns:a16="http://schemas.microsoft.com/office/drawing/2014/main" id="{B2A42557-8FF4-7E0A-FE5D-1CFDE378C315}"/>
                  </a:ext>
                </a:extLst>
              </p:cNvPr>
              <p:cNvPicPr>
                <a:picLocks noChangeAspect="1" noChangeArrowheads="1"/>
              </p:cNvPicPr>
              <p:nvPr/>
            </p:nvPicPr>
            <p:blipFill>
              <a:blip r:embed="rId7">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143" name="Picture 2" descr="Image result for earth">
                <a:extLst>
                  <a:ext uri="{FF2B5EF4-FFF2-40B4-BE49-F238E27FC236}">
                    <a16:creationId xmlns:a16="http://schemas.microsoft.com/office/drawing/2014/main" id="{603E2862-5D3C-C127-FEBF-08D1E4810FFC}"/>
                  </a:ext>
                </a:extLst>
              </p:cNvPr>
              <p:cNvPicPr>
                <a:picLocks noChangeAspect="1" noChangeArrowheads="1"/>
              </p:cNvPicPr>
              <p:nvPr/>
            </p:nvPicPr>
            <p:blipFill>
              <a:blip r:embed="rId7">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550ED89D-2D53-A801-0DFD-73D331F7405F}"/>
                </a:ext>
              </a:extLst>
            </p:cNvPr>
            <p:cNvGrpSpPr/>
            <p:nvPr/>
          </p:nvGrpSpPr>
          <p:grpSpPr>
            <a:xfrm>
              <a:off x="9390958" y="872571"/>
              <a:ext cx="903" cy="2535660"/>
              <a:chOff x="3126678" y="3429000"/>
              <a:chExt cx="2044" cy="2969406"/>
            </a:xfrm>
          </p:grpSpPr>
          <p:cxnSp>
            <p:nvCxnSpPr>
              <p:cNvPr id="136" name="Straight Connector 135">
                <a:extLst>
                  <a:ext uri="{FF2B5EF4-FFF2-40B4-BE49-F238E27FC236}">
                    <a16:creationId xmlns:a16="http://schemas.microsoft.com/office/drawing/2014/main" id="{503C0189-4213-8404-F9A7-0BCFDA2478AD}"/>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C42C153-66C8-3324-361D-BA982450DAC3}"/>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8E1E2EE-54FF-B8CD-9DDC-7B039233D307}"/>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69AFC05-507E-EA9E-3DA0-BF6DA790FF37}"/>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C334BD44-6D94-8CF7-4669-D0D268162882}"/>
                </a:ext>
              </a:extLst>
            </p:cNvPr>
            <p:cNvGrpSpPr/>
            <p:nvPr/>
          </p:nvGrpSpPr>
          <p:grpSpPr>
            <a:xfrm>
              <a:off x="11058545" y="880985"/>
              <a:ext cx="903" cy="2535660"/>
              <a:chOff x="3126678" y="3429000"/>
              <a:chExt cx="2044" cy="2969406"/>
            </a:xfrm>
          </p:grpSpPr>
          <p:cxnSp>
            <p:nvCxnSpPr>
              <p:cNvPr id="132" name="Straight Connector 131">
                <a:extLst>
                  <a:ext uri="{FF2B5EF4-FFF2-40B4-BE49-F238E27FC236}">
                    <a16:creationId xmlns:a16="http://schemas.microsoft.com/office/drawing/2014/main" id="{2AC8F07B-61C8-0766-ACD0-BA5F44D6714C}"/>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88AA70E-0934-33B1-55C9-D91C0202C2D8}"/>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72A4FEC-5FE9-BDF5-8277-C4C88C0F6A9A}"/>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10ECA3-64ED-25A5-AAB2-6A7B164ACC9C}"/>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B104B484-032C-5B8C-E0AE-CD75F541C144}"/>
                </a:ext>
              </a:extLst>
            </p:cNvPr>
            <p:cNvGrpSpPr/>
            <p:nvPr/>
          </p:nvGrpSpPr>
          <p:grpSpPr>
            <a:xfrm>
              <a:off x="11931340" y="851160"/>
              <a:ext cx="903" cy="2535660"/>
              <a:chOff x="3126678" y="3429000"/>
              <a:chExt cx="2044" cy="2969406"/>
            </a:xfrm>
          </p:grpSpPr>
          <p:cxnSp>
            <p:nvCxnSpPr>
              <p:cNvPr id="128" name="Straight Connector 127">
                <a:extLst>
                  <a:ext uri="{FF2B5EF4-FFF2-40B4-BE49-F238E27FC236}">
                    <a16:creationId xmlns:a16="http://schemas.microsoft.com/office/drawing/2014/main" id="{367E6264-E85F-D967-3AFF-EEEF51771D3D}"/>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55C3078-7835-FC97-B2CE-30A8C49279CC}"/>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AF23066-2AFD-A4EF-9D99-61B296507AAA}"/>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90F0A2D-CFE7-2F7D-5826-5F93B3B1B966}"/>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1E0C6957-2F9E-B98F-9006-4BFA94D0FAAC}"/>
                </a:ext>
              </a:extLst>
            </p:cNvPr>
            <p:cNvGrpSpPr/>
            <p:nvPr/>
          </p:nvGrpSpPr>
          <p:grpSpPr>
            <a:xfrm>
              <a:off x="10256489" y="868149"/>
              <a:ext cx="903" cy="2535660"/>
              <a:chOff x="3126678" y="3429000"/>
              <a:chExt cx="2044" cy="2969406"/>
            </a:xfrm>
          </p:grpSpPr>
          <p:cxnSp>
            <p:nvCxnSpPr>
              <p:cNvPr id="119" name="Straight Connector 118">
                <a:extLst>
                  <a:ext uri="{FF2B5EF4-FFF2-40B4-BE49-F238E27FC236}">
                    <a16:creationId xmlns:a16="http://schemas.microsoft.com/office/drawing/2014/main" id="{ED004DC8-E80C-25D1-FC1E-8607A25000BC}"/>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49B90CF-EC77-131B-31AB-3CA1A86979AF}"/>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08D9218-3BAF-D563-02DA-9A6DB1272696}"/>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8EE341D-BEF6-7C63-5976-94D99A484C83}"/>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DE6FB93C-B08D-F5C1-2FCD-AFE25CE7E076}"/>
                </a:ext>
              </a:extLst>
            </p:cNvPr>
            <p:cNvGrpSpPr/>
            <p:nvPr/>
          </p:nvGrpSpPr>
          <p:grpSpPr>
            <a:xfrm>
              <a:off x="8575506" y="852317"/>
              <a:ext cx="903" cy="2535660"/>
              <a:chOff x="3126678" y="3429000"/>
              <a:chExt cx="2044" cy="2969406"/>
            </a:xfrm>
          </p:grpSpPr>
          <p:cxnSp>
            <p:nvCxnSpPr>
              <p:cNvPr id="115" name="Straight Connector 114">
                <a:extLst>
                  <a:ext uri="{FF2B5EF4-FFF2-40B4-BE49-F238E27FC236}">
                    <a16:creationId xmlns:a16="http://schemas.microsoft.com/office/drawing/2014/main" id="{3000B129-392D-DDE6-DE53-3C5D72129055}"/>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852B19E-2EAA-BE9C-80F0-DA5BCFE27198}"/>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A63F5A-F848-5F58-70A4-69A1DE40A5CB}"/>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AF789FA-842D-0318-D900-5FF58A3D9A6A}"/>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F7FBB2A-503F-6CC4-1CA0-B1644553D7D2}"/>
                </a:ext>
              </a:extLst>
            </p:cNvPr>
            <p:cNvGrpSpPr/>
            <p:nvPr/>
          </p:nvGrpSpPr>
          <p:grpSpPr>
            <a:xfrm>
              <a:off x="7568241" y="2813559"/>
              <a:ext cx="4624417" cy="499041"/>
              <a:chOff x="7568241" y="2813559"/>
              <a:chExt cx="4624417" cy="499041"/>
            </a:xfrm>
          </p:grpSpPr>
          <p:grpSp>
            <p:nvGrpSpPr>
              <p:cNvPr id="91" name="Group 90">
                <a:extLst>
                  <a:ext uri="{FF2B5EF4-FFF2-40B4-BE49-F238E27FC236}">
                    <a16:creationId xmlns:a16="http://schemas.microsoft.com/office/drawing/2014/main" id="{4EF8DFDB-D3F6-0357-3E79-7944D2D1220C}"/>
                  </a:ext>
                </a:extLst>
              </p:cNvPr>
              <p:cNvGrpSpPr/>
              <p:nvPr/>
            </p:nvGrpSpPr>
            <p:grpSpPr>
              <a:xfrm>
                <a:off x="8955231" y="2890190"/>
                <a:ext cx="740986" cy="338937"/>
                <a:chOff x="8646640" y="3111509"/>
                <a:chExt cx="1677654" cy="767381"/>
              </a:xfrm>
            </p:grpSpPr>
            <p:grpSp>
              <p:nvGrpSpPr>
                <p:cNvPr id="110" name="Group 109">
                  <a:extLst>
                    <a:ext uri="{FF2B5EF4-FFF2-40B4-BE49-F238E27FC236}">
                      <a16:creationId xmlns:a16="http://schemas.microsoft.com/office/drawing/2014/main" id="{29DE603D-D9B5-0E71-4AC7-945DAC5AA05E}"/>
                    </a:ext>
                  </a:extLst>
                </p:cNvPr>
                <p:cNvGrpSpPr/>
                <p:nvPr/>
              </p:nvGrpSpPr>
              <p:grpSpPr>
                <a:xfrm rot="5400000">
                  <a:off x="8841587" y="3212326"/>
                  <a:ext cx="180885" cy="570780"/>
                  <a:chOff x="5924550" y="2736683"/>
                  <a:chExt cx="723900" cy="1549567"/>
                </a:xfrm>
              </p:grpSpPr>
              <p:sp>
                <p:nvSpPr>
                  <p:cNvPr id="112" name="Oval 111">
                    <a:extLst>
                      <a:ext uri="{FF2B5EF4-FFF2-40B4-BE49-F238E27FC236}">
                        <a16:creationId xmlns:a16="http://schemas.microsoft.com/office/drawing/2014/main" id="{78045B5E-9824-24A8-6951-C8F1ED7798E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Oval 112">
                    <a:extLst>
                      <a:ext uri="{FF2B5EF4-FFF2-40B4-BE49-F238E27FC236}">
                        <a16:creationId xmlns:a16="http://schemas.microsoft.com/office/drawing/2014/main" id="{6774E730-D13E-134F-C668-83A751D2339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Oval 113">
                    <a:extLst>
                      <a:ext uri="{FF2B5EF4-FFF2-40B4-BE49-F238E27FC236}">
                        <a16:creationId xmlns:a16="http://schemas.microsoft.com/office/drawing/2014/main" id="{FDC3EFA9-A8CB-9C73-4EDF-7274AF68A3DE}"/>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11" name="Picture 8" descr="Rocket, Star, Moon, Space Travel, Space, Research">
                  <a:extLst>
                    <a:ext uri="{FF2B5EF4-FFF2-40B4-BE49-F238E27FC236}">
                      <a16:creationId xmlns:a16="http://schemas.microsoft.com/office/drawing/2014/main" id="{5AB3F0FE-C586-00CB-9221-ACBD700E5822}"/>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BD4A31CF-BA67-0DE1-A1F1-CF5685CD1A81}"/>
                  </a:ext>
                </a:extLst>
              </p:cNvPr>
              <p:cNvGrpSpPr/>
              <p:nvPr/>
            </p:nvGrpSpPr>
            <p:grpSpPr>
              <a:xfrm>
                <a:off x="10627919" y="2881633"/>
                <a:ext cx="741971" cy="338937"/>
                <a:chOff x="4920826" y="3092135"/>
                <a:chExt cx="1679884" cy="767381"/>
              </a:xfrm>
            </p:grpSpPr>
            <p:grpSp>
              <p:nvGrpSpPr>
                <p:cNvPr id="105" name="Group 104">
                  <a:extLst>
                    <a:ext uri="{FF2B5EF4-FFF2-40B4-BE49-F238E27FC236}">
                      <a16:creationId xmlns:a16="http://schemas.microsoft.com/office/drawing/2014/main" id="{78BF31B1-C598-1C6F-7C37-3FD4798E123F}"/>
                    </a:ext>
                  </a:extLst>
                </p:cNvPr>
                <p:cNvGrpSpPr/>
                <p:nvPr/>
              </p:nvGrpSpPr>
              <p:grpSpPr>
                <a:xfrm rot="5400000">
                  <a:off x="5115773" y="3189466"/>
                  <a:ext cx="180885" cy="570780"/>
                  <a:chOff x="5924550" y="2736683"/>
                  <a:chExt cx="723900" cy="1549567"/>
                </a:xfrm>
              </p:grpSpPr>
              <p:sp>
                <p:nvSpPr>
                  <p:cNvPr id="107" name="Oval 106">
                    <a:extLst>
                      <a:ext uri="{FF2B5EF4-FFF2-40B4-BE49-F238E27FC236}">
                        <a16:creationId xmlns:a16="http://schemas.microsoft.com/office/drawing/2014/main" id="{6F442B27-FC59-C733-7038-C999D6BC6347}"/>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Oval 107">
                    <a:extLst>
                      <a:ext uri="{FF2B5EF4-FFF2-40B4-BE49-F238E27FC236}">
                        <a16:creationId xmlns:a16="http://schemas.microsoft.com/office/drawing/2014/main" id="{BFF0AD0F-FCA3-3C13-654C-DA792AFF8D67}"/>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Oval 108">
                    <a:extLst>
                      <a:ext uri="{FF2B5EF4-FFF2-40B4-BE49-F238E27FC236}">
                        <a16:creationId xmlns:a16="http://schemas.microsoft.com/office/drawing/2014/main" id="{D8657942-82E7-6C62-0A25-3B1FA00CD76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6" name="Picture 8" descr="Rocket, Star, Moon, Space Travel, Space, Research">
                  <a:extLst>
                    <a:ext uri="{FF2B5EF4-FFF2-40B4-BE49-F238E27FC236}">
                      <a16:creationId xmlns:a16="http://schemas.microsoft.com/office/drawing/2014/main" id="{28BB45A4-3025-567D-FC2B-D8E6D5263EA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56258A63-C30A-2183-F671-C703FE6C6058}"/>
                  </a:ext>
                </a:extLst>
              </p:cNvPr>
              <p:cNvGrpSpPr/>
              <p:nvPr/>
            </p:nvGrpSpPr>
            <p:grpSpPr>
              <a:xfrm>
                <a:off x="9820783" y="2895047"/>
                <a:ext cx="747714" cy="338937"/>
                <a:chOff x="6772231" y="3122507"/>
                <a:chExt cx="1692886" cy="767381"/>
              </a:xfrm>
            </p:grpSpPr>
            <p:grpSp>
              <p:nvGrpSpPr>
                <p:cNvPr id="100" name="Group 99">
                  <a:extLst>
                    <a:ext uri="{FF2B5EF4-FFF2-40B4-BE49-F238E27FC236}">
                      <a16:creationId xmlns:a16="http://schemas.microsoft.com/office/drawing/2014/main" id="{27C98732-6131-7F31-C4FE-BA858FA010E0}"/>
                    </a:ext>
                  </a:extLst>
                </p:cNvPr>
                <p:cNvGrpSpPr/>
                <p:nvPr/>
              </p:nvGrpSpPr>
              <p:grpSpPr>
                <a:xfrm rot="5400000">
                  <a:off x="6967178" y="3225174"/>
                  <a:ext cx="180885" cy="570780"/>
                  <a:chOff x="5924550" y="2736683"/>
                  <a:chExt cx="723900" cy="1549567"/>
                </a:xfrm>
              </p:grpSpPr>
              <p:sp>
                <p:nvSpPr>
                  <p:cNvPr id="102" name="Oval 101">
                    <a:extLst>
                      <a:ext uri="{FF2B5EF4-FFF2-40B4-BE49-F238E27FC236}">
                        <a16:creationId xmlns:a16="http://schemas.microsoft.com/office/drawing/2014/main" id="{9FCF3FCC-9A99-A93B-A91F-D02BB5D3EBB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Oval 102">
                    <a:extLst>
                      <a:ext uri="{FF2B5EF4-FFF2-40B4-BE49-F238E27FC236}">
                        <a16:creationId xmlns:a16="http://schemas.microsoft.com/office/drawing/2014/main" id="{8A6948CA-2ED8-B6FB-A462-02055BAC4B1F}"/>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Oval 103">
                    <a:extLst>
                      <a:ext uri="{FF2B5EF4-FFF2-40B4-BE49-F238E27FC236}">
                        <a16:creationId xmlns:a16="http://schemas.microsoft.com/office/drawing/2014/main" id="{EE5B272A-A216-5194-3AA1-94D8763C0D3E}"/>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1" name="Picture 8" descr="Rocket, Star, Moon, Space Travel, Space, Research">
                  <a:extLst>
                    <a:ext uri="{FF2B5EF4-FFF2-40B4-BE49-F238E27FC236}">
                      <a16:creationId xmlns:a16="http://schemas.microsoft.com/office/drawing/2014/main" id="{EA7B00EA-C01A-CCA4-A214-094FDAE16350}"/>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a:extLst>
                  <a:ext uri="{FF2B5EF4-FFF2-40B4-BE49-F238E27FC236}">
                    <a16:creationId xmlns:a16="http://schemas.microsoft.com/office/drawing/2014/main" id="{A5AABD74-CF3F-D6F6-9C38-1A63A82BFC20}"/>
                  </a:ext>
                </a:extLst>
              </p:cNvPr>
              <p:cNvGrpSpPr/>
              <p:nvPr/>
            </p:nvGrpSpPr>
            <p:grpSpPr>
              <a:xfrm>
                <a:off x="11447420" y="2881632"/>
                <a:ext cx="745238" cy="338937"/>
                <a:chOff x="2869238" y="3092134"/>
                <a:chExt cx="1687281" cy="767381"/>
              </a:xfrm>
            </p:grpSpPr>
            <p:grpSp>
              <p:nvGrpSpPr>
                <p:cNvPr id="95" name="Group 94">
                  <a:extLst>
                    <a:ext uri="{FF2B5EF4-FFF2-40B4-BE49-F238E27FC236}">
                      <a16:creationId xmlns:a16="http://schemas.microsoft.com/office/drawing/2014/main" id="{57E2D2F8-E5A3-BE8D-62F0-FEB1F08EFC08}"/>
                    </a:ext>
                  </a:extLst>
                </p:cNvPr>
                <p:cNvGrpSpPr/>
                <p:nvPr/>
              </p:nvGrpSpPr>
              <p:grpSpPr>
                <a:xfrm rot="5400000">
                  <a:off x="3064185" y="3197086"/>
                  <a:ext cx="180885" cy="570780"/>
                  <a:chOff x="5924550" y="2736683"/>
                  <a:chExt cx="723900" cy="1549567"/>
                </a:xfrm>
              </p:grpSpPr>
              <p:sp>
                <p:nvSpPr>
                  <p:cNvPr id="97" name="Oval 96">
                    <a:extLst>
                      <a:ext uri="{FF2B5EF4-FFF2-40B4-BE49-F238E27FC236}">
                        <a16:creationId xmlns:a16="http://schemas.microsoft.com/office/drawing/2014/main" id="{62BCFFCE-E2D7-1BE0-B902-D77A7E00A1C6}"/>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Oval 97">
                    <a:extLst>
                      <a:ext uri="{FF2B5EF4-FFF2-40B4-BE49-F238E27FC236}">
                        <a16:creationId xmlns:a16="http://schemas.microsoft.com/office/drawing/2014/main" id="{D35FA61B-A862-4EA8-3FC7-5BA96188179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Oval 98">
                    <a:extLst>
                      <a:ext uri="{FF2B5EF4-FFF2-40B4-BE49-F238E27FC236}">
                        <a16:creationId xmlns:a16="http://schemas.microsoft.com/office/drawing/2014/main" id="{84DF6AF4-5087-5D7B-CBCF-BD50B5C15558}"/>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96" name="Picture 8" descr="Rocket, Star, Moon, Space Travel, Space, Research">
                  <a:extLst>
                    <a:ext uri="{FF2B5EF4-FFF2-40B4-BE49-F238E27FC236}">
                      <a16:creationId xmlns:a16="http://schemas.microsoft.com/office/drawing/2014/main" id="{AA6C4685-81E4-EAF7-81FC-F38534CA9456}"/>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Graphic 76" descr="Confused person with solid fill">
                <a:extLst>
                  <a:ext uri="{FF2B5EF4-FFF2-40B4-BE49-F238E27FC236}">
                    <a16:creationId xmlns:a16="http://schemas.microsoft.com/office/drawing/2014/main" id="{36F2F8D0-072D-18EA-13A2-42A9A6A6F4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7568241" y="2813559"/>
                <a:ext cx="499041" cy="499041"/>
              </a:xfrm>
              <a:prstGeom prst="rect">
                <a:avLst/>
              </a:prstGeom>
            </p:spPr>
          </p:pic>
          <p:grpSp>
            <p:nvGrpSpPr>
              <p:cNvPr id="82" name="Group 81">
                <a:extLst>
                  <a:ext uri="{FF2B5EF4-FFF2-40B4-BE49-F238E27FC236}">
                    <a16:creationId xmlns:a16="http://schemas.microsoft.com/office/drawing/2014/main" id="{9DEE4284-C90B-4713-FB97-56E356675915}"/>
                  </a:ext>
                </a:extLst>
              </p:cNvPr>
              <p:cNvGrpSpPr/>
              <p:nvPr/>
            </p:nvGrpSpPr>
            <p:grpSpPr>
              <a:xfrm>
                <a:off x="8131305" y="2890190"/>
                <a:ext cx="736158" cy="338937"/>
                <a:chOff x="10474142" y="3111509"/>
                <a:chExt cx="1666722" cy="767381"/>
              </a:xfrm>
            </p:grpSpPr>
            <p:grpSp>
              <p:nvGrpSpPr>
                <p:cNvPr id="123" name="Group 122">
                  <a:extLst>
                    <a:ext uri="{FF2B5EF4-FFF2-40B4-BE49-F238E27FC236}">
                      <a16:creationId xmlns:a16="http://schemas.microsoft.com/office/drawing/2014/main" id="{A5904B09-B4EC-3361-2000-BFCB315D7738}"/>
                    </a:ext>
                  </a:extLst>
                </p:cNvPr>
                <p:cNvGrpSpPr/>
                <p:nvPr/>
              </p:nvGrpSpPr>
              <p:grpSpPr>
                <a:xfrm rot="5400000">
                  <a:off x="10669089" y="3212326"/>
                  <a:ext cx="180885" cy="570780"/>
                  <a:chOff x="5924550" y="2736683"/>
                  <a:chExt cx="723900" cy="1549567"/>
                </a:xfrm>
              </p:grpSpPr>
              <p:sp>
                <p:nvSpPr>
                  <p:cNvPr id="125" name="Oval 124">
                    <a:extLst>
                      <a:ext uri="{FF2B5EF4-FFF2-40B4-BE49-F238E27FC236}">
                        <a16:creationId xmlns:a16="http://schemas.microsoft.com/office/drawing/2014/main" id="{2A5F05C6-C771-766C-0493-7BD8FD4E286D}"/>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Oval 125">
                    <a:extLst>
                      <a:ext uri="{FF2B5EF4-FFF2-40B4-BE49-F238E27FC236}">
                        <a16:creationId xmlns:a16="http://schemas.microsoft.com/office/drawing/2014/main" id="{C5BD605B-DB5F-FF11-527E-49CABAEDA127}"/>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Oval 126">
                    <a:extLst>
                      <a:ext uri="{FF2B5EF4-FFF2-40B4-BE49-F238E27FC236}">
                        <a16:creationId xmlns:a16="http://schemas.microsoft.com/office/drawing/2014/main" id="{C33AC68C-EDD5-67AC-8D46-5B94061705DE}"/>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24" name="Picture 8" descr="Rocket, Star, Moon, Space Travel, Space, Research">
                  <a:extLst>
                    <a:ext uri="{FF2B5EF4-FFF2-40B4-BE49-F238E27FC236}">
                      <a16:creationId xmlns:a16="http://schemas.microsoft.com/office/drawing/2014/main" id="{9380383E-EE87-3085-6301-EA0979D67983}"/>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5" name="Group 14">
            <a:extLst>
              <a:ext uri="{FF2B5EF4-FFF2-40B4-BE49-F238E27FC236}">
                <a16:creationId xmlns:a16="http://schemas.microsoft.com/office/drawing/2014/main" id="{442600BB-9F24-366B-6475-C3A10AB855D9}"/>
              </a:ext>
            </a:extLst>
          </p:cNvPr>
          <p:cNvGrpSpPr/>
          <p:nvPr/>
        </p:nvGrpSpPr>
        <p:grpSpPr>
          <a:xfrm>
            <a:off x="5856380" y="-225463"/>
            <a:ext cx="298108" cy="7083463"/>
            <a:chOff x="5856380" y="-225463"/>
            <a:chExt cx="298108" cy="7083463"/>
          </a:xfrm>
        </p:grpSpPr>
        <p:sp>
          <p:nvSpPr>
            <p:cNvPr id="148" name="Rectangle 147">
              <a:extLst>
                <a:ext uri="{FF2B5EF4-FFF2-40B4-BE49-F238E27FC236}">
                  <a16:creationId xmlns:a16="http://schemas.microsoft.com/office/drawing/2014/main" id="{92B442A4-EE70-E3F5-E6B8-A56CABB7BAE4}"/>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4D98B2B9-1C04-6646-BF9B-2BE15789EAC5}"/>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02897059"/>
      </p:ext>
    </p:extLst>
  </p:cSld>
  <p:clrMapOvr>
    <a:masterClrMapping/>
  </p:clrMapOvr>
  <mc:AlternateContent xmlns:mc="http://schemas.openxmlformats.org/markup-compatibility/2006" xmlns:p14="http://schemas.microsoft.com/office/powerpoint/2010/main">
    <mc:Choice Requires="p14">
      <p:transition spd="med" p14:dur="700" advTm="19742">
        <p:fade/>
      </p:transition>
    </mc:Choice>
    <mc:Fallback xmlns="">
      <p:transition spd="med" advTm="197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99"/>
                                        </p:tgtEl>
                                        <p:attrNameLst>
                                          <p:attrName>style.visibility</p:attrName>
                                        </p:attrNameLst>
                                      </p:cBhvr>
                                      <p:to>
                                        <p:strVal val="visible"/>
                                      </p:to>
                                    </p:set>
                                    <p:animEffect transition="in" filter="wipe(left)">
                                      <p:cBhvr>
                                        <p:cTn id="26" dur="500"/>
                                        <p:tgtEl>
                                          <p:spTgt spid="199"/>
                                        </p:tgtEl>
                                      </p:cBhvr>
                                    </p:animEffect>
                                  </p:childTnLst>
                                </p:cTn>
                              </p:par>
                              <p:par>
                                <p:cTn id="27" presetID="22" presetClass="entr" presetSubtype="8" fill="hold" nodeType="withEffect">
                                  <p:stCondLst>
                                    <p:cond delay="0"/>
                                  </p:stCondLst>
                                  <p:childTnLst>
                                    <p:set>
                                      <p:cBhvr>
                                        <p:cTn id="28" dur="1" fill="hold">
                                          <p:stCondLst>
                                            <p:cond delay="0"/>
                                          </p:stCondLst>
                                        </p:cTn>
                                        <p:tgtEl>
                                          <p:spTgt spid="212"/>
                                        </p:tgtEl>
                                        <p:attrNameLst>
                                          <p:attrName>style.visibility</p:attrName>
                                        </p:attrNameLst>
                                      </p:cBhvr>
                                      <p:to>
                                        <p:strVal val="visible"/>
                                      </p:to>
                                    </p:set>
                                    <p:animEffect transition="in" filter="wipe(left)">
                                      <p:cBhvr>
                                        <p:cTn id="29" dur="500"/>
                                        <p:tgtEl>
                                          <p:spTgt spid="2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wipe(right)">
                                      <p:cBhvr>
                                        <p:cTn id="34" dur="500"/>
                                        <p:tgtEl>
                                          <p:spTgt spid="215"/>
                                        </p:tgtEl>
                                      </p:cBhvr>
                                    </p:animEffect>
                                  </p:childTnLst>
                                </p:cTn>
                              </p:par>
                              <p:par>
                                <p:cTn id="35" presetID="22" presetClass="entr" presetSubtype="2" fill="hold" nodeType="withEffect">
                                  <p:stCondLst>
                                    <p:cond delay="0"/>
                                  </p:stCondLst>
                                  <p:childTnLst>
                                    <p:set>
                                      <p:cBhvr>
                                        <p:cTn id="36" dur="1" fill="hold">
                                          <p:stCondLst>
                                            <p:cond delay="0"/>
                                          </p:stCondLst>
                                        </p:cTn>
                                        <p:tgtEl>
                                          <p:spTgt spid="209"/>
                                        </p:tgtEl>
                                        <p:attrNameLst>
                                          <p:attrName>style.visibility</p:attrName>
                                        </p:attrNameLst>
                                      </p:cBhvr>
                                      <p:to>
                                        <p:strVal val="visible"/>
                                      </p:to>
                                    </p:set>
                                    <p:animEffect transition="in" filter="wipe(right)">
                                      <p:cBhvr>
                                        <p:cTn id="37"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4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1" name="Group 400">
            <a:extLst>
              <a:ext uri="{FF2B5EF4-FFF2-40B4-BE49-F238E27FC236}">
                <a16:creationId xmlns:a16="http://schemas.microsoft.com/office/drawing/2014/main" id="{2BA60A82-4AB6-BFD6-C9DE-5E2C56F8F5DF}"/>
              </a:ext>
            </a:extLst>
          </p:cNvPr>
          <p:cNvGrpSpPr/>
          <p:nvPr/>
        </p:nvGrpSpPr>
        <p:grpSpPr>
          <a:xfrm>
            <a:off x="0" y="-538381"/>
            <a:ext cx="6477000" cy="7396381"/>
            <a:chOff x="0" y="-538381"/>
            <a:chExt cx="6477000" cy="7396381"/>
          </a:xfrm>
        </p:grpSpPr>
        <p:grpSp>
          <p:nvGrpSpPr>
            <p:cNvPr id="402" name="Group 401">
              <a:extLst>
                <a:ext uri="{FF2B5EF4-FFF2-40B4-BE49-F238E27FC236}">
                  <a16:creationId xmlns:a16="http://schemas.microsoft.com/office/drawing/2014/main" id="{9BF9A399-BB4C-485C-EA36-7AF27805FF50}"/>
                </a:ext>
              </a:extLst>
            </p:cNvPr>
            <p:cNvGrpSpPr/>
            <p:nvPr/>
          </p:nvGrpSpPr>
          <p:grpSpPr>
            <a:xfrm>
              <a:off x="0" y="-538381"/>
              <a:ext cx="6300657" cy="7076329"/>
              <a:chOff x="-9007" y="-1704229"/>
              <a:chExt cx="14121577" cy="15860081"/>
            </a:xfrm>
          </p:grpSpPr>
          <p:grpSp>
            <p:nvGrpSpPr>
              <p:cNvPr id="435" name="Group 434">
                <a:extLst>
                  <a:ext uri="{FF2B5EF4-FFF2-40B4-BE49-F238E27FC236}">
                    <a16:creationId xmlns:a16="http://schemas.microsoft.com/office/drawing/2014/main" id="{173D8D57-E034-625D-58CE-3132CC51F3DF}"/>
                  </a:ext>
                </a:extLst>
              </p:cNvPr>
              <p:cNvGrpSpPr/>
              <p:nvPr/>
            </p:nvGrpSpPr>
            <p:grpSpPr>
              <a:xfrm>
                <a:off x="2512279" y="1632932"/>
                <a:ext cx="2457595" cy="9279249"/>
                <a:chOff x="8040306" y="534307"/>
                <a:chExt cx="1655234" cy="6249739"/>
              </a:xfrm>
            </p:grpSpPr>
            <p:sp>
              <p:nvSpPr>
                <p:cNvPr id="449" name="Freeform: Shape 448">
                  <a:extLst>
                    <a:ext uri="{FF2B5EF4-FFF2-40B4-BE49-F238E27FC236}">
                      <a16:creationId xmlns:a16="http://schemas.microsoft.com/office/drawing/2014/main" id="{0BD1EF5A-9A64-B426-525B-CB7BCA37097E}"/>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0" name="Freeform: Shape 449">
                  <a:extLst>
                    <a:ext uri="{FF2B5EF4-FFF2-40B4-BE49-F238E27FC236}">
                      <a16:creationId xmlns:a16="http://schemas.microsoft.com/office/drawing/2014/main" id="{14FA7B01-EB0E-7A59-A5F9-4A22D8FCFE93}"/>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cxnSp>
            <p:nvCxnSpPr>
              <p:cNvPr id="436" name="Straight Connector 435">
                <a:extLst>
                  <a:ext uri="{FF2B5EF4-FFF2-40B4-BE49-F238E27FC236}">
                    <a16:creationId xmlns:a16="http://schemas.microsoft.com/office/drawing/2014/main" id="{F72A677D-28FA-9C34-D881-4957B4F08D79}"/>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37" name="Group 436">
                <a:extLst>
                  <a:ext uri="{FF2B5EF4-FFF2-40B4-BE49-F238E27FC236}">
                    <a16:creationId xmlns:a16="http://schemas.microsoft.com/office/drawing/2014/main" id="{F1F16AFC-8F08-EBD0-1A15-0FB43F681E38}"/>
                  </a:ext>
                </a:extLst>
              </p:cNvPr>
              <p:cNvGrpSpPr/>
              <p:nvPr/>
            </p:nvGrpSpPr>
            <p:grpSpPr>
              <a:xfrm>
                <a:off x="4815075" y="973517"/>
                <a:ext cx="2457595" cy="10691573"/>
                <a:chOff x="8040306" y="534307"/>
                <a:chExt cx="1655234" cy="6249739"/>
              </a:xfrm>
            </p:grpSpPr>
            <p:sp>
              <p:nvSpPr>
                <p:cNvPr id="447" name="Freeform: Shape 446">
                  <a:extLst>
                    <a:ext uri="{FF2B5EF4-FFF2-40B4-BE49-F238E27FC236}">
                      <a16:creationId xmlns:a16="http://schemas.microsoft.com/office/drawing/2014/main" id="{6D7EB219-DEB7-AE20-05EA-2F1ABC896634}"/>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448" name="Freeform: Shape 447">
                  <a:extLst>
                    <a:ext uri="{FF2B5EF4-FFF2-40B4-BE49-F238E27FC236}">
                      <a16:creationId xmlns:a16="http://schemas.microsoft.com/office/drawing/2014/main" id="{BD71C828-6C74-335B-1F5E-2B582EA9AA63}"/>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438" name="Group 437">
                <a:extLst>
                  <a:ext uri="{FF2B5EF4-FFF2-40B4-BE49-F238E27FC236}">
                    <a16:creationId xmlns:a16="http://schemas.microsoft.com/office/drawing/2014/main" id="{54210B18-E80A-37C5-A489-ED57A3EA2DA7}"/>
                  </a:ext>
                </a:extLst>
              </p:cNvPr>
              <p:cNvGrpSpPr/>
              <p:nvPr/>
            </p:nvGrpSpPr>
            <p:grpSpPr>
              <a:xfrm>
                <a:off x="7076125" y="259098"/>
                <a:ext cx="2457595" cy="12026921"/>
                <a:chOff x="8040306" y="534307"/>
                <a:chExt cx="1655234" cy="6249739"/>
              </a:xfrm>
            </p:grpSpPr>
            <p:sp>
              <p:nvSpPr>
                <p:cNvPr id="445" name="Freeform: Shape 444">
                  <a:extLst>
                    <a:ext uri="{FF2B5EF4-FFF2-40B4-BE49-F238E27FC236}">
                      <a16:creationId xmlns:a16="http://schemas.microsoft.com/office/drawing/2014/main" id="{5419E7A1-1B40-813B-156F-72F93CC479CA}"/>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6" name="Freeform: Shape 445">
                  <a:extLst>
                    <a:ext uri="{FF2B5EF4-FFF2-40B4-BE49-F238E27FC236}">
                      <a16:creationId xmlns:a16="http://schemas.microsoft.com/office/drawing/2014/main" id="{FAE8CC14-F652-2DC3-1B5A-A270971DFBE1}"/>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39" name="Group 438">
                <a:extLst>
                  <a:ext uri="{FF2B5EF4-FFF2-40B4-BE49-F238E27FC236}">
                    <a16:creationId xmlns:a16="http://schemas.microsoft.com/office/drawing/2014/main" id="{F5A975CA-E145-7231-B728-82C7DA4561D7}"/>
                  </a:ext>
                </a:extLst>
              </p:cNvPr>
              <p:cNvGrpSpPr/>
              <p:nvPr/>
            </p:nvGrpSpPr>
            <p:grpSpPr>
              <a:xfrm>
                <a:off x="9388922" y="-816056"/>
                <a:ext cx="2457595" cy="14177229"/>
                <a:chOff x="8040306" y="534307"/>
                <a:chExt cx="1655234" cy="6249739"/>
              </a:xfrm>
            </p:grpSpPr>
            <p:sp>
              <p:nvSpPr>
                <p:cNvPr id="443" name="Freeform: Shape 442">
                  <a:extLst>
                    <a:ext uri="{FF2B5EF4-FFF2-40B4-BE49-F238E27FC236}">
                      <a16:creationId xmlns:a16="http://schemas.microsoft.com/office/drawing/2014/main" id="{6D5A71BB-580B-5218-B3A6-23A1DD057C1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4" name="Freeform: Shape 443">
                  <a:extLst>
                    <a:ext uri="{FF2B5EF4-FFF2-40B4-BE49-F238E27FC236}">
                      <a16:creationId xmlns:a16="http://schemas.microsoft.com/office/drawing/2014/main" id="{CA324EC7-26E0-426B-370B-D7801CA7780F}"/>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40" name="Group 439">
                <a:extLst>
                  <a:ext uri="{FF2B5EF4-FFF2-40B4-BE49-F238E27FC236}">
                    <a16:creationId xmlns:a16="http://schemas.microsoft.com/office/drawing/2014/main" id="{3BD515B1-733E-6764-BFB1-577C83AF447F}"/>
                  </a:ext>
                </a:extLst>
              </p:cNvPr>
              <p:cNvGrpSpPr/>
              <p:nvPr/>
            </p:nvGrpSpPr>
            <p:grpSpPr>
              <a:xfrm>
                <a:off x="11654975" y="-1704229"/>
                <a:ext cx="2457595" cy="15860081"/>
                <a:chOff x="8040306" y="534307"/>
                <a:chExt cx="1655234" cy="6249739"/>
              </a:xfrm>
            </p:grpSpPr>
            <p:sp>
              <p:nvSpPr>
                <p:cNvPr id="441" name="Freeform: Shape 440">
                  <a:extLst>
                    <a:ext uri="{FF2B5EF4-FFF2-40B4-BE49-F238E27FC236}">
                      <a16:creationId xmlns:a16="http://schemas.microsoft.com/office/drawing/2014/main" id="{CC288ABC-BDBD-B9A1-D79F-1C0464BBE857}"/>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2" name="Freeform: Shape 441">
                  <a:extLst>
                    <a:ext uri="{FF2B5EF4-FFF2-40B4-BE49-F238E27FC236}">
                      <a16:creationId xmlns:a16="http://schemas.microsoft.com/office/drawing/2014/main" id="{69CCB0A1-DC73-6AC2-4083-E3C35005B53A}"/>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403" name="Rectangle 402">
              <a:extLst>
                <a:ext uri="{FF2B5EF4-FFF2-40B4-BE49-F238E27FC236}">
                  <a16:creationId xmlns:a16="http://schemas.microsoft.com/office/drawing/2014/main" id="{56760B95-E49C-FC04-9B36-3C0911FE01FC}"/>
                </a:ext>
              </a:extLst>
            </p:cNvPr>
            <p:cNvSpPr/>
            <p:nvPr/>
          </p:nvSpPr>
          <p:spPr>
            <a:xfrm>
              <a:off x="0" y="3181266"/>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04" name="Group 403">
              <a:extLst>
                <a:ext uri="{FF2B5EF4-FFF2-40B4-BE49-F238E27FC236}">
                  <a16:creationId xmlns:a16="http://schemas.microsoft.com/office/drawing/2014/main" id="{537434C5-F415-7584-44D7-A2E65EA96754}"/>
                </a:ext>
              </a:extLst>
            </p:cNvPr>
            <p:cNvGrpSpPr/>
            <p:nvPr/>
          </p:nvGrpSpPr>
          <p:grpSpPr>
            <a:xfrm>
              <a:off x="647505" y="2888684"/>
              <a:ext cx="4833243" cy="352352"/>
              <a:chOff x="647796" y="2468179"/>
              <a:chExt cx="4833243" cy="352352"/>
            </a:xfrm>
          </p:grpSpPr>
          <p:grpSp>
            <p:nvGrpSpPr>
              <p:cNvPr id="405" name="Group 404">
                <a:extLst>
                  <a:ext uri="{FF2B5EF4-FFF2-40B4-BE49-F238E27FC236}">
                    <a16:creationId xmlns:a16="http://schemas.microsoft.com/office/drawing/2014/main" id="{AD7A62EE-B330-F68A-4E2E-18BEA7216653}"/>
                  </a:ext>
                </a:extLst>
              </p:cNvPr>
              <p:cNvGrpSpPr/>
              <p:nvPr/>
            </p:nvGrpSpPr>
            <p:grpSpPr>
              <a:xfrm>
                <a:off x="647796" y="2476737"/>
                <a:ext cx="736158" cy="338937"/>
                <a:chOff x="10474142" y="3111509"/>
                <a:chExt cx="1666722" cy="767381"/>
              </a:xfrm>
            </p:grpSpPr>
            <p:grpSp>
              <p:nvGrpSpPr>
                <p:cNvPr id="430" name="Group 429">
                  <a:extLst>
                    <a:ext uri="{FF2B5EF4-FFF2-40B4-BE49-F238E27FC236}">
                      <a16:creationId xmlns:a16="http://schemas.microsoft.com/office/drawing/2014/main" id="{3506F5B2-A3BE-08E0-5150-6874E3E327CC}"/>
                    </a:ext>
                  </a:extLst>
                </p:cNvPr>
                <p:cNvGrpSpPr/>
                <p:nvPr/>
              </p:nvGrpSpPr>
              <p:grpSpPr>
                <a:xfrm rot="5400000">
                  <a:off x="10669089" y="3212326"/>
                  <a:ext cx="180885" cy="570780"/>
                  <a:chOff x="5924550" y="2736683"/>
                  <a:chExt cx="723900" cy="1549567"/>
                </a:xfrm>
              </p:grpSpPr>
              <p:sp>
                <p:nvSpPr>
                  <p:cNvPr id="432" name="Oval 431">
                    <a:extLst>
                      <a:ext uri="{FF2B5EF4-FFF2-40B4-BE49-F238E27FC236}">
                        <a16:creationId xmlns:a16="http://schemas.microsoft.com/office/drawing/2014/main" id="{EE4D7DBD-3208-6439-17B8-3ED3AB0E733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3" name="Oval 432">
                    <a:extLst>
                      <a:ext uri="{FF2B5EF4-FFF2-40B4-BE49-F238E27FC236}">
                        <a16:creationId xmlns:a16="http://schemas.microsoft.com/office/drawing/2014/main" id="{BF0B94CB-2082-1C84-75F9-270907C6C234}"/>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4" name="Oval 433">
                    <a:extLst>
                      <a:ext uri="{FF2B5EF4-FFF2-40B4-BE49-F238E27FC236}">
                        <a16:creationId xmlns:a16="http://schemas.microsoft.com/office/drawing/2014/main" id="{D80CF5F0-0984-8020-56BB-52A81696A57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31" name="Picture 8" descr="Rocket, Star, Moon, Space Travel, Space, Research">
                  <a:extLst>
                    <a:ext uri="{FF2B5EF4-FFF2-40B4-BE49-F238E27FC236}">
                      <a16:creationId xmlns:a16="http://schemas.microsoft.com/office/drawing/2014/main" id="{948E626C-0CB0-0C0A-EC23-57A453998DBA}"/>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6" name="Group 405">
                <a:extLst>
                  <a:ext uri="{FF2B5EF4-FFF2-40B4-BE49-F238E27FC236}">
                    <a16:creationId xmlns:a16="http://schemas.microsoft.com/office/drawing/2014/main" id="{1F06EAEC-A9CE-B6FB-717D-13CDD0DE59D3}"/>
                  </a:ext>
                </a:extLst>
              </p:cNvPr>
              <p:cNvGrpSpPr/>
              <p:nvPr/>
            </p:nvGrpSpPr>
            <p:grpSpPr>
              <a:xfrm>
                <a:off x="1686706" y="2476737"/>
                <a:ext cx="740986" cy="338937"/>
                <a:chOff x="8646640" y="3111509"/>
                <a:chExt cx="1677654" cy="767381"/>
              </a:xfrm>
            </p:grpSpPr>
            <p:grpSp>
              <p:nvGrpSpPr>
                <p:cNvPr id="425" name="Group 424">
                  <a:extLst>
                    <a:ext uri="{FF2B5EF4-FFF2-40B4-BE49-F238E27FC236}">
                      <a16:creationId xmlns:a16="http://schemas.microsoft.com/office/drawing/2014/main" id="{E8A067E0-7F26-CD32-4859-BD5C065F8F5A}"/>
                    </a:ext>
                  </a:extLst>
                </p:cNvPr>
                <p:cNvGrpSpPr/>
                <p:nvPr/>
              </p:nvGrpSpPr>
              <p:grpSpPr>
                <a:xfrm rot="5400000">
                  <a:off x="8841587" y="3212326"/>
                  <a:ext cx="180885" cy="570780"/>
                  <a:chOff x="5924550" y="2736683"/>
                  <a:chExt cx="723900" cy="1549567"/>
                </a:xfrm>
              </p:grpSpPr>
              <p:sp>
                <p:nvSpPr>
                  <p:cNvPr id="427" name="Oval 426">
                    <a:extLst>
                      <a:ext uri="{FF2B5EF4-FFF2-40B4-BE49-F238E27FC236}">
                        <a16:creationId xmlns:a16="http://schemas.microsoft.com/office/drawing/2014/main" id="{F0834840-4B3F-0C6A-C8F7-4AF818435D2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8" name="Oval 427">
                    <a:extLst>
                      <a:ext uri="{FF2B5EF4-FFF2-40B4-BE49-F238E27FC236}">
                        <a16:creationId xmlns:a16="http://schemas.microsoft.com/office/drawing/2014/main" id="{4E024E54-7CB7-B605-EB76-FF0E5A4FE09F}"/>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9" name="Oval 428">
                    <a:extLst>
                      <a:ext uri="{FF2B5EF4-FFF2-40B4-BE49-F238E27FC236}">
                        <a16:creationId xmlns:a16="http://schemas.microsoft.com/office/drawing/2014/main" id="{5A4B32AB-6F5E-9ED4-A276-1DE210D31182}"/>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26" name="Picture 8" descr="Rocket, Star, Moon, Space Travel, Space, Research">
                  <a:extLst>
                    <a:ext uri="{FF2B5EF4-FFF2-40B4-BE49-F238E27FC236}">
                      <a16:creationId xmlns:a16="http://schemas.microsoft.com/office/drawing/2014/main" id="{A855CD02-6AE2-DFEF-3EC4-700087519197}"/>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7" name="Group 406">
                <a:extLst>
                  <a:ext uri="{FF2B5EF4-FFF2-40B4-BE49-F238E27FC236}">
                    <a16:creationId xmlns:a16="http://schemas.microsoft.com/office/drawing/2014/main" id="{400631FB-C847-FCA2-CF74-7EF45376A005}"/>
                  </a:ext>
                </a:extLst>
              </p:cNvPr>
              <p:cNvGrpSpPr/>
              <p:nvPr/>
            </p:nvGrpSpPr>
            <p:grpSpPr>
              <a:xfrm>
                <a:off x="3678952" y="2468180"/>
                <a:ext cx="741971" cy="338937"/>
                <a:chOff x="4920826" y="3092140"/>
                <a:chExt cx="1679883" cy="767382"/>
              </a:xfrm>
            </p:grpSpPr>
            <p:grpSp>
              <p:nvGrpSpPr>
                <p:cNvPr id="420" name="Group 419">
                  <a:extLst>
                    <a:ext uri="{FF2B5EF4-FFF2-40B4-BE49-F238E27FC236}">
                      <a16:creationId xmlns:a16="http://schemas.microsoft.com/office/drawing/2014/main" id="{4E6E26BC-B781-1AC8-88E8-7FE44C9EDB6C}"/>
                    </a:ext>
                  </a:extLst>
                </p:cNvPr>
                <p:cNvGrpSpPr/>
                <p:nvPr/>
              </p:nvGrpSpPr>
              <p:grpSpPr>
                <a:xfrm rot="5400000">
                  <a:off x="5115773" y="3189466"/>
                  <a:ext cx="180885" cy="570780"/>
                  <a:chOff x="5924550" y="2736683"/>
                  <a:chExt cx="723900" cy="1549567"/>
                </a:xfrm>
              </p:grpSpPr>
              <p:sp>
                <p:nvSpPr>
                  <p:cNvPr id="422" name="Oval 421">
                    <a:extLst>
                      <a:ext uri="{FF2B5EF4-FFF2-40B4-BE49-F238E27FC236}">
                        <a16:creationId xmlns:a16="http://schemas.microsoft.com/office/drawing/2014/main" id="{20875C75-6A32-2228-FA21-A4F4AC934E9E}"/>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3" name="Oval 422">
                    <a:extLst>
                      <a:ext uri="{FF2B5EF4-FFF2-40B4-BE49-F238E27FC236}">
                        <a16:creationId xmlns:a16="http://schemas.microsoft.com/office/drawing/2014/main" id="{454FC1A2-5923-D5CA-7038-8B3BBFC0ABD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4" name="Oval 423">
                    <a:extLst>
                      <a:ext uri="{FF2B5EF4-FFF2-40B4-BE49-F238E27FC236}">
                        <a16:creationId xmlns:a16="http://schemas.microsoft.com/office/drawing/2014/main" id="{C390058F-D7A0-A459-6D4D-180EA914BD0D}"/>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21" name="Picture 8" descr="Rocket, Star, Moon, Space Travel, Space, Research">
                  <a:extLst>
                    <a:ext uri="{FF2B5EF4-FFF2-40B4-BE49-F238E27FC236}">
                      <a16:creationId xmlns:a16="http://schemas.microsoft.com/office/drawing/2014/main" id="{7337EF13-AE04-8CCD-0E6C-22A7A62FE28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7" y="2824280"/>
                  <a:ext cx="767382" cy="1303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8" name="Group 407">
                <a:extLst>
                  <a:ext uri="{FF2B5EF4-FFF2-40B4-BE49-F238E27FC236}">
                    <a16:creationId xmlns:a16="http://schemas.microsoft.com/office/drawing/2014/main" id="{FCE11449-F939-9D14-9CF6-EC70C34BAE0E}"/>
                  </a:ext>
                </a:extLst>
              </p:cNvPr>
              <p:cNvGrpSpPr/>
              <p:nvPr/>
            </p:nvGrpSpPr>
            <p:grpSpPr>
              <a:xfrm>
                <a:off x="2675146" y="2481594"/>
                <a:ext cx="747714" cy="338937"/>
                <a:chOff x="6772231" y="3122507"/>
                <a:chExt cx="1692886" cy="767381"/>
              </a:xfrm>
            </p:grpSpPr>
            <p:grpSp>
              <p:nvGrpSpPr>
                <p:cNvPr id="415" name="Group 414">
                  <a:extLst>
                    <a:ext uri="{FF2B5EF4-FFF2-40B4-BE49-F238E27FC236}">
                      <a16:creationId xmlns:a16="http://schemas.microsoft.com/office/drawing/2014/main" id="{CEDD22C3-5140-E080-9FDD-B20C397228C0}"/>
                    </a:ext>
                  </a:extLst>
                </p:cNvPr>
                <p:cNvGrpSpPr/>
                <p:nvPr/>
              </p:nvGrpSpPr>
              <p:grpSpPr>
                <a:xfrm rot="5400000">
                  <a:off x="6967178" y="3225174"/>
                  <a:ext cx="180885" cy="570780"/>
                  <a:chOff x="5924550" y="2736683"/>
                  <a:chExt cx="723900" cy="1549567"/>
                </a:xfrm>
              </p:grpSpPr>
              <p:sp>
                <p:nvSpPr>
                  <p:cNvPr id="417" name="Oval 416">
                    <a:extLst>
                      <a:ext uri="{FF2B5EF4-FFF2-40B4-BE49-F238E27FC236}">
                        <a16:creationId xmlns:a16="http://schemas.microsoft.com/office/drawing/2014/main" id="{F53DC16C-8448-73A7-BA53-2E4E712CBD3D}"/>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8" name="Oval 417">
                    <a:extLst>
                      <a:ext uri="{FF2B5EF4-FFF2-40B4-BE49-F238E27FC236}">
                        <a16:creationId xmlns:a16="http://schemas.microsoft.com/office/drawing/2014/main" id="{59FA3A59-73EB-5DB5-B356-1D8F2E275FD1}"/>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9" name="Oval 418">
                    <a:extLst>
                      <a:ext uri="{FF2B5EF4-FFF2-40B4-BE49-F238E27FC236}">
                        <a16:creationId xmlns:a16="http://schemas.microsoft.com/office/drawing/2014/main" id="{60FFE390-3DA0-4C95-413F-B6D0D20C18E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16" name="Picture 8" descr="Rocket, Star, Moon, Space Travel, Space, Research">
                  <a:extLst>
                    <a:ext uri="{FF2B5EF4-FFF2-40B4-BE49-F238E27FC236}">
                      <a16:creationId xmlns:a16="http://schemas.microsoft.com/office/drawing/2014/main" id="{978CE9F1-F234-048B-5257-FB66620A3AFD}"/>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9" name="Group 408">
                <a:extLst>
                  <a:ext uri="{FF2B5EF4-FFF2-40B4-BE49-F238E27FC236}">
                    <a16:creationId xmlns:a16="http://schemas.microsoft.com/office/drawing/2014/main" id="{25B3CF4B-E7FC-99B9-2E3B-33DCDF461402}"/>
                  </a:ext>
                </a:extLst>
              </p:cNvPr>
              <p:cNvGrpSpPr/>
              <p:nvPr/>
            </p:nvGrpSpPr>
            <p:grpSpPr>
              <a:xfrm>
                <a:off x="4735801" y="2468179"/>
                <a:ext cx="745238" cy="338937"/>
                <a:chOff x="2869238" y="3092134"/>
                <a:chExt cx="1687281" cy="767381"/>
              </a:xfrm>
            </p:grpSpPr>
            <p:grpSp>
              <p:nvGrpSpPr>
                <p:cNvPr id="410" name="Group 409">
                  <a:extLst>
                    <a:ext uri="{FF2B5EF4-FFF2-40B4-BE49-F238E27FC236}">
                      <a16:creationId xmlns:a16="http://schemas.microsoft.com/office/drawing/2014/main" id="{B1414A1E-1520-934A-7EAC-32551849CDAB}"/>
                    </a:ext>
                  </a:extLst>
                </p:cNvPr>
                <p:cNvGrpSpPr/>
                <p:nvPr/>
              </p:nvGrpSpPr>
              <p:grpSpPr>
                <a:xfrm rot="5400000">
                  <a:off x="3064185" y="3197086"/>
                  <a:ext cx="180885" cy="570780"/>
                  <a:chOff x="5924550" y="2736683"/>
                  <a:chExt cx="723900" cy="1549567"/>
                </a:xfrm>
              </p:grpSpPr>
              <p:sp>
                <p:nvSpPr>
                  <p:cNvPr id="412" name="Oval 411">
                    <a:extLst>
                      <a:ext uri="{FF2B5EF4-FFF2-40B4-BE49-F238E27FC236}">
                        <a16:creationId xmlns:a16="http://schemas.microsoft.com/office/drawing/2014/main" id="{FF18DC2F-B775-4EAA-AED1-7857CF1BD1B6}"/>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3" name="Oval 412">
                    <a:extLst>
                      <a:ext uri="{FF2B5EF4-FFF2-40B4-BE49-F238E27FC236}">
                        <a16:creationId xmlns:a16="http://schemas.microsoft.com/office/drawing/2014/main" id="{3D2A558B-99C2-0BF7-6B46-0EFAFB2349D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4" name="Oval 413">
                    <a:extLst>
                      <a:ext uri="{FF2B5EF4-FFF2-40B4-BE49-F238E27FC236}">
                        <a16:creationId xmlns:a16="http://schemas.microsoft.com/office/drawing/2014/main" id="{0CEE8675-0735-9322-264F-C4BAF2140739}"/>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11" name="Picture 8" descr="Rocket, Star, Moon, Space Travel, Space, Research">
                  <a:extLst>
                    <a:ext uri="{FF2B5EF4-FFF2-40B4-BE49-F238E27FC236}">
                      <a16:creationId xmlns:a16="http://schemas.microsoft.com/office/drawing/2014/main" id="{FF204A76-F5CE-23C9-C433-A5F45908E4F3}"/>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451" name="Group 450">
            <a:extLst>
              <a:ext uri="{FF2B5EF4-FFF2-40B4-BE49-F238E27FC236}">
                <a16:creationId xmlns:a16="http://schemas.microsoft.com/office/drawing/2014/main" id="{F3A9C6CF-2184-2378-6F48-A7F502A00AD6}"/>
              </a:ext>
            </a:extLst>
          </p:cNvPr>
          <p:cNvGrpSpPr/>
          <p:nvPr/>
        </p:nvGrpSpPr>
        <p:grpSpPr>
          <a:xfrm>
            <a:off x="5873326" y="734005"/>
            <a:ext cx="6319332" cy="3191439"/>
            <a:chOff x="5873326" y="734005"/>
            <a:chExt cx="6319332" cy="3191439"/>
          </a:xfrm>
        </p:grpSpPr>
        <p:grpSp>
          <p:nvGrpSpPr>
            <p:cNvPr id="452" name="Group 451">
              <a:extLst>
                <a:ext uri="{FF2B5EF4-FFF2-40B4-BE49-F238E27FC236}">
                  <a16:creationId xmlns:a16="http://schemas.microsoft.com/office/drawing/2014/main" id="{0D54EDF1-826B-DAC6-30CE-946163911798}"/>
                </a:ext>
              </a:extLst>
            </p:cNvPr>
            <p:cNvGrpSpPr/>
            <p:nvPr/>
          </p:nvGrpSpPr>
          <p:grpSpPr>
            <a:xfrm>
              <a:off x="7569389" y="859156"/>
              <a:ext cx="903" cy="2535660"/>
              <a:chOff x="3126678" y="3429000"/>
              <a:chExt cx="2044" cy="2969406"/>
            </a:xfrm>
          </p:grpSpPr>
          <p:cxnSp>
            <p:nvCxnSpPr>
              <p:cNvPr id="515" name="Straight Connector 514">
                <a:extLst>
                  <a:ext uri="{FF2B5EF4-FFF2-40B4-BE49-F238E27FC236}">
                    <a16:creationId xmlns:a16="http://schemas.microsoft.com/office/drawing/2014/main" id="{998CC52E-F44B-377C-017E-F5926B432E16}"/>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D487B2B5-DC80-3880-E736-E93004EDFB85}"/>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8C84D517-65DD-071F-BC50-C7C4455D423F}"/>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9143EF86-7289-F629-9A48-454EB7CF00AF}"/>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3" name="Group 452">
              <a:extLst>
                <a:ext uri="{FF2B5EF4-FFF2-40B4-BE49-F238E27FC236}">
                  <a16:creationId xmlns:a16="http://schemas.microsoft.com/office/drawing/2014/main" id="{F2D240F3-488D-9C09-6D7A-E7E468DA7FDE}"/>
                </a:ext>
              </a:extLst>
            </p:cNvPr>
            <p:cNvGrpSpPr/>
            <p:nvPr/>
          </p:nvGrpSpPr>
          <p:grpSpPr>
            <a:xfrm>
              <a:off x="5873326" y="734005"/>
              <a:ext cx="1749046" cy="3191439"/>
              <a:chOff x="-4147149" y="328759"/>
              <a:chExt cx="3959986" cy="7225683"/>
            </a:xfrm>
          </p:grpSpPr>
          <p:pic>
            <p:nvPicPr>
              <p:cNvPr id="511" name="Picture 2" descr="Image result for earth">
                <a:extLst>
                  <a:ext uri="{FF2B5EF4-FFF2-40B4-BE49-F238E27FC236}">
                    <a16:creationId xmlns:a16="http://schemas.microsoft.com/office/drawing/2014/main" id="{1D9F1C82-3B0B-1404-594F-CB764CE2FFD3}"/>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512" name="Picture 2" descr="Image result for earth">
                <a:extLst>
                  <a:ext uri="{FF2B5EF4-FFF2-40B4-BE49-F238E27FC236}">
                    <a16:creationId xmlns:a16="http://schemas.microsoft.com/office/drawing/2014/main" id="{4D555C13-A2C6-BF03-509E-BF73EE173F53}"/>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513" name="Picture 2" descr="Image result for earth">
                <a:extLst>
                  <a:ext uri="{FF2B5EF4-FFF2-40B4-BE49-F238E27FC236}">
                    <a16:creationId xmlns:a16="http://schemas.microsoft.com/office/drawing/2014/main" id="{F9139CF8-EF63-65B2-A3C3-CACB726D5FFD}"/>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514" name="Picture 2" descr="Image result for earth">
                <a:extLst>
                  <a:ext uri="{FF2B5EF4-FFF2-40B4-BE49-F238E27FC236}">
                    <a16:creationId xmlns:a16="http://schemas.microsoft.com/office/drawing/2014/main" id="{31FAC1CD-0393-CADA-1C15-70BD51EF4102}"/>
                  </a:ext>
                </a:extLst>
              </p:cNvPr>
              <p:cNvPicPr>
                <a:picLocks noChangeAspect="1" noChangeArrowheads="1"/>
              </p:cNvPicPr>
              <p:nvPr/>
            </p:nvPicPr>
            <p:blipFill>
              <a:blip r:embed="rId6">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454" name="Group 453">
              <a:extLst>
                <a:ext uri="{FF2B5EF4-FFF2-40B4-BE49-F238E27FC236}">
                  <a16:creationId xmlns:a16="http://schemas.microsoft.com/office/drawing/2014/main" id="{88642CD8-B302-4F23-A7A6-D170B4BE4250}"/>
                </a:ext>
              </a:extLst>
            </p:cNvPr>
            <p:cNvGrpSpPr/>
            <p:nvPr/>
          </p:nvGrpSpPr>
          <p:grpSpPr>
            <a:xfrm>
              <a:off x="9390958" y="872571"/>
              <a:ext cx="903" cy="2535660"/>
              <a:chOff x="3126678" y="3429000"/>
              <a:chExt cx="2044" cy="2969406"/>
            </a:xfrm>
          </p:grpSpPr>
          <p:cxnSp>
            <p:nvCxnSpPr>
              <p:cNvPr id="507" name="Straight Connector 506">
                <a:extLst>
                  <a:ext uri="{FF2B5EF4-FFF2-40B4-BE49-F238E27FC236}">
                    <a16:creationId xmlns:a16="http://schemas.microsoft.com/office/drawing/2014/main" id="{F9FB3883-EB0A-D336-81E9-CF0500BAD064}"/>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DF0D1D70-79F0-DA83-DA1C-3793EA38AC34}"/>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7C5152-E920-9C5C-0F34-6E343673B7EF}"/>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1087FA76-D9DB-ACC9-651C-84FA99CBA871}"/>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5" name="Group 454">
              <a:extLst>
                <a:ext uri="{FF2B5EF4-FFF2-40B4-BE49-F238E27FC236}">
                  <a16:creationId xmlns:a16="http://schemas.microsoft.com/office/drawing/2014/main" id="{DF7FF810-A8FF-EA5C-2F2D-83CBEF4C60D1}"/>
                </a:ext>
              </a:extLst>
            </p:cNvPr>
            <p:cNvGrpSpPr/>
            <p:nvPr/>
          </p:nvGrpSpPr>
          <p:grpSpPr>
            <a:xfrm>
              <a:off x="11058545" y="880985"/>
              <a:ext cx="903" cy="2535660"/>
              <a:chOff x="3126678" y="3429000"/>
              <a:chExt cx="2044" cy="2969406"/>
            </a:xfrm>
          </p:grpSpPr>
          <p:cxnSp>
            <p:nvCxnSpPr>
              <p:cNvPr id="503" name="Straight Connector 502">
                <a:extLst>
                  <a:ext uri="{FF2B5EF4-FFF2-40B4-BE49-F238E27FC236}">
                    <a16:creationId xmlns:a16="http://schemas.microsoft.com/office/drawing/2014/main" id="{E170D4F2-E873-E517-AE01-8E2363EE47DE}"/>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7A26901C-5942-232E-F2D5-B9367E9E2DE9}"/>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27DC2C1-893C-8CCB-C2FB-E75A8AA8775C}"/>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F467F3E-889F-0764-1908-89301000DAB3}"/>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E87F783-6751-C14F-9C0E-71727091FE17}"/>
                </a:ext>
              </a:extLst>
            </p:cNvPr>
            <p:cNvGrpSpPr/>
            <p:nvPr/>
          </p:nvGrpSpPr>
          <p:grpSpPr>
            <a:xfrm>
              <a:off x="11931340" y="851160"/>
              <a:ext cx="903" cy="2535660"/>
              <a:chOff x="3126678" y="3429000"/>
              <a:chExt cx="2044" cy="2969406"/>
            </a:xfrm>
          </p:grpSpPr>
          <p:cxnSp>
            <p:nvCxnSpPr>
              <p:cNvPr id="499" name="Straight Connector 498">
                <a:extLst>
                  <a:ext uri="{FF2B5EF4-FFF2-40B4-BE49-F238E27FC236}">
                    <a16:creationId xmlns:a16="http://schemas.microsoft.com/office/drawing/2014/main" id="{2A34325E-2002-693F-B388-3F8CDA951A8C}"/>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345E5AF2-83EE-F13E-4571-4F38D957A0CB}"/>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28E8BF5D-61B6-F9D2-3BB8-9EE63113A7AF}"/>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314F274-7FF4-FF4F-E03F-07F291040BC0}"/>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7" name="Group 456">
              <a:extLst>
                <a:ext uri="{FF2B5EF4-FFF2-40B4-BE49-F238E27FC236}">
                  <a16:creationId xmlns:a16="http://schemas.microsoft.com/office/drawing/2014/main" id="{0FC11720-43F4-2775-3D87-717E889E60E4}"/>
                </a:ext>
              </a:extLst>
            </p:cNvPr>
            <p:cNvGrpSpPr/>
            <p:nvPr/>
          </p:nvGrpSpPr>
          <p:grpSpPr>
            <a:xfrm>
              <a:off x="10256489" y="868149"/>
              <a:ext cx="903" cy="2535660"/>
              <a:chOff x="3126678" y="3429000"/>
              <a:chExt cx="2044" cy="2969406"/>
            </a:xfrm>
          </p:grpSpPr>
          <p:cxnSp>
            <p:nvCxnSpPr>
              <p:cNvPr id="495" name="Straight Connector 494">
                <a:extLst>
                  <a:ext uri="{FF2B5EF4-FFF2-40B4-BE49-F238E27FC236}">
                    <a16:creationId xmlns:a16="http://schemas.microsoft.com/office/drawing/2014/main" id="{E37A6ABF-A3AF-834F-45CA-44CD99225A34}"/>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0F1D78E3-359D-639D-BB64-9DA421C66B4D}"/>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941C0573-B712-8A1C-2A82-7429E7FCABC2}"/>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FCE1E81C-A714-C72A-50D5-C4789C5D00E2}"/>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8" name="Group 457">
              <a:extLst>
                <a:ext uri="{FF2B5EF4-FFF2-40B4-BE49-F238E27FC236}">
                  <a16:creationId xmlns:a16="http://schemas.microsoft.com/office/drawing/2014/main" id="{7E049D3B-B3CD-5D8B-25F3-E305B2205F53}"/>
                </a:ext>
              </a:extLst>
            </p:cNvPr>
            <p:cNvGrpSpPr/>
            <p:nvPr/>
          </p:nvGrpSpPr>
          <p:grpSpPr>
            <a:xfrm>
              <a:off x="8575506" y="852317"/>
              <a:ext cx="903" cy="2535660"/>
              <a:chOff x="3126678" y="3429000"/>
              <a:chExt cx="2044" cy="2969406"/>
            </a:xfrm>
          </p:grpSpPr>
          <p:cxnSp>
            <p:nvCxnSpPr>
              <p:cNvPr id="491" name="Straight Connector 490">
                <a:extLst>
                  <a:ext uri="{FF2B5EF4-FFF2-40B4-BE49-F238E27FC236}">
                    <a16:creationId xmlns:a16="http://schemas.microsoft.com/office/drawing/2014/main" id="{CE2C02C2-D6BA-DDC7-BD9F-485472F3346C}"/>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6F0048D4-2C6F-0BA9-D078-06DC74DB628B}"/>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4FD8EFDE-23AC-FDF4-5CC3-BBB78E877B1C}"/>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89BC811D-D3C1-0CD2-0856-77D7BB275244}"/>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59" name="Group 458">
              <a:extLst>
                <a:ext uri="{FF2B5EF4-FFF2-40B4-BE49-F238E27FC236}">
                  <a16:creationId xmlns:a16="http://schemas.microsoft.com/office/drawing/2014/main" id="{A3B4CDCC-CBB5-72EF-7F46-AB7204F05AE1}"/>
                </a:ext>
              </a:extLst>
            </p:cNvPr>
            <p:cNvGrpSpPr/>
            <p:nvPr/>
          </p:nvGrpSpPr>
          <p:grpSpPr>
            <a:xfrm>
              <a:off x="7568241" y="2813559"/>
              <a:ext cx="4624417" cy="499041"/>
              <a:chOff x="7568241" y="2813559"/>
              <a:chExt cx="4624417" cy="499041"/>
            </a:xfrm>
          </p:grpSpPr>
          <p:grpSp>
            <p:nvGrpSpPr>
              <p:cNvPr id="460" name="Group 459">
                <a:extLst>
                  <a:ext uri="{FF2B5EF4-FFF2-40B4-BE49-F238E27FC236}">
                    <a16:creationId xmlns:a16="http://schemas.microsoft.com/office/drawing/2014/main" id="{F5276200-75D4-CEC5-95ED-BA017E5E51F8}"/>
                  </a:ext>
                </a:extLst>
              </p:cNvPr>
              <p:cNvGrpSpPr/>
              <p:nvPr/>
            </p:nvGrpSpPr>
            <p:grpSpPr>
              <a:xfrm>
                <a:off x="8955231" y="2890190"/>
                <a:ext cx="740986" cy="338937"/>
                <a:chOff x="8646640" y="3111509"/>
                <a:chExt cx="1677654" cy="767381"/>
              </a:xfrm>
            </p:grpSpPr>
            <p:grpSp>
              <p:nvGrpSpPr>
                <p:cNvPr id="486" name="Group 485">
                  <a:extLst>
                    <a:ext uri="{FF2B5EF4-FFF2-40B4-BE49-F238E27FC236}">
                      <a16:creationId xmlns:a16="http://schemas.microsoft.com/office/drawing/2014/main" id="{8EB8FE89-D208-270E-D8CC-F18A5C8494CC}"/>
                    </a:ext>
                  </a:extLst>
                </p:cNvPr>
                <p:cNvGrpSpPr/>
                <p:nvPr/>
              </p:nvGrpSpPr>
              <p:grpSpPr>
                <a:xfrm rot="5400000">
                  <a:off x="8841587" y="3212326"/>
                  <a:ext cx="180885" cy="570780"/>
                  <a:chOff x="5924550" y="2736683"/>
                  <a:chExt cx="723900" cy="1549567"/>
                </a:xfrm>
              </p:grpSpPr>
              <p:sp>
                <p:nvSpPr>
                  <p:cNvPr id="488" name="Oval 487">
                    <a:extLst>
                      <a:ext uri="{FF2B5EF4-FFF2-40B4-BE49-F238E27FC236}">
                        <a16:creationId xmlns:a16="http://schemas.microsoft.com/office/drawing/2014/main" id="{8CEA109B-A250-584F-D174-5C52A98B991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9" name="Oval 488">
                    <a:extLst>
                      <a:ext uri="{FF2B5EF4-FFF2-40B4-BE49-F238E27FC236}">
                        <a16:creationId xmlns:a16="http://schemas.microsoft.com/office/drawing/2014/main" id="{F5CD56C4-7D90-CD0C-1CDF-B4A31C949CA4}"/>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0" name="Oval 489">
                    <a:extLst>
                      <a:ext uri="{FF2B5EF4-FFF2-40B4-BE49-F238E27FC236}">
                        <a16:creationId xmlns:a16="http://schemas.microsoft.com/office/drawing/2014/main" id="{80E80482-75D3-3475-4A6F-BDB9A6B34BFC}"/>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87" name="Picture 8" descr="Rocket, Star, Moon, Space Travel, Space, Research">
                  <a:extLst>
                    <a:ext uri="{FF2B5EF4-FFF2-40B4-BE49-F238E27FC236}">
                      <a16:creationId xmlns:a16="http://schemas.microsoft.com/office/drawing/2014/main" id="{F0CC8E59-C4E0-FA62-6E68-E2D97CF5ADC6}"/>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1" name="Group 460">
                <a:extLst>
                  <a:ext uri="{FF2B5EF4-FFF2-40B4-BE49-F238E27FC236}">
                    <a16:creationId xmlns:a16="http://schemas.microsoft.com/office/drawing/2014/main" id="{6D8FB5A3-2255-4382-DA35-D1A813D31938}"/>
                  </a:ext>
                </a:extLst>
              </p:cNvPr>
              <p:cNvGrpSpPr/>
              <p:nvPr/>
            </p:nvGrpSpPr>
            <p:grpSpPr>
              <a:xfrm>
                <a:off x="10627919" y="2881633"/>
                <a:ext cx="741971" cy="338937"/>
                <a:chOff x="4920826" y="3092135"/>
                <a:chExt cx="1679884" cy="767381"/>
              </a:xfrm>
            </p:grpSpPr>
            <p:grpSp>
              <p:nvGrpSpPr>
                <p:cNvPr id="481" name="Group 480">
                  <a:extLst>
                    <a:ext uri="{FF2B5EF4-FFF2-40B4-BE49-F238E27FC236}">
                      <a16:creationId xmlns:a16="http://schemas.microsoft.com/office/drawing/2014/main" id="{EDD741BA-3617-47AE-253D-D2C07105EB63}"/>
                    </a:ext>
                  </a:extLst>
                </p:cNvPr>
                <p:cNvGrpSpPr/>
                <p:nvPr/>
              </p:nvGrpSpPr>
              <p:grpSpPr>
                <a:xfrm rot="5400000">
                  <a:off x="5115773" y="3189466"/>
                  <a:ext cx="180885" cy="570780"/>
                  <a:chOff x="5924550" y="2736683"/>
                  <a:chExt cx="723900" cy="1549567"/>
                </a:xfrm>
              </p:grpSpPr>
              <p:sp>
                <p:nvSpPr>
                  <p:cNvPr id="483" name="Oval 482">
                    <a:extLst>
                      <a:ext uri="{FF2B5EF4-FFF2-40B4-BE49-F238E27FC236}">
                        <a16:creationId xmlns:a16="http://schemas.microsoft.com/office/drawing/2014/main" id="{00D84E55-C7B8-386C-755A-8769678F57DC}"/>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4" name="Oval 483">
                    <a:extLst>
                      <a:ext uri="{FF2B5EF4-FFF2-40B4-BE49-F238E27FC236}">
                        <a16:creationId xmlns:a16="http://schemas.microsoft.com/office/drawing/2014/main" id="{F66847B4-9943-796D-06B6-20E72172AA78}"/>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5" name="Oval 484">
                    <a:extLst>
                      <a:ext uri="{FF2B5EF4-FFF2-40B4-BE49-F238E27FC236}">
                        <a16:creationId xmlns:a16="http://schemas.microsoft.com/office/drawing/2014/main" id="{B86B836F-C1EC-31A3-366D-DA303B25D665}"/>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82" name="Picture 8" descr="Rocket, Star, Moon, Space Travel, Space, Research">
                  <a:extLst>
                    <a:ext uri="{FF2B5EF4-FFF2-40B4-BE49-F238E27FC236}">
                      <a16:creationId xmlns:a16="http://schemas.microsoft.com/office/drawing/2014/main" id="{AACBA125-F924-F327-E980-D6F2F20C812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2" name="Group 461">
                <a:extLst>
                  <a:ext uri="{FF2B5EF4-FFF2-40B4-BE49-F238E27FC236}">
                    <a16:creationId xmlns:a16="http://schemas.microsoft.com/office/drawing/2014/main" id="{299B1936-4229-B66B-75CD-357339C289E8}"/>
                  </a:ext>
                </a:extLst>
              </p:cNvPr>
              <p:cNvGrpSpPr/>
              <p:nvPr/>
            </p:nvGrpSpPr>
            <p:grpSpPr>
              <a:xfrm>
                <a:off x="9820783" y="2895047"/>
                <a:ext cx="747714" cy="338937"/>
                <a:chOff x="6772231" y="3122507"/>
                <a:chExt cx="1692886" cy="767381"/>
              </a:xfrm>
            </p:grpSpPr>
            <p:grpSp>
              <p:nvGrpSpPr>
                <p:cNvPr id="476" name="Group 475">
                  <a:extLst>
                    <a:ext uri="{FF2B5EF4-FFF2-40B4-BE49-F238E27FC236}">
                      <a16:creationId xmlns:a16="http://schemas.microsoft.com/office/drawing/2014/main" id="{5A9EE347-CC94-349C-5C0C-0BB9E2FD1D04}"/>
                    </a:ext>
                  </a:extLst>
                </p:cNvPr>
                <p:cNvGrpSpPr/>
                <p:nvPr/>
              </p:nvGrpSpPr>
              <p:grpSpPr>
                <a:xfrm rot="5400000">
                  <a:off x="6967178" y="3225174"/>
                  <a:ext cx="180885" cy="570780"/>
                  <a:chOff x="5924550" y="2736683"/>
                  <a:chExt cx="723900" cy="1549567"/>
                </a:xfrm>
              </p:grpSpPr>
              <p:sp>
                <p:nvSpPr>
                  <p:cNvPr id="478" name="Oval 477">
                    <a:extLst>
                      <a:ext uri="{FF2B5EF4-FFF2-40B4-BE49-F238E27FC236}">
                        <a16:creationId xmlns:a16="http://schemas.microsoft.com/office/drawing/2014/main" id="{1E42C7F4-DE6F-898C-DD79-49424D764C01}"/>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9" name="Oval 478">
                    <a:extLst>
                      <a:ext uri="{FF2B5EF4-FFF2-40B4-BE49-F238E27FC236}">
                        <a16:creationId xmlns:a16="http://schemas.microsoft.com/office/drawing/2014/main" id="{483FD4AD-AFFD-D7D9-18E5-0E52DA087CCC}"/>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0" name="Oval 479">
                    <a:extLst>
                      <a:ext uri="{FF2B5EF4-FFF2-40B4-BE49-F238E27FC236}">
                        <a16:creationId xmlns:a16="http://schemas.microsoft.com/office/drawing/2014/main" id="{87F59BE1-D0C9-4B13-4D33-95FB5B0BAF2A}"/>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77" name="Picture 8" descr="Rocket, Star, Moon, Space Travel, Space, Research">
                  <a:extLst>
                    <a:ext uri="{FF2B5EF4-FFF2-40B4-BE49-F238E27FC236}">
                      <a16:creationId xmlns:a16="http://schemas.microsoft.com/office/drawing/2014/main" id="{32CB2EDA-ED84-D2E2-BFB1-BE47BC3F7B17}"/>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3" name="Group 462">
                <a:extLst>
                  <a:ext uri="{FF2B5EF4-FFF2-40B4-BE49-F238E27FC236}">
                    <a16:creationId xmlns:a16="http://schemas.microsoft.com/office/drawing/2014/main" id="{7B8CAC04-90E6-C86D-F169-FE12DCC83D4F}"/>
                  </a:ext>
                </a:extLst>
              </p:cNvPr>
              <p:cNvGrpSpPr/>
              <p:nvPr/>
            </p:nvGrpSpPr>
            <p:grpSpPr>
              <a:xfrm>
                <a:off x="11447420" y="2881632"/>
                <a:ext cx="745238" cy="338937"/>
                <a:chOff x="2869238" y="3092134"/>
                <a:chExt cx="1687281" cy="767381"/>
              </a:xfrm>
            </p:grpSpPr>
            <p:grpSp>
              <p:nvGrpSpPr>
                <p:cNvPr id="471" name="Group 470">
                  <a:extLst>
                    <a:ext uri="{FF2B5EF4-FFF2-40B4-BE49-F238E27FC236}">
                      <a16:creationId xmlns:a16="http://schemas.microsoft.com/office/drawing/2014/main" id="{07AD2C04-F061-4605-13BC-EE4DB994D5A8}"/>
                    </a:ext>
                  </a:extLst>
                </p:cNvPr>
                <p:cNvGrpSpPr/>
                <p:nvPr/>
              </p:nvGrpSpPr>
              <p:grpSpPr>
                <a:xfrm rot="5400000">
                  <a:off x="3064185" y="3197086"/>
                  <a:ext cx="180885" cy="570780"/>
                  <a:chOff x="5924550" y="2736683"/>
                  <a:chExt cx="723900" cy="1549567"/>
                </a:xfrm>
              </p:grpSpPr>
              <p:sp>
                <p:nvSpPr>
                  <p:cNvPr id="473" name="Oval 472">
                    <a:extLst>
                      <a:ext uri="{FF2B5EF4-FFF2-40B4-BE49-F238E27FC236}">
                        <a16:creationId xmlns:a16="http://schemas.microsoft.com/office/drawing/2014/main" id="{3A96768B-3985-A899-C9FF-E6B5E36EDAB2}"/>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4" name="Oval 473">
                    <a:extLst>
                      <a:ext uri="{FF2B5EF4-FFF2-40B4-BE49-F238E27FC236}">
                        <a16:creationId xmlns:a16="http://schemas.microsoft.com/office/drawing/2014/main" id="{811B64F6-1581-E205-1782-93A7177B4076}"/>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5" name="Oval 474">
                    <a:extLst>
                      <a:ext uri="{FF2B5EF4-FFF2-40B4-BE49-F238E27FC236}">
                        <a16:creationId xmlns:a16="http://schemas.microsoft.com/office/drawing/2014/main" id="{74AB4305-1BA3-64E3-904B-F2ED60C6D06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72" name="Picture 8" descr="Rocket, Star, Moon, Space Travel, Space, Research">
                  <a:extLst>
                    <a:ext uri="{FF2B5EF4-FFF2-40B4-BE49-F238E27FC236}">
                      <a16:creationId xmlns:a16="http://schemas.microsoft.com/office/drawing/2014/main" id="{CA639C60-511E-29E8-83CD-07A65830B212}"/>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pic>
            <p:nvPicPr>
              <p:cNvPr id="464" name="Graphic 463" descr="Confused person with solid fill">
                <a:extLst>
                  <a:ext uri="{FF2B5EF4-FFF2-40B4-BE49-F238E27FC236}">
                    <a16:creationId xmlns:a16="http://schemas.microsoft.com/office/drawing/2014/main" id="{C507766A-8260-AAF4-16E2-2A6ECD12E6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568241" y="2813559"/>
                <a:ext cx="499041" cy="499041"/>
              </a:xfrm>
              <a:prstGeom prst="rect">
                <a:avLst/>
              </a:prstGeom>
            </p:spPr>
          </p:pic>
          <p:grpSp>
            <p:nvGrpSpPr>
              <p:cNvPr id="465" name="Group 464">
                <a:extLst>
                  <a:ext uri="{FF2B5EF4-FFF2-40B4-BE49-F238E27FC236}">
                    <a16:creationId xmlns:a16="http://schemas.microsoft.com/office/drawing/2014/main" id="{0F54C5C3-04A0-BD0F-3DA8-CE770E6C539D}"/>
                  </a:ext>
                </a:extLst>
              </p:cNvPr>
              <p:cNvGrpSpPr/>
              <p:nvPr/>
            </p:nvGrpSpPr>
            <p:grpSpPr>
              <a:xfrm>
                <a:off x="8131305" y="2890190"/>
                <a:ext cx="736158" cy="338937"/>
                <a:chOff x="10474142" y="3111509"/>
                <a:chExt cx="1666722" cy="767381"/>
              </a:xfrm>
            </p:grpSpPr>
            <p:grpSp>
              <p:nvGrpSpPr>
                <p:cNvPr id="466" name="Group 465">
                  <a:extLst>
                    <a:ext uri="{FF2B5EF4-FFF2-40B4-BE49-F238E27FC236}">
                      <a16:creationId xmlns:a16="http://schemas.microsoft.com/office/drawing/2014/main" id="{68792050-A679-3454-B991-C0E1397C5818}"/>
                    </a:ext>
                  </a:extLst>
                </p:cNvPr>
                <p:cNvGrpSpPr/>
                <p:nvPr/>
              </p:nvGrpSpPr>
              <p:grpSpPr>
                <a:xfrm rot="5400000">
                  <a:off x="10669089" y="3212326"/>
                  <a:ext cx="180885" cy="570780"/>
                  <a:chOff x="5924550" y="2736683"/>
                  <a:chExt cx="723900" cy="1549567"/>
                </a:xfrm>
              </p:grpSpPr>
              <p:sp>
                <p:nvSpPr>
                  <p:cNvPr id="468" name="Oval 467">
                    <a:extLst>
                      <a:ext uri="{FF2B5EF4-FFF2-40B4-BE49-F238E27FC236}">
                        <a16:creationId xmlns:a16="http://schemas.microsoft.com/office/drawing/2014/main" id="{219E7BA2-FE59-7F27-39DD-2A7322CB31FC}"/>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9" name="Oval 468">
                    <a:extLst>
                      <a:ext uri="{FF2B5EF4-FFF2-40B4-BE49-F238E27FC236}">
                        <a16:creationId xmlns:a16="http://schemas.microsoft.com/office/drawing/2014/main" id="{E18EA269-F7E1-33B4-3219-2A86DACACC04}"/>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0" name="Oval 469">
                    <a:extLst>
                      <a:ext uri="{FF2B5EF4-FFF2-40B4-BE49-F238E27FC236}">
                        <a16:creationId xmlns:a16="http://schemas.microsoft.com/office/drawing/2014/main" id="{030A89B0-2820-DBC3-2FAB-6A638C3534E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67" name="Picture 8" descr="Rocket, Star, Moon, Space Travel, Space, Research">
                  <a:extLst>
                    <a:ext uri="{FF2B5EF4-FFF2-40B4-BE49-F238E27FC236}">
                      <a16:creationId xmlns:a16="http://schemas.microsoft.com/office/drawing/2014/main" id="{7AC72494-0369-6158-BECD-50A9DD2EFDAB}"/>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519" name="Group 518">
            <a:extLst>
              <a:ext uri="{FF2B5EF4-FFF2-40B4-BE49-F238E27FC236}">
                <a16:creationId xmlns:a16="http://schemas.microsoft.com/office/drawing/2014/main" id="{801841BE-DC82-649A-7FCF-C77F992F04A0}"/>
              </a:ext>
            </a:extLst>
          </p:cNvPr>
          <p:cNvGrpSpPr/>
          <p:nvPr/>
        </p:nvGrpSpPr>
        <p:grpSpPr>
          <a:xfrm>
            <a:off x="5856380" y="-225463"/>
            <a:ext cx="298108" cy="7083463"/>
            <a:chOff x="5856380" y="-225463"/>
            <a:chExt cx="298108" cy="7083463"/>
          </a:xfrm>
        </p:grpSpPr>
        <p:sp>
          <p:nvSpPr>
            <p:cNvPr id="520" name="Rectangle 519">
              <a:extLst>
                <a:ext uri="{FF2B5EF4-FFF2-40B4-BE49-F238E27FC236}">
                  <a16:creationId xmlns:a16="http://schemas.microsoft.com/office/drawing/2014/main" id="{1259B992-181C-89EC-CABE-C305B7343065}"/>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21" name="Straight Connector 520">
              <a:extLst>
                <a:ext uri="{FF2B5EF4-FFF2-40B4-BE49-F238E27FC236}">
                  <a16:creationId xmlns:a16="http://schemas.microsoft.com/office/drawing/2014/main" id="{FA6AC4A7-7389-1687-B148-2EB9E961E396}"/>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3B8293FA-4D7B-C120-C2A5-23B2756F1D15}"/>
              </a:ext>
            </a:extLst>
          </p:cNvPr>
          <p:cNvSpPr txBox="1"/>
          <p:nvPr/>
        </p:nvSpPr>
        <p:spPr>
          <a:xfrm>
            <a:off x="892208" y="4573326"/>
            <a:ext cx="4315368" cy="1015663"/>
          </a:xfrm>
          <a:prstGeom prst="rect">
            <a:avLst/>
          </a:prstGeom>
          <a:solidFill>
            <a:schemeClr val="bg1"/>
          </a:solidFill>
          <a:ln w="38100">
            <a:solidFill>
              <a:schemeClr val="tx1"/>
            </a:solidFill>
          </a:ln>
        </p:spPr>
        <p:txBody>
          <a:bodyPr wrap="square" rtlCol="0">
            <a:spAutoFit/>
          </a:bodyPr>
          <a:lstStyle/>
          <a:p>
            <a:r>
              <a:rPr lang="en-CA" sz="6000" dirty="0"/>
              <a:t>Time Dilation</a:t>
            </a:r>
          </a:p>
        </p:txBody>
      </p:sp>
      <p:grpSp>
        <p:nvGrpSpPr>
          <p:cNvPr id="13" name="Group 12">
            <a:extLst>
              <a:ext uri="{FF2B5EF4-FFF2-40B4-BE49-F238E27FC236}">
                <a16:creationId xmlns:a16="http://schemas.microsoft.com/office/drawing/2014/main" id="{189397E7-CFC9-F9CE-E11D-922C07455D50}"/>
              </a:ext>
            </a:extLst>
          </p:cNvPr>
          <p:cNvGrpSpPr/>
          <p:nvPr/>
        </p:nvGrpSpPr>
        <p:grpSpPr>
          <a:xfrm>
            <a:off x="23047" y="3332130"/>
            <a:ext cx="1089259" cy="995301"/>
            <a:chOff x="23047" y="3332130"/>
            <a:chExt cx="1089259" cy="995301"/>
          </a:xfrm>
        </p:grpSpPr>
        <p:sp>
          <p:nvSpPr>
            <p:cNvPr id="11" name="Right Brace 10">
              <a:extLst>
                <a:ext uri="{FF2B5EF4-FFF2-40B4-BE49-F238E27FC236}">
                  <a16:creationId xmlns:a16="http://schemas.microsoft.com/office/drawing/2014/main" id="{E36AA1FD-9417-06E1-8089-49B3DCB99E85}"/>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2C556C8-D8C9-25D1-385B-B66A4EC75ADD}"/>
                    </a:ext>
                  </a:extLst>
                </p:cNvPr>
                <p:cNvSpPr txBox="1"/>
                <p:nvPr/>
              </p:nvSpPr>
              <p:spPr>
                <a:xfrm>
                  <a:off x="178484" y="3619545"/>
                  <a:ext cx="695215"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i="1" dirty="0" smtClean="0">
                            <a:solidFill>
                              <a:schemeClr val="tx1"/>
                            </a:solidFill>
                            <a:latin typeface="Cambria Math" panose="02040503050406030204" pitchFamily="18" charset="0"/>
                          </a:rPr>
                          <m:t>𝐷</m:t>
                        </m:r>
                      </m:oMath>
                    </m:oMathPara>
                  </a14:m>
                  <a:endParaRPr lang="en-CA" sz="4000" dirty="0">
                    <a:solidFill>
                      <a:schemeClr val="tx1"/>
                    </a:solidFill>
                  </a:endParaRPr>
                </a:p>
              </p:txBody>
            </p:sp>
          </mc:Choice>
          <mc:Fallback xmlns="">
            <p:sp>
              <p:nvSpPr>
                <p:cNvPr id="150" name="TextBox 149">
                  <a:extLst>
                    <a:ext uri="{FF2B5EF4-FFF2-40B4-BE49-F238E27FC236}">
                      <a16:creationId xmlns:a16="http://schemas.microsoft.com/office/drawing/2014/main" id="{72C556C8-D8C9-25D1-385B-B66A4EC75ADD}"/>
                    </a:ext>
                  </a:extLst>
                </p:cNvPr>
                <p:cNvSpPr txBox="1">
                  <a:spLocks noRot="1" noChangeAspect="1" noMove="1" noResize="1" noEditPoints="1" noAdjustHandles="1" noChangeArrowheads="1" noChangeShapeType="1" noTextEdit="1"/>
                </p:cNvSpPr>
                <p:nvPr/>
              </p:nvSpPr>
              <p:spPr>
                <a:xfrm>
                  <a:off x="178484" y="3619545"/>
                  <a:ext cx="695215" cy="707886"/>
                </a:xfrm>
                <a:prstGeom prst="rect">
                  <a:avLst/>
                </a:prstGeom>
                <a:blipFill>
                  <a:blip r:embed="rId9"/>
                  <a:stretch>
                    <a:fillRect/>
                  </a:stretch>
                </a:blipFill>
              </p:spPr>
              <p:txBody>
                <a:bodyPr/>
                <a:lstStyle/>
                <a:p>
                  <a:r>
                    <a:rPr lang="en-CA">
                      <a:noFill/>
                    </a:rPr>
                    <a:t> </a:t>
                  </a:r>
                </a:p>
              </p:txBody>
            </p:sp>
          </mc:Fallback>
        </mc:AlternateContent>
      </p:grpSp>
      <p:grpSp>
        <p:nvGrpSpPr>
          <p:cNvPr id="15" name="Group 14">
            <a:extLst>
              <a:ext uri="{FF2B5EF4-FFF2-40B4-BE49-F238E27FC236}">
                <a16:creationId xmlns:a16="http://schemas.microsoft.com/office/drawing/2014/main" id="{DC24EE03-A3E5-F71B-F842-7A6C54671458}"/>
              </a:ext>
            </a:extLst>
          </p:cNvPr>
          <p:cNvGrpSpPr/>
          <p:nvPr/>
        </p:nvGrpSpPr>
        <p:grpSpPr>
          <a:xfrm>
            <a:off x="3953061" y="3622084"/>
            <a:ext cx="1705038" cy="843643"/>
            <a:chOff x="3953061" y="3622084"/>
            <a:chExt cx="1705038" cy="843643"/>
          </a:xfrm>
        </p:grpSpPr>
        <p:cxnSp>
          <p:nvCxnSpPr>
            <p:cNvPr id="4" name="Straight Arrow Connector 3">
              <a:extLst>
                <a:ext uri="{FF2B5EF4-FFF2-40B4-BE49-F238E27FC236}">
                  <a16:creationId xmlns:a16="http://schemas.microsoft.com/office/drawing/2014/main" id="{718F7BEF-88CA-3A01-F0D8-13F9937E6EBF}"/>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9CCD08-49A7-AB8E-96DC-E6E264430C16}"/>
                    </a:ext>
                  </a:extLst>
                </p:cNvPr>
                <p:cNvSpPr txBox="1"/>
                <p:nvPr/>
              </p:nvSpPr>
              <p:spPr>
                <a:xfrm>
                  <a:off x="3953061" y="3757841"/>
                  <a:ext cx="1684564" cy="707886"/>
                </a:xfrm>
                <a:prstGeom prst="rect">
                  <a:avLst/>
                </a:prstGeom>
                <a:noFill/>
              </p:spPr>
              <p:txBody>
                <a:bodyPr wrap="none" rtlCol="0">
                  <a:spAutoFit/>
                </a:bodyPr>
                <a:lstStyle/>
                <a:p>
                  <a:r>
                    <a:rPr lang="en-GB" sz="4000" dirty="0"/>
                    <a:t>More </a:t>
                  </a:r>
                  <a14:m>
                    <m:oMath xmlns:m="http://schemas.openxmlformats.org/officeDocument/2006/math">
                      <m:r>
                        <a:rPr lang="en-CA" sz="4000" i="1" smtClean="0">
                          <a:solidFill>
                            <a:srgbClr val="FFC000"/>
                          </a:solidFill>
                          <a:latin typeface="Cambria Math" panose="02040503050406030204" pitchFamily="18" charset="0"/>
                        </a:rPr>
                        <m:t>𝜏</m:t>
                      </m:r>
                    </m:oMath>
                  </a14:m>
                  <a:endParaRPr lang="en-CA" sz="4000" dirty="0"/>
                </a:p>
              </p:txBody>
            </p:sp>
          </mc:Choice>
          <mc:Fallback xmlns="">
            <p:sp>
              <p:nvSpPr>
                <p:cNvPr id="8" name="TextBox 7">
                  <a:extLst>
                    <a:ext uri="{FF2B5EF4-FFF2-40B4-BE49-F238E27FC236}">
                      <a16:creationId xmlns:a16="http://schemas.microsoft.com/office/drawing/2014/main" id="{289CCD08-49A7-AB8E-96DC-E6E264430C16}"/>
                    </a:ext>
                  </a:extLst>
                </p:cNvPr>
                <p:cNvSpPr txBox="1">
                  <a:spLocks noRot="1" noChangeAspect="1" noMove="1" noResize="1" noEditPoints="1" noAdjustHandles="1" noChangeArrowheads="1" noChangeShapeType="1" noTextEdit="1"/>
                </p:cNvSpPr>
                <p:nvPr/>
              </p:nvSpPr>
              <p:spPr>
                <a:xfrm>
                  <a:off x="3953061" y="3757841"/>
                  <a:ext cx="1684564" cy="707886"/>
                </a:xfrm>
                <a:prstGeom prst="rect">
                  <a:avLst/>
                </a:prstGeom>
                <a:blipFill>
                  <a:blip r:embed="rId10"/>
                  <a:stretch>
                    <a:fillRect l="-12635" t="-15385" b="-35043"/>
                  </a:stretch>
                </a:blipFill>
              </p:spPr>
              <p:txBody>
                <a:bodyPr/>
                <a:lstStyle/>
                <a:p>
                  <a:r>
                    <a:rPr lang="en-CA">
                      <a:noFill/>
                    </a:rPr>
                    <a:t> </a:t>
                  </a:r>
                </a:p>
              </p:txBody>
            </p:sp>
          </mc:Fallback>
        </mc:AlternateContent>
      </p:grpSp>
      <p:grpSp>
        <p:nvGrpSpPr>
          <p:cNvPr id="12" name="Group 11">
            <a:extLst>
              <a:ext uri="{FF2B5EF4-FFF2-40B4-BE49-F238E27FC236}">
                <a16:creationId xmlns:a16="http://schemas.microsoft.com/office/drawing/2014/main" id="{623AEC54-1B58-294C-E722-B1677A85B2C8}"/>
              </a:ext>
            </a:extLst>
          </p:cNvPr>
          <p:cNvGrpSpPr/>
          <p:nvPr/>
        </p:nvGrpSpPr>
        <p:grpSpPr>
          <a:xfrm>
            <a:off x="1660431" y="3619545"/>
            <a:ext cx="1667251" cy="846182"/>
            <a:chOff x="1660431" y="3619545"/>
            <a:chExt cx="1667251" cy="846182"/>
          </a:xfrm>
        </p:grpSpPr>
        <p:cxnSp>
          <p:nvCxnSpPr>
            <p:cNvPr id="181" name="Straight Arrow Connector 180">
              <a:extLst>
                <a:ext uri="{FF2B5EF4-FFF2-40B4-BE49-F238E27FC236}">
                  <a16:creationId xmlns:a16="http://schemas.microsoft.com/office/drawing/2014/main" id="{DEF11BC4-D0AD-F270-739B-F583FAACE0A4}"/>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74FADB76-3906-B4DE-2DB9-30CDB57E2913}"/>
                    </a:ext>
                  </a:extLst>
                </p:cNvPr>
                <p:cNvSpPr txBox="1"/>
                <p:nvPr/>
              </p:nvSpPr>
              <p:spPr>
                <a:xfrm>
                  <a:off x="1866618" y="3757841"/>
                  <a:ext cx="1418786" cy="707886"/>
                </a:xfrm>
                <a:prstGeom prst="rect">
                  <a:avLst/>
                </a:prstGeom>
                <a:noFill/>
              </p:spPr>
              <p:txBody>
                <a:bodyPr wrap="none" rtlCol="0">
                  <a:spAutoFit/>
                </a:bodyPr>
                <a:lstStyle/>
                <a:p>
                  <a:r>
                    <a:rPr lang="en-GB" sz="4000" dirty="0"/>
                    <a:t>Less </a:t>
                  </a:r>
                  <a14:m>
                    <m:oMath xmlns:m="http://schemas.openxmlformats.org/officeDocument/2006/math">
                      <m:r>
                        <a:rPr lang="en-CA" sz="4000" i="1" smtClean="0">
                          <a:solidFill>
                            <a:srgbClr val="FFC000"/>
                          </a:solidFill>
                          <a:latin typeface="Cambria Math" panose="02040503050406030204" pitchFamily="18" charset="0"/>
                        </a:rPr>
                        <m:t>𝜏</m:t>
                      </m:r>
                    </m:oMath>
                  </a14:m>
                  <a:endParaRPr lang="en-CA" sz="4000" dirty="0"/>
                </a:p>
              </p:txBody>
            </p:sp>
          </mc:Choice>
          <mc:Fallback xmlns="">
            <p:sp>
              <p:nvSpPr>
                <p:cNvPr id="182" name="TextBox 181">
                  <a:extLst>
                    <a:ext uri="{FF2B5EF4-FFF2-40B4-BE49-F238E27FC236}">
                      <a16:creationId xmlns:a16="http://schemas.microsoft.com/office/drawing/2014/main" id="{74FADB76-3906-B4DE-2DB9-30CDB57E2913}"/>
                    </a:ext>
                  </a:extLst>
                </p:cNvPr>
                <p:cNvSpPr txBox="1">
                  <a:spLocks noRot="1" noChangeAspect="1" noMove="1" noResize="1" noEditPoints="1" noAdjustHandles="1" noChangeArrowheads="1" noChangeShapeType="1" noTextEdit="1"/>
                </p:cNvSpPr>
                <p:nvPr/>
              </p:nvSpPr>
              <p:spPr>
                <a:xfrm>
                  <a:off x="1866618" y="3757841"/>
                  <a:ext cx="1418786" cy="707886"/>
                </a:xfrm>
                <a:prstGeom prst="rect">
                  <a:avLst/>
                </a:prstGeom>
                <a:blipFill>
                  <a:blip r:embed="rId11"/>
                  <a:stretch>
                    <a:fillRect l="-15021" t="-15385" b="-35043"/>
                  </a:stretch>
                </a:blipFill>
              </p:spPr>
              <p:txBody>
                <a:bodyPr/>
                <a:lstStyle/>
                <a:p>
                  <a:r>
                    <a:rPr lang="en-CA">
                      <a:noFill/>
                    </a:rPr>
                    <a:t> </a:t>
                  </a:r>
                </a:p>
              </p:txBody>
            </p:sp>
          </mc:Fallback>
        </mc:AlternateContent>
      </p:grpSp>
      <p:grpSp>
        <p:nvGrpSpPr>
          <p:cNvPr id="189" name="Group 188">
            <a:extLst>
              <a:ext uri="{FF2B5EF4-FFF2-40B4-BE49-F238E27FC236}">
                <a16:creationId xmlns:a16="http://schemas.microsoft.com/office/drawing/2014/main" id="{19FA3C9F-F424-05FF-BF63-D4945CD465FF}"/>
              </a:ext>
            </a:extLst>
          </p:cNvPr>
          <p:cNvGrpSpPr/>
          <p:nvPr/>
        </p:nvGrpSpPr>
        <p:grpSpPr>
          <a:xfrm>
            <a:off x="10256489" y="3620557"/>
            <a:ext cx="1705038" cy="843643"/>
            <a:chOff x="3953061" y="3622084"/>
            <a:chExt cx="1705038" cy="843643"/>
          </a:xfrm>
        </p:grpSpPr>
        <p:cxnSp>
          <p:nvCxnSpPr>
            <p:cNvPr id="190" name="Straight Arrow Connector 189">
              <a:extLst>
                <a:ext uri="{FF2B5EF4-FFF2-40B4-BE49-F238E27FC236}">
                  <a16:creationId xmlns:a16="http://schemas.microsoft.com/office/drawing/2014/main" id="{FB63CE66-19AE-5001-63BA-1E3DC80E7E46}"/>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72CCD373-09B2-3DB8-37D3-A9FC157959E8}"/>
                    </a:ext>
                  </a:extLst>
                </p:cNvPr>
                <p:cNvSpPr txBox="1"/>
                <p:nvPr/>
              </p:nvSpPr>
              <p:spPr>
                <a:xfrm>
                  <a:off x="3953061" y="3757841"/>
                  <a:ext cx="1684564" cy="707886"/>
                </a:xfrm>
                <a:prstGeom prst="rect">
                  <a:avLst/>
                </a:prstGeom>
                <a:noFill/>
              </p:spPr>
              <p:txBody>
                <a:bodyPr wrap="none" rtlCol="0">
                  <a:spAutoFit/>
                </a:bodyPr>
                <a:lstStyle/>
                <a:p>
                  <a:r>
                    <a:rPr lang="en-GB" sz="4000" dirty="0"/>
                    <a:t>More </a:t>
                  </a:r>
                  <a14:m>
                    <m:oMath xmlns:m="http://schemas.openxmlformats.org/officeDocument/2006/math">
                      <m:r>
                        <a:rPr lang="en-CA" sz="4000" i="1" smtClean="0">
                          <a:solidFill>
                            <a:srgbClr val="FFC000"/>
                          </a:solidFill>
                          <a:latin typeface="Cambria Math" panose="02040503050406030204" pitchFamily="18" charset="0"/>
                        </a:rPr>
                        <m:t>𝜏</m:t>
                      </m:r>
                    </m:oMath>
                  </a14:m>
                  <a:endParaRPr lang="en-CA" sz="4000" dirty="0"/>
                </a:p>
              </p:txBody>
            </p:sp>
          </mc:Choice>
          <mc:Fallback xmlns="">
            <p:sp>
              <p:nvSpPr>
                <p:cNvPr id="191" name="TextBox 190">
                  <a:extLst>
                    <a:ext uri="{FF2B5EF4-FFF2-40B4-BE49-F238E27FC236}">
                      <a16:creationId xmlns:a16="http://schemas.microsoft.com/office/drawing/2014/main" id="{72CCD373-09B2-3DB8-37D3-A9FC157959E8}"/>
                    </a:ext>
                  </a:extLst>
                </p:cNvPr>
                <p:cNvSpPr txBox="1">
                  <a:spLocks noRot="1" noChangeAspect="1" noMove="1" noResize="1" noEditPoints="1" noAdjustHandles="1" noChangeArrowheads="1" noChangeShapeType="1" noTextEdit="1"/>
                </p:cNvSpPr>
                <p:nvPr/>
              </p:nvSpPr>
              <p:spPr>
                <a:xfrm>
                  <a:off x="3953061" y="3757841"/>
                  <a:ext cx="1684564" cy="707886"/>
                </a:xfrm>
                <a:prstGeom prst="rect">
                  <a:avLst/>
                </a:prstGeom>
                <a:blipFill>
                  <a:blip r:embed="rId12"/>
                  <a:stretch>
                    <a:fillRect l="-12635" t="-15517" b="-36207"/>
                  </a:stretch>
                </a:blipFill>
              </p:spPr>
              <p:txBody>
                <a:bodyPr/>
                <a:lstStyle/>
                <a:p>
                  <a:r>
                    <a:rPr lang="en-CA">
                      <a:noFill/>
                    </a:rPr>
                    <a:t> </a:t>
                  </a:r>
                </a:p>
              </p:txBody>
            </p:sp>
          </mc:Fallback>
        </mc:AlternateContent>
      </p:grpSp>
      <p:grpSp>
        <p:nvGrpSpPr>
          <p:cNvPr id="192" name="Group 191">
            <a:extLst>
              <a:ext uri="{FF2B5EF4-FFF2-40B4-BE49-F238E27FC236}">
                <a16:creationId xmlns:a16="http://schemas.microsoft.com/office/drawing/2014/main" id="{B11474E5-C44F-FB1D-E4C0-09FC20576E4F}"/>
              </a:ext>
            </a:extLst>
          </p:cNvPr>
          <p:cNvGrpSpPr/>
          <p:nvPr/>
        </p:nvGrpSpPr>
        <p:grpSpPr>
          <a:xfrm>
            <a:off x="7963859" y="3618018"/>
            <a:ext cx="1667251" cy="846182"/>
            <a:chOff x="1660431" y="3619545"/>
            <a:chExt cx="1667251" cy="846182"/>
          </a:xfrm>
        </p:grpSpPr>
        <p:cxnSp>
          <p:nvCxnSpPr>
            <p:cNvPr id="193" name="Straight Arrow Connector 192">
              <a:extLst>
                <a:ext uri="{FF2B5EF4-FFF2-40B4-BE49-F238E27FC236}">
                  <a16:creationId xmlns:a16="http://schemas.microsoft.com/office/drawing/2014/main" id="{76E4D54F-82E4-474C-ADC1-80EEF5B4E78C}"/>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7D34C34-9A8B-D28E-6B8A-B879CD53221C}"/>
                    </a:ext>
                  </a:extLst>
                </p:cNvPr>
                <p:cNvSpPr txBox="1"/>
                <p:nvPr/>
              </p:nvSpPr>
              <p:spPr>
                <a:xfrm>
                  <a:off x="1866618" y="3757841"/>
                  <a:ext cx="1418786" cy="707886"/>
                </a:xfrm>
                <a:prstGeom prst="rect">
                  <a:avLst/>
                </a:prstGeom>
                <a:noFill/>
              </p:spPr>
              <p:txBody>
                <a:bodyPr wrap="none" rtlCol="0">
                  <a:spAutoFit/>
                </a:bodyPr>
                <a:lstStyle/>
                <a:p>
                  <a:r>
                    <a:rPr lang="en-GB" sz="4000" dirty="0"/>
                    <a:t>Less </a:t>
                  </a:r>
                  <a14:m>
                    <m:oMath xmlns:m="http://schemas.openxmlformats.org/officeDocument/2006/math">
                      <m:r>
                        <a:rPr lang="en-CA" sz="4000" i="1" smtClean="0">
                          <a:solidFill>
                            <a:srgbClr val="FFC000"/>
                          </a:solidFill>
                          <a:latin typeface="Cambria Math" panose="02040503050406030204" pitchFamily="18" charset="0"/>
                        </a:rPr>
                        <m:t>𝜏</m:t>
                      </m:r>
                    </m:oMath>
                  </a14:m>
                  <a:endParaRPr lang="en-CA" sz="4000" dirty="0"/>
                </a:p>
              </p:txBody>
            </p:sp>
          </mc:Choice>
          <mc:Fallback xmlns="">
            <p:sp>
              <p:nvSpPr>
                <p:cNvPr id="194" name="TextBox 193">
                  <a:extLst>
                    <a:ext uri="{FF2B5EF4-FFF2-40B4-BE49-F238E27FC236}">
                      <a16:creationId xmlns:a16="http://schemas.microsoft.com/office/drawing/2014/main" id="{77D34C34-9A8B-D28E-6B8A-B879CD53221C}"/>
                    </a:ext>
                  </a:extLst>
                </p:cNvPr>
                <p:cNvSpPr txBox="1">
                  <a:spLocks noRot="1" noChangeAspect="1" noMove="1" noResize="1" noEditPoints="1" noAdjustHandles="1" noChangeArrowheads="1" noChangeShapeType="1" noTextEdit="1"/>
                </p:cNvSpPr>
                <p:nvPr/>
              </p:nvSpPr>
              <p:spPr>
                <a:xfrm>
                  <a:off x="1866618" y="3757841"/>
                  <a:ext cx="1418786" cy="707886"/>
                </a:xfrm>
                <a:prstGeom prst="rect">
                  <a:avLst/>
                </a:prstGeom>
                <a:blipFill>
                  <a:blip r:embed="rId13"/>
                  <a:stretch>
                    <a:fillRect l="-15021" t="-15517" b="-36207"/>
                  </a:stretch>
                </a:blipFill>
              </p:spPr>
              <p:txBody>
                <a:bodyPr/>
                <a:lstStyle/>
                <a:p>
                  <a:r>
                    <a:rPr lang="en-CA">
                      <a:noFill/>
                    </a:rPr>
                    <a:t> </a:t>
                  </a:r>
                </a:p>
              </p:txBody>
            </p:sp>
          </mc:Fallback>
        </mc:AlternateContent>
      </p:grpSp>
      <p:sp>
        <p:nvSpPr>
          <p:cNvPr id="195" name="TextBox 194">
            <a:extLst>
              <a:ext uri="{FF2B5EF4-FFF2-40B4-BE49-F238E27FC236}">
                <a16:creationId xmlns:a16="http://schemas.microsoft.com/office/drawing/2014/main" id="{3E0AE312-075D-B515-377E-28AE32AB2942}"/>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196" name="TextBox 195">
            <a:extLst>
              <a:ext uri="{FF2B5EF4-FFF2-40B4-BE49-F238E27FC236}">
                <a16:creationId xmlns:a16="http://schemas.microsoft.com/office/drawing/2014/main" id="{678CB94F-DD34-7F8F-C9C4-1940F2CBBD1C}"/>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p:sp>
        <p:nvSpPr>
          <p:cNvPr id="183" name="TextBox 182">
            <a:extLst>
              <a:ext uri="{FF2B5EF4-FFF2-40B4-BE49-F238E27FC236}">
                <a16:creationId xmlns:a16="http://schemas.microsoft.com/office/drawing/2014/main" id="{3C81EDA5-98E5-6AAB-55FF-AAAE77CA8E8C}"/>
              </a:ext>
            </a:extLst>
          </p:cNvPr>
          <p:cNvSpPr txBox="1"/>
          <p:nvPr/>
        </p:nvSpPr>
        <p:spPr>
          <a:xfrm>
            <a:off x="7207597" y="4565611"/>
            <a:ext cx="4315368" cy="1015663"/>
          </a:xfrm>
          <a:prstGeom prst="rect">
            <a:avLst/>
          </a:prstGeom>
          <a:solidFill>
            <a:schemeClr val="bg1"/>
          </a:solidFill>
          <a:ln w="38100">
            <a:solidFill>
              <a:schemeClr val="tx1"/>
            </a:solidFill>
          </a:ln>
        </p:spPr>
        <p:txBody>
          <a:bodyPr wrap="square" rtlCol="0">
            <a:spAutoFit/>
          </a:bodyPr>
          <a:lstStyle/>
          <a:p>
            <a:r>
              <a:rPr lang="en-CA" sz="6000" dirty="0"/>
              <a:t>Time Dilation</a:t>
            </a:r>
          </a:p>
        </p:txBody>
      </p:sp>
    </p:spTree>
    <p:custDataLst>
      <p:tags r:id="rId1"/>
    </p:custDataLst>
    <p:extLst>
      <p:ext uri="{BB962C8B-B14F-4D97-AF65-F5344CB8AC3E}">
        <p14:creationId xmlns:p14="http://schemas.microsoft.com/office/powerpoint/2010/main" val="922445627"/>
      </p:ext>
    </p:extLst>
  </p:cSld>
  <p:clrMapOvr>
    <a:masterClrMapping/>
  </p:clrMapOvr>
  <mc:AlternateContent xmlns:mc="http://schemas.openxmlformats.org/markup-compatibility/2006" xmlns:p14="http://schemas.microsoft.com/office/powerpoint/2010/main">
    <mc:Choice Requires="p14">
      <p:transition spd="med" p14:dur="700" advTm="7612">
        <p:fade/>
      </p:transition>
    </mc:Choice>
    <mc:Fallback xmlns="">
      <p:transition spd="med" advTm="76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wipe(left)">
                                      <p:cBhvr>
                                        <p:cTn id="16" dur="500"/>
                                        <p:tgtEl>
                                          <p:spTgt spid="18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par>
                                <p:cTn id="22" presetID="22" presetClass="entr" presetSubtype="2" fill="hold" nodeType="withEffect">
                                  <p:stCondLst>
                                    <p:cond delay="0"/>
                                  </p:stCondLst>
                                  <p:childTnLst>
                                    <p:set>
                                      <p:cBhvr>
                                        <p:cTn id="23" dur="1" fill="hold">
                                          <p:stCondLst>
                                            <p:cond delay="0"/>
                                          </p:stCondLst>
                                        </p:cTn>
                                        <p:tgtEl>
                                          <p:spTgt spid="192"/>
                                        </p:tgtEl>
                                        <p:attrNameLst>
                                          <p:attrName>style.visibility</p:attrName>
                                        </p:attrNameLst>
                                      </p:cBhvr>
                                      <p:to>
                                        <p:strVal val="visible"/>
                                      </p:to>
                                    </p:set>
                                    <p:animEffect transition="in" filter="wipe(right)">
                                      <p:cBhvr>
                                        <p:cTn id="24"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83"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9" name="Group 218">
            <a:extLst>
              <a:ext uri="{FF2B5EF4-FFF2-40B4-BE49-F238E27FC236}">
                <a16:creationId xmlns:a16="http://schemas.microsoft.com/office/drawing/2014/main" id="{985C3AAE-207A-D13A-D71C-2B16931FB51E}"/>
              </a:ext>
            </a:extLst>
          </p:cNvPr>
          <p:cNvGrpSpPr/>
          <p:nvPr/>
        </p:nvGrpSpPr>
        <p:grpSpPr>
          <a:xfrm>
            <a:off x="0" y="-538381"/>
            <a:ext cx="6477000" cy="7396381"/>
            <a:chOff x="0" y="-538381"/>
            <a:chExt cx="6477000" cy="7396381"/>
          </a:xfrm>
        </p:grpSpPr>
        <p:grpSp>
          <p:nvGrpSpPr>
            <p:cNvPr id="220" name="Group 219">
              <a:extLst>
                <a:ext uri="{FF2B5EF4-FFF2-40B4-BE49-F238E27FC236}">
                  <a16:creationId xmlns:a16="http://schemas.microsoft.com/office/drawing/2014/main" id="{B25B25B5-FC62-FE83-8EEC-6BEC701D269C}"/>
                </a:ext>
              </a:extLst>
            </p:cNvPr>
            <p:cNvGrpSpPr/>
            <p:nvPr/>
          </p:nvGrpSpPr>
          <p:grpSpPr>
            <a:xfrm>
              <a:off x="0" y="-538381"/>
              <a:ext cx="6300657" cy="7076329"/>
              <a:chOff x="-9007" y="-1704229"/>
              <a:chExt cx="14121577" cy="15860081"/>
            </a:xfrm>
          </p:grpSpPr>
          <p:grpSp>
            <p:nvGrpSpPr>
              <p:cNvPr id="253" name="Group 252">
                <a:extLst>
                  <a:ext uri="{FF2B5EF4-FFF2-40B4-BE49-F238E27FC236}">
                    <a16:creationId xmlns:a16="http://schemas.microsoft.com/office/drawing/2014/main" id="{EE53EFC3-15E2-B790-CBFE-A1FEEFF4500D}"/>
                  </a:ext>
                </a:extLst>
              </p:cNvPr>
              <p:cNvGrpSpPr/>
              <p:nvPr/>
            </p:nvGrpSpPr>
            <p:grpSpPr>
              <a:xfrm>
                <a:off x="2512279" y="1632932"/>
                <a:ext cx="2457595" cy="9279249"/>
                <a:chOff x="8040306" y="534307"/>
                <a:chExt cx="1655234" cy="6249739"/>
              </a:xfrm>
            </p:grpSpPr>
            <p:sp>
              <p:nvSpPr>
                <p:cNvPr id="267" name="Freeform: Shape 266">
                  <a:extLst>
                    <a:ext uri="{FF2B5EF4-FFF2-40B4-BE49-F238E27FC236}">
                      <a16:creationId xmlns:a16="http://schemas.microsoft.com/office/drawing/2014/main" id="{4F88BF0B-8102-A2CE-C337-2F362F374360}"/>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8" name="Freeform: Shape 267">
                  <a:extLst>
                    <a:ext uri="{FF2B5EF4-FFF2-40B4-BE49-F238E27FC236}">
                      <a16:creationId xmlns:a16="http://schemas.microsoft.com/office/drawing/2014/main" id="{9D00B049-05DD-142C-1965-45D52CC26CD2}"/>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cxnSp>
            <p:nvCxnSpPr>
              <p:cNvPr id="254" name="Straight Connector 253">
                <a:extLst>
                  <a:ext uri="{FF2B5EF4-FFF2-40B4-BE49-F238E27FC236}">
                    <a16:creationId xmlns:a16="http://schemas.microsoft.com/office/drawing/2014/main" id="{90896D72-B076-8A49-285E-4AA1F3269BA9}"/>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55" name="Group 254">
                <a:extLst>
                  <a:ext uri="{FF2B5EF4-FFF2-40B4-BE49-F238E27FC236}">
                    <a16:creationId xmlns:a16="http://schemas.microsoft.com/office/drawing/2014/main" id="{27F5EDE5-FCC7-81C2-031E-CA94FBB3E61D}"/>
                  </a:ext>
                </a:extLst>
              </p:cNvPr>
              <p:cNvGrpSpPr/>
              <p:nvPr/>
            </p:nvGrpSpPr>
            <p:grpSpPr>
              <a:xfrm>
                <a:off x="4815075" y="973517"/>
                <a:ext cx="2457595" cy="10691573"/>
                <a:chOff x="8040306" y="534307"/>
                <a:chExt cx="1655234" cy="6249739"/>
              </a:xfrm>
            </p:grpSpPr>
            <p:sp>
              <p:nvSpPr>
                <p:cNvPr id="265" name="Freeform: Shape 264">
                  <a:extLst>
                    <a:ext uri="{FF2B5EF4-FFF2-40B4-BE49-F238E27FC236}">
                      <a16:creationId xmlns:a16="http://schemas.microsoft.com/office/drawing/2014/main" id="{F14432D0-2F05-4660-2A5E-E4B37979381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266" name="Freeform: Shape 265">
                  <a:extLst>
                    <a:ext uri="{FF2B5EF4-FFF2-40B4-BE49-F238E27FC236}">
                      <a16:creationId xmlns:a16="http://schemas.microsoft.com/office/drawing/2014/main" id="{3936C6EC-23A6-6BBA-6A1A-8C125CBB5ECD}"/>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256" name="Group 255">
                <a:extLst>
                  <a:ext uri="{FF2B5EF4-FFF2-40B4-BE49-F238E27FC236}">
                    <a16:creationId xmlns:a16="http://schemas.microsoft.com/office/drawing/2014/main" id="{92E2BB91-92F3-1927-09FB-647B261E8ED8}"/>
                  </a:ext>
                </a:extLst>
              </p:cNvPr>
              <p:cNvGrpSpPr/>
              <p:nvPr/>
            </p:nvGrpSpPr>
            <p:grpSpPr>
              <a:xfrm>
                <a:off x="7076125" y="259098"/>
                <a:ext cx="2457595" cy="12026921"/>
                <a:chOff x="8040306" y="534307"/>
                <a:chExt cx="1655234" cy="6249739"/>
              </a:xfrm>
            </p:grpSpPr>
            <p:sp>
              <p:nvSpPr>
                <p:cNvPr id="263" name="Freeform: Shape 262">
                  <a:extLst>
                    <a:ext uri="{FF2B5EF4-FFF2-40B4-BE49-F238E27FC236}">
                      <a16:creationId xmlns:a16="http://schemas.microsoft.com/office/drawing/2014/main" id="{79129F56-DEB9-F003-104C-7861B98A7B2F}"/>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4" name="Freeform: Shape 263">
                  <a:extLst>
                    <a:ext uri="{FF2B5EF4-FFF2-40B4-BE49-F238E27FC236}">
                      <a16:creationId xmlns:a16="http://schemas.microsoft.com/office/drawing/2014/main" id="{E1763EEF-1C03-49AB-C94F-3F2E0B4CBEBB}"/>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57" name="Group 256">
                <a:extLst>
                  <a:ext uri="{FF2B5EF4-FFF2-40B4-BE49-F238E27FC236}">
                    <a16:creationId xmlns:a16="http://schemas.microsoft.com/office/drawing/2014/main" id="{814DBA36-E231-D5DA-D0DE-FE7728175EE9}"/>
                  </a:ext>
                </a:extLst>
              </p:cNvPr>
              <p:cNvGrpSpPr/>
              <p:nvPr/>
            </p:nvGrpSpPr>
            <p:grpSpPr>
              <a:xfrm>
                <a:off x="9388922" y="-816056"/>
                <a:ext cx="2457595" cy="14177229"/>
                <a:chOff x="8040306" y="534307"/>
                <a:chExt cx="1655234" cy="6249739"/>
              </a:xfrm>
            </p:grpSpPr>
            <p:sp>
              <p:nvSpPr>
                <p:cNvPr id="261" name="Freeform: Shape 260">
                  <a:extLst>
                    <a:ext uri="{FF2B5EF4-FFF2-40B4-BE49-F238E27FC236}">
                      <a16:creationId xmlns:a16="http://schemas.microsoft.com/office/drawing/2014/main" id="{DA915AC4-C0A3-1FB0-836D-75671786007B}"/>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2" name="Freeform: Shape 261">
                  <a:extLst>
                    <a:ext uri="{FF2B5EF4-FFF2-40B4-BE49-F238E27FC236}">
                      <a16:creationId xmlns:a16="http://schemas.microsoft.com/office/drawing/2014/main" id="{7902834F-E967-ADBC-FD66-01DAEC145E68}"/>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58" name="Group 257">
                <a:extLst>
                  <a:ext uri="{FF2B5EF4-FFF2-40B4-BE49-F238E27FC236}">
                    <a16:creationId xmlns:a16="http://schemas.microsoft.com/office/drawing/2014/main" id="{3611890A-5F24-C67C-4234-9357BF980C66}"/>
                  </a:ext>
                </a:extLst>
              </p:cNvPr>
              <p:cNvGrpSpPr/>
              <p:nvPr/>
            </p:nvGrpSpPr>
            <p:grpSpPr>
              <a:xfrm>
                <a:off x="11654975" y="-1704229"/>
                <a:ext cx="2457595" cy="15860081"/>
                <a:chOff x="8040306" y="534307"/>
                <a:chExt cx="1655234" cy="6249739"/>
              </a:xfrm>
            </p:grpSpPr>
            <p:sp>
              <p:nvSpPr>
                <p:cNvPr id="259" name="Freeform: Shape 258">
                  <a:extLst>
                    <a:ext uri="{FF2B5EF4-FFF2-40B4-BE49-F238E27FC236}">
                      <a16:creationId xmlns:a16="http://schemas.microsoft.com/office/drawing/2014/main" id="{AE91DA99-D73D-F1FE-5DF0-054E44C864F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0" name="Freeform: Shape 259">
                  <a:extLst>
                    <a:ext uri="{FF2B5EF4-FFF2-40B4-BE49-F238E27FC236}">
                      <a16:creationId xmlns:a16="http://schemas.microsoft.com/office/drawing/2014/main" id="{1D01EDBF-3B4E-34F9-3874-B1325B727DE7}"/>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221" name="Rectangle 220">
              <a:extLst>
                <a:ext uri="{FF2B5EF4-FFF2-40B4-BE49-F238E27FC236}">
                  <a16:creationId xmlns:a16="http://schemas.microsoft.com/office/drawing/2014/main" id="{C17C864F-5D9C-78F5-AB98-760761332678}"/>
                </a:ext>
              </a:extLst>
            </p:cNvPr>
            <p:cNvSpPr/>
            <p:nvPr/>
          </p:nvSpPr>
          <p:spPr>
            <a:xfrm>
              <a:off x="0" y="3181266"/>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22" name="Group 221">
              <a:extLst>
                <a:ext uri="{FF2B5EF4-FFF2-40B4-BE49-F238E27FC236}">
                  <a16:creationId xmlns:a16="http://schemas.microsoft.com/office/drawing/2014/main" id="{2364EF77-D103-13AE-0D58-A34BE6B59E24}"/>
                </a:ext>
              </a:extLst>
            </p:cNvPr>
            <p:cNvGrpSpPr/>
            <p:nvPr/>
          </p:nvGrpSpPr>
          <p:grpSpPr>
            <a:xfrm>
              <a:off x="647505" y="2888684"/>
              <a:ext cx="4833243" cy="352352"/>
              <a:chOff x="647796" y="2468179"/>
              <a:chExt cx="4833243" cy="352352"/>
            </a:xfrm>
          </p:grpSpPr>
          <p:grpSp>
            <p:nvGrpSpPr>
              <p:cNvPr id="223" name="Group 222">
                <a:extLst>
                  <a:ext uri="{FF2B5EF4-FFF2-40B4-BE49-F238E27FC236}">
                    <a16:creationId xmlns:a16="http://schemas.microsoft.com/office/drawing/2014/main" id="{4EDEA3A2-B7B5-AEE7-716C-05F2FD9A5DBD}"/>
                  </a:ext>
                </a:extLst>
              </p:cNvPr>
              <p:cNvGrpSpPr/>
              <p:nvPr/>
            </p:nvGrpSpPr>
            <p:grpSpPr>
              <a:xfrm>
                <a:off x="647796" y="2476737"/>
                <a:ext cx="736158" cy="338937"/>
                <a:chOff x="10474142" y="3111509"/>
                <a:chExt cx="1666722" cy="767381"/>
              </a:xfrm>
            </p:grpSpPr>
            <p:grpSp>
              <p:nvGrpSpPr>
                <p:cNvPr id="248" name="Group 247">
                  <a:extLst>
                    <a:ext uri="{FF2B5EF4-FFF2-40B4-BE49-F238E27FC236}">
                      <a16:creationId xmlns:a16="http://schemas.microsoft.com/office/drawing/2014/main" id="{3D809576-F4C8-61B1-7497-5497C0A2612F}"/>
                    </a:ext>
                  </a:extLst>
                </p:cNvPr>
                <p:cNvGrpSpPr/>
                <p:nvPr/>
              </p:nvGrpSpPr>
              <p:grpSpPr>
                <a:xfrm rot="5400000">
                  <a:off x="10669089" y="3212326"/>
                  <a:ext cx="180885" cy="570780"/>
                  <a:chOff x="5924550" y="2736683"/>
                  <a:chExt cx="723900" cy="1549567"/>
                </a:xfrm>
              </p:grpSpPr>
              <p:sp>
                <p:nvSpPr>
                  <p:cNvPr id="250" name="Oval 249">
                    <a:extLst>
                      <a:ext uri="{FF2B5EF4-FFF2-40B4-BE49-F238E27FC236}">
                        <a16:creationId xmlns:a16="http://schemas.microsoft.com/office/drawing/2014/main" id="{9C0BAF64-AC31-4030-33E1-3A582201052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Oval 250">
                    <a:extLst>
                      <a:ext uri="{FF2B5EF4-FFF2-40B4-BE49-F238E27FC236}">
                        <a16:creationId xmlns:a16="http://schemas.microsoft.com/office/drawing/2014/main" id="{FB872A6E-1A85-D502-76FF-0A411FA96008}"/>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Oval 251">
                    <a:extLst>
                      <a:ext uri="{FF2B5EF4-FFF2-40B4-BE49-F238E27FC236}">
                        <a16:creationId xmlns:a16="http://schemas.microsoft.com/office/drawing/2014/main" id="{2672B45B-9C1E-D9EC-CD69-1CA222AE5D2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49" name="Picture 8" descr="Rocket, Star, Moon, Space Travel, Space, Research">
                  <a:extLst>
                    <a:ext uri="{FF2B5EF4-FFF2-40B4-BE49-F238E27FC236}">
                      <a16:creationId xmlns:a16="http://schemas.microsoft.com/office/drawing/2014/main" id="{69A76BEC-00F1-9B80-82E7-6D10237B37B4}"/>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4" name="Group 223">
                <a:extLst>
                  <a:ext uri="{FF2B5EF4-FFF2-40B4-BE49-F238E27FC236}">
                    <a16:creationId xmlns:a16="http://schemas.microsoft.com/office/drawing/2014/main" id="{6FA5E7CC-7488-3EA3-E746-E84F59DAB653}"/>
                  </a:ext>
                </a:extLst>
              </p:cNvPr>
              <p:cNvGrpSpPr/>
              <p:nvPr/>
            </p:nvGrpSpPr>
            <p:grpSpPr>
              <a:xfrm>
                <a:off x="1686706" y="2476737"/>
                <a:ext cx="740986" cy="338937"/>
                <a:chOff x="8646640" y="3111509"/>
                <a:chExt cx="1677654" cy="767381"/>
              </a:xfrm>
            </p:grpSpPr>
            <p:grpSp>
              <p:nvGrpSpPr>
                <p:cNvPr id="243" name="Group 242">
                  <a:extLst>
                    <a:ext uri="{FF2B5EF4-FFF2-40B4-BE49-F238E27FC236}">
                      <a16:creationId xmlns:a16="http://schemas.microsoft.com/office/drawing/2014/main" id="{414FF4F9-0232-C356-3C57-96EFF270BF92}"/>
                    </a:ext>
                  </a:extLst>
                </p:cNvPr>
                <p:cNvGrpSpPr/>
                <p:nvPr/>
              </p:nvGrpSpPr>
              <p:grpSpPr>
                <a:xfrm rot="5400000">
                  <a:off x="8841587" y="3212326"/>
                  <a:ext cx="180885" cy="570780"/>
                  <a:chOff x="5924550" y="2736683"/>
                  <a:chExt cx="723900" cy="1549567"/>
                </a:xfrm>
              </p:grpSpPr>
              <p:sp>
                <p:nvSpPr>
                  <p:cNvPr id="245" name="Oval 244">
                    <a:extLst>
                      <a:ext uri="{FF2B5EF4-FFF2-40B4-BE49-F238E27FC236}">
                        <a16:creationId xmlns:a16="http://schemas.microsoft.com/office/drawing/2014/main" id="{2DC936B0-13FD-F2B0-FFA6-59BB905A9DBE}"/>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Oval 245">
                    <a:extLst>
                      <a:ext uri="{FF2B5EF4-FFF2-40B4-BE49-F238E27FC236}">
                        <a16:creationId xmlns:a16="http://schemas.microsoft.com/office/drawing/2014/main" id="{835E7693-A52F-4F7D-687D-C200CBFDF0FA}"/>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Oval 246">
                    <a:extLst>
                      <a:ext uri="{FF2B5EF4-FFF2-40B4-BE49-F238E27FC236}">
                        <a16:creationId xmlns:a16="http://schemas.microsoft.com/office/drawing/2014/main" id="{889C0270-56C1-6063-A9A3-E36BF3A53F82}"/>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44" name="Picture 8" descr="Rocket, Star, Moon, Space Travel, Space, Research">
                  <a:extLst>
                    <a:ext uri="{FF2B5EF4-FFF2-40B4-BE49-F238E27FC236}">
                      <a16:creationId xmlns:a16="http://schemas.microsoft.com/office/drawing/2014/main" id="{144CC0EC-9C09-AFD9-9E89-407686597F63}"/>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a:extLst>
                  <a:ext uri="{FF2B5EF4-FFF2-40B4-BE49-F238E27FC236}">
                    <a16:creationId xmlns:a16="http://schemas.microsoft.com/office/drawing/2014/main" id="{8786771F-2D16-6CC1-4D22-4E335FE92D06}"/>
                  </a:ext>
                </a:extLst>
              </p:cNvPr>
              <p:cNvGrpSpPr/>
              <p:nvPr/>
            </p:nvGrpSpPr>
            <p:grpSpPr>
              <a:xfrm>
                <a:off x="3678952" y="2468180"/>
                <a:ext cx="741971" cy="338937"/>
                <a:chOff x="4920826" y="3092140"/>
                <a:chExt cx="1679883" cy="767382"/>
              </a:xfrm>
            </p:grpSpPr>
            <p:grpSp>
              <p:nvGrpSpPr>
                <p:cNvPr id="238" name="Group 237">
                  <a:extLst>
                    <a:ext uri="{FF2B5EF4-FFF2-40B4-BE49-F238E27FC236}">
                      <a16:creationId xmlns:a16="http://schemas.microsoft.com/office/drawing/2014/main" id="{2E7E5A2B-D0D3-1191-8C3B-B45074D1016E}"/>
                    </a:ext>
                  </a:extLst>
                </p:cNvPr>
                <p:cNvGrpSpPr/>
                <p:nvPr/>
              </p:nvGrpSpPr>
              <p:grpSpPr>
                <a:xfrm rot="5400000">
                  <a:off x="5115773" y="3189466"/>
                  <a:ext cx="180885" cy="570780"/>
                  <a:chOff x="5924550" y="2736683"/>
                  <a:chExt cx="723900" cy="1549567"/>
                </a:xfrm>
              </p:grpSpPr>
              <p:sp>
                <p:nvSpPr>
                  <p:cNvPr id="240" name="Oval 239">
                    <a:extLst>
                      <a:ext uri="{FF2B5EF4-FFF2-40B4-BE49-F238E27FC236}">
                        <a16:creationId xmlns:a16="http://schemas.microsoft.com/office/drawing/2014/main" id="{35801A1B-A4BD-9A99-4277-78F0F6FAACF3}"/>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Oval 240">
                    <a:extLst>
                      <a:ext uri="{FF2B5EF4-FFF2-40B4-BE49-F238E27FC236}">
                        <a16:creationId xmlns:a16="http://schemas.microsoft.com/office/drawing/2014/main" id="{AD46ADAB-A0BA-8933-0CF1-0DADAA51ED0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Oval 241">
                    <a:extLst>
                      <a:ext uri="{FF2B5EF4-FFF2-40B4-BE49-F238E27FC236}">
                        <a16:creationId xmlns:a16="http://schemas.microsoft.com/office/drawing/2014/main" id="{AE0A6D7F-5BB8-EA4D-8142-BDE67681D0E9}"/>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39" name="Picture 8" descr="Rocket, Star, Moon, Space Travel, Space, Research">
                  <a:extLst>
                    <a:ext uri="{FF2B5EF4-FFF2-40B4-BE49-F238E27FC236}">
                      <a16:creationId xmlns:a16="http://schemas.microsoft.com/office/drawing/2014/main" id="{260F8AF9-009C-7D47-A2CC-36E7788F56F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7" y="2824280"/>
                  <a:ext cx="767382" cy="1303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a:extLst>
                  <a:ext uri="{FF2B5EF4-FFF2-40B4-BE49-F238E27FC236}">
                    <a16:creationId xmlns:a16="http://schemas.microsoft.com/office/drawing/2014/main" id="{1DEF47C1-4A0E-663F-FB7F-016435AC3F80}"/>
                  </a:ext>
                </a:extLst>
              </p:cNvPr>
              <p:cNvGrpSpPr/>
              <p:nvPr/>
            </p:nvGrpSpPr>
            <p:grpSpPr>
              <a:xfrm>
                <a:off x="2675146" y="2481594"/>
                <a:ext cx="747714" cy="338937"/>
                <a:chOff x="6772231" y="3122507"/>
                <a:chExt cx="1692886" cy="767381"/>
              </a:xfrm>
            </p:grpSpPr>
            <p:grpSp>
              <p:nvGrpSpPr>
                <p:cNvPr id="233" name="Group 232">
                  <a:extLst>
                    <a:ext uri="{FF2B5EF4-FFF2-40B4-BE49-F238E27FC236}">
                      <a16:creationId xmlns:a16="http://schemas.microsoft.com/office/drawing/2014/main" id="{707D78DC-A687-1A30-E2DD-C4E9F2C44004}"/>
                    </a:ext>
                  </a:extLst>
                </p:cNvPr>
                <p:cNvGrpSpPr/>
                <p:nvPr/>
              </p:nvGrpSpPr>
              <p:grpSpPr>
                <a:xfrm rot="5400000">
                  <a:off x="6967178" y="3225174"/>
                  <a:ext cx="180885" cy="570780"/>
                  <a:chOff x="5924550" y="2736683"/>
                  <a:chExt cx="723900" cy="1549567"/>
                </a:xfrm>
              </p:grpSpPr>
              <p:sp>
                <p:nvSpPr>
                  <p:cNvPr id="235" name="Oval 234">
                    <a:extLst>
                      <a:ext uri="{FF2B5EF4-FFF2-40B4-BE49-F238E27FC236}">
                        <a16:creationId xmlns:a16="http://schemas.microsoft.com/office/drawing/2014/main" id="{278C7812-231A-9B39-D617-1C554A3BBBF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Oval 235">
                    <a:extLst>
                      <a:ext uri="{FF2B5EF4-FFF2-40B4-BE49-F238E27FC236}">
                        <a16:creationId xmlns:a16="http://schemas.microsoft.com/office/drawing/2014/main" id="{009C0B47-F959-EA96-4859-823F714ADE6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Oval 236">
                    <a:extLst>
                      <a:ext uri="{FF2B5EF4-FFF2-40B4-BE49-F238E27FC236}">
                        <a16:creationId xmlns:a16="http://schemas.microsoft.com/office/drawing/2014/main" id="{B1225E22-566C-9531-119A-6D9C6008B568}"/>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34" name="Picture 8" descr="Rocket, Star, Moon, Space Travel, Space, Research">
                  <a:extLst>
                    <a:ext uri="{FF2B5EF4-FFF2-40B4-BE49-F238E27FC236}">
                      <a16:creationId xmlns:a16="http://schemas.microsoft.com/office/drawing/2014/main" id="{36B40439-79C3-BCC7-D000-3356570456AF}"/>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7" name="Group 226">
                <a:extLst>
                  <a:ext uri="{FF2B5EF4-FFF2-40B4-BE49-F238E27FC236}">
                    <a16:creationId xmlns:a16="http://schemas.microsoft.com/office/drawing/2014/main" id="{5C302DCA-04DE-97C2-DEBC-F6B5CCFD50C2}"/>
                  </a:ext>
                </a:extLst>
              </p:cNvPr>
              <p:cNvGrpSpPr/>
              <p:nvPr/>
            </p:nvGrpSpPr>
            <p:grpSpPr>
              <a:xfrm>
                <a:off x="4735801" y="2468179"/>
                <a:ext cx="745238" cy="338937"/>
                <a:chOff x="2869238" y="3092134"/>
                <a:chExt cx="1687281" cy="767381"/>
              </a:xfrm>
            </p:grpSpPr>
            <p:grpSp>
              <p:nvGrpSpPr>
                <p:cNvPr id="228" name="Group 227">
                  <a:extLst>
                    <a:ext uri="{FF2B5EF4-FFF2-40B4-BE49-F238E27FC236}">
                      <a16:creationId xmlns:a16="http://schemas.microsoft.com/office/drawing/2014/main" id="{9712454B-621D-30B5-4D95-9C0D6C2D99B8}"/>
                    </a:ext>
                  </a:extLst>
                </p:cNvPr>
                <p:cNvGrpSpPr/>
                <p:nvPr/>
              </p:nvGrpSpPr>
              <p:grpSpPr>
                <a:xfrm rot="5400000">
                  <a:off x="3064185" y="3197086"/>
                  <a:ext cx="180885" cy="570780"/>
                  <a:chOff x="5924550" y="2736683"/>
                  <a:chExt cx="723900" cy="1549567"/>
                </a:xfrm>
              </p:grpSpPr>
              <p:sp>
                <p:nvSpPr>
                  <p:cNvPr id="230" name="Oval 229">
                    <a:extLst>
                      <a:ext uri="{FF2B5EF4-FFF2-40B4-BE49-F238E27FC236}">
                        <a16:creationId xmlns:a16="http://schemas.microsoft.com/office/drawing/2014/main" id="{E56466B8-41D9-B6FF-C91F-BAA6C1F8992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Oval 230">
                    <a:extLst>
                      <a:ext uri="{FF2B5EF4-FFF2-40B4-BE49-F238E27FC236}">
                        <a16:creationId xmlns:a16="http://schemas.microsoft.com/office/drawing/2014/main" id="{D981454D-47F1-28A7-9AA8-FA8D4B17150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Oval 231">
                    <a:extLst>
                      <a:ext uri="{FF2B5EF4-FFF2-40B4-BE49-F238E27FC236}">
                        <a16:creationId xmlns:a16="http://schemas.microsoft.com/office/drawing/2014/main" id="{CD97FEA8-3ADB-AA1A-C64D-821C80623E9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9" name="Picture 8" descr="Rocket, Star, Moon, Space Travel, Space, Research">
                  <a:extLst>
                    <a:ext uri="{FF2B5EF4-FFF2-40B4-BE49-F238E27FC236}">
                      <a16:creationId xmlns:a16="http://schemas.microsoft.com/office/drawing/2014/main" id="{AC9E92E4-6138-568B-18A1-857F2D413F58}"/>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69" name="Group 268">
            <a:extLst>
              <a:ext uri="{FF2B5EF4-FFF2-40B4-BE49-F238E27FC236}">
                <a16:creationId xmlns:a16="http://schemas.microsoft.com/office/drawing/2014/main" id="{E782F909-6841-471D-70A5-556F54F4F9DD}"/>
              </a:ext>
            </a:extLst>
          </p:cNvPr>
          <p:cNvGrpSpPr/>
          <p:nvPr/>
        </p:nvGrpSpPr>
        <p:grpSpPr>
          <a:xfrm>
            <a:off x="5873326" y="734005"/>
            <a:ext cx="6319332" cy="3191439"/>
            <a:chOff x="5873326" y="734005"/>
            <a:chExt cx="6319332" cy="3191439"/>
          </a:xfrm>
        </p:grpSpPr>
        <p:grpSp>
          <p:nvGrpSpPr>
            <p:cNvPr id="270" name="Group 269">
              <a:extLst>
                <a:ext uri="{FF2B5EF4-FFF2-40B4-BE49-F238E27FC236}">
                  <a16:creationId xmlns:a16="http://schemas.microsoft.com/office/drawing/2014/main" id="{5E254EAD-F0F2-A0D1-96D0-E8B2867DDBE4}"/>
                </a:ext>
              </a:extLst>
            </p:cNvPr>
            <p:cNvGrpSpPr/>
            <p:nvPr/>
          </p:nvGrpSpPr>
          <p:grpSpPr>
            <a:xfrm>
              <a:off x="7569389" y="859156"/>
              <a:ext cx="903" cy="2535660"/>
              <a:chOff x="3126678" y="3429000"/>
              <a:chExt cx="2044" cy="2969406"/>
            </a:xfrm>
          </p:grpSpPr>
          <p:cxnSp>
            <p:nvCxnSpPr>
              <p:cNvPr id="333" name="Straight Connector 332">
                <a:extLst>
                  <a:ext uri="{FF2B5EF4-FFF2-40B4-BE49-F238E27FC236}">
                    <a16:creationId xmlns:a16="http://schemas.microsoft.com/office/drawing/2014/main" id="{AE1DD263-01B5-A9B9-5610-77342A6411B3}"/>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57E139B7-7689-2B48-ECB3-4D556F436003}"/>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58EB2DC-B332-CAEF-51AA-DF7E016099D0}"/>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232C6901-A1C1-5407-5DEA-6755CEF638C9}"/>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1" name="Group 270">
              <a:extLst>
                <a:ext uri="{FF2B5EF4-FFF2-40B4-BE49-F238E27FC236}">
                  <a16:creationId xmlns:a16="http://schemas.microsoft.com/office/drawing/2014/main" id="{291F772B-404A-D138-23DC-1D7C8A2171CE}"/>
                </a:ext>
              </a:extLst>
            </p:cNvPr>
            <p:cNvGrpSpPr/>
            <p:nvPr/>
          </p:nvGrpSpPr>
          <p:grpSpPr>
            <a:xfrm>
              <a:off x="5873326" y="734005"/>
              <a:ext cx="1749046" cy="3191439"/>
              <a:chOff x="-4147149" y="328759"/>
              <a:chExt cx="3959986" cy="7225683"/>
            </a:xfrm>
          </p:grpSpPr>
          <p:pic>
            <p:nvPicPr>
              <p:cNvPr id="329" name="Picture 2" descr="Image result for earth">
                <a:extLst>
                  <a:ext uri="{FF2B5EF4-FFF2-40B4-BE49-F238E27FC236}">
                    <a16:creationId xmlns:a16="http://schemas.microsoft.com/office/drawing/2014/main" id="{ECED4334-AA50-CB29-DEFF-AFCB35AEDA58}"/>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330" name="Picture 2" descr="Image result for earth">
                <a:extLst>
                  <a:ext uri="{FF2B5EF4-FFF2-40B4-BE49-F238E27FC236}">
                    <a16:creationId xmlns:a16="http://schemas.microsoft.com/office/drawing/2014/main" id="{EB71D50F-7D9D-3CA5-F451-0CAC2B617B77}"/>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331" name="Picture 2" descr="Image result for earth">
                <a:extLst>
                  <a:ext uri="{FF2B5EF4-FFF2-40B4-BE49-F238E27FC236}">
                    <a16:creationId xmlns:a16="http://schemas.microsoft.com/office/drawing/2014/main" id="{24C08046-6A4D-79A9-5FDF-A386BD82C3E4}"/>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332" name="Picture 2" descr="Image result for earth">
                <a:extLst>
                  <a:ext uri="{FF2B5EF4-FFF2-40B4-BE49-F238E27FC236}">
                    <a16:creationId xmlns:a16="http://schemas.microsoft.com/office/drawing/2014/main" id="{781023E1-F71B-7C22-4A56-89A777DEE1D1}"/>
                  </a:ext>
                </a:extLst>
              </p:cNvPr>
              <p:cNvPicPr>
                <a:picLocks noChangeAspect="1" noChangeArrowheads="1"/>
              </p:cNvPicPr>
              <p:nvPr/>
            </p:nvPicPr>
            <p:blipFill>
              <a:blip r:embed="rId6">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272" name="Group 271">
              <a:extLst>
                <a:ext uri="{FF2B5EF4-FFF2-40B4-BE49-F238E27FC236}">
                  <a16:creationId xmlns:a16="http://schemas.microsoft.com/office/drawing/2014/main" id="{D38890F6-8686-4894-ACC1-547B77EEE84C}"/>
                </a:ext>
              </a:extLst>
            </p:cNvPr>
            <p:cNvGrpSpPr/>
            <p:nvPr/>
          </p:nvGrpSpPr>
          <p:grpSpPr>
            <a:xfrm>
              <a:off x="9390958" y="872571"/>
              <a:ext cx="903" cy="2535660"/>
              <a:chOff x="3126678" y="3429000"/>
              <a:chExt cx="2044" cy="2969406"/>
            </a:xfrm>
          </p:grpSpPr>
          <p:cxnSp>
            <p:nvCxnSpPr>
              <p:cNvPr id="325" name="Straight Connector 324">
                <a:extLst>
                  <a:ext uri="{FF2B5EF4-FFF2-40B4-BE49-F238E27FC236}">
                    <a16:creationId xmlns:a16="http://schemas.microsoft.com/office/drawing/2014/main" id="{50504761-80CE-AC34-7DB0-1D256546B40A}"/>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B7ED3686-F092-08D0-A153-69010143191F}"/>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6DFE387-269A-6FA7-8A47-B96A453221AA}"/>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C42E28D1-71FE-C8F9-EED7-C05F70F9EB4F}"/>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19968EA3-4714-D9D8-502C-27615514577E}"/>
                </a:ext>
              </a:extLst>
            </p:cNvPr>
            <p:cNvGrpSpPr/>
            <p:nvPr/>
          </p:nvGrpSpPr>
          <p:grpSpPr>
            <a:xfrm>
              <a:off x="11058545" y="880985"/>
              <a:ext cx="903" cy="2535660"/>
              <a:chOff x="3126678" y="3429000"/>
              <a:chExt cx="2044" cy="2969406"/>
            </a:xfrm>
          </p:grpSpPr>
          <p:cxnSp>
            <p:nvCxnSpPr>
              <p:cNvPr id="321" name="Straight Connector 320">
                <a:extLst>
                  <a:ext uri="{FF2B5EF4-FFF2-40B4-BE49-F238E27FC236}">
                    <a16:creationId xmlns:a16="http://schemas.microsoft.com/office/drawing/2014/main" id="{61481EDB-7AAD-505C-B5D6-FD97F18AD11C}"/>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D64062E-0AD7-719D-C74A-CF329C61EADB}"/>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05149DF-862D-7374-2857-3FFC4DF5E4AF}"/>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42F9F16F-680D-F24F-840D-1B25B8E447CF}"/>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285BC1F2-26D5-9072-992E-6F62CA642078}"/>
                </a:ext>
              </a:extLst>
            </p:cNvPr>
            <p:cNvGrpSpPr/>
            <p:nvPr/>
          </p:nvGrpSpPr>
          <p:grpSpPr>
            <a:xfrm>
              <a:off x="11931340" y="851160"/>
              <a:ext cx="903" cy="2535660"/>
              <a:chOff x="3126678" y="3429000"/>
              <a:chExt cx="2044" cy="2969406"/>
            </a:xfrm>
          </p:grpSpPr>
          <p:cxnSp>
            <p:nvCxnSpPr>
              <p:cNvPr id="317" name="Straight Connector 316">
                <a:extLst>
                  <a:ext uri="{FF2B5EF4-FFF2-40B4-BE49-F238E27FC236}">
                    <a16:creationId xmlns:a16="http://schemas.microsoft.com/office/drawing/2014/main" id="{6458693C-485F-1050-0F23-06C1A7FCF87F}"/>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EF922479-0128-B4B3-0DF6-1B46E044071C}"/>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2D96574-9D66-5313-8820-C27570EEDCDA}"/>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55EA9E9-BB85-68EE-14D4-600287597BBE}"/>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9457880-74DB-708C-A2C6-89AB1722CB3D}"/>
                </a:ext>
              </a:extLst>
            </p:cNvPr>
            <p:cNvGrpSpPr/>
            <p:nvPr/>
          </p:nvGrpSpPr>
          <p:grpSpPr>
            <a:xfrm>
              <a:off x="10256489" y="868149"/>
              <a:ext cx="903" cy="2535660"/>
              <a:chOff x="3126678" y="3429000"/>
              <a:chExt cx="2044" cy="2969406"/>
            </a:xfrm>
          </p:grpSpPr>
          <p:cxnSp>
            <p:nvCxnSpPr>
              <p:cNvPr id="313" name="Straight Connector 312">
                <a:extLst>
                  <a:ext uri="{FF2B5EF4-FFF2-40B4-BE49-F238E27FC236}">
                    <a16:creationId xmlns:a16="http://schemas.microsoft.com/office/drawing/2014/main" id="{116191E2-81E5-9832-B09F-89665999EFC9}"/>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7D59810-A820-88D4-E12B-6218061A5538}"/>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BCFF6E1-1A9C-82CE-3A2F-078CE1C55E80}"/>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9F5741BD-F276-F078-9F84-DEBB31B8E7F1}"/>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FEE0DAFB-8161-A63B-EE42-81D4A35D9B6C}"/>
                </a:ext>
              </a:extLst>
            </p:cNvPr>
            <p:cNvGrpSpPr/>
            <p:nvPr/>
          </p:nvGrpSpPr>
          <p:grpSpPr>
            <a:xfrm>
              <a:off x="8575506" y="852317"/>
              <a:ext cx="903" cy="2535660"/>
              <a:chOff x="3126678" y="3429000"/>
              <a:chExt cx="2044" cy="2969406"/>
            </a:xfrm>
          </p:grpSpPr>
          <p:cxnSp>
            <p:nvCxnSpPr>
              <p:cNvPr id="309" name="Straight Connector 308">
                <a:extLst>
                  <a:ext uri="{FF2B5EF4-FFF2-40B4-BE49-F238E27FC236}">
                    <a16:creationId xmlns:a16="http://schemas.microsoft.com/office/drawing/2014/main" id="{2D5EE7F2-94CE-39D6-630E-74D194CA4781}"/>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0A81FEB-5818-445B-6005-211B4ABEAD19}"/>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CC0326ED-47D9-0E79-80E4-DCF91558151E}"/>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5E44653-B83C-03C7-32A3-566FB87035F0}"/>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72DDB5FF-1F4F-AFC6-343E-91F6C9FF9D58}"/>
                </a:ext>
              </a:extLst>
            </p:cNvPr>
            <p:cNvGrpSpPr/>
            <p:nvPr/>
          </p:nvGrpSpPr>
          <p:grpSpPr>
            <a:xfrm>
              <a:off x="7568241" y="2813559"/>
              <a:ext cx="4624417" cy="499041"/>
              <a:chOff x="7568241" y="2813559"/>
              <a:chExt cx="4624417" cy="499041"/>
            </a:xfrm>
          </p:grpSpPr>
          <p:grpSp>
            <p:nvGrpSpPr>
              <p:cNvPr id="278" name="Group 277">
                <a:extLst>
                  <a:ext uri="{FF2B5EF4-FFF2-40B4-BE49-F238E27FC236}">
                    <a16:creationId xmlns:a16="http://schemas.microsoft.com/office/drawing/2014/main" id="{F89450ED-EE05-C54F-EFA9-4CE3A3629A84}"/>
                  </a:ext>
                </a:extLst>
              </p:cNvPr>
              <p:cNvGrpSpPr/>
              <p:nvPr/>
            </p:nvGrpSpPr>
            <p:grpSpPr>
              <a:xfrm>
                <a:off x="8955231" y="2890190"/>
                <a:ext cx="740986" cy="338937"/>
                <a:chOff x="8646640" y="3111509"/>
                <a:chExt cx="1677654" cy="767381"/>
              </a:xfrm>
            </p:grpSpPr>
            <p:grpSp>
              <p:nvGrpSpPr>
                <p:cNvPr id="304" name="Group 303">
                  <a:extLst>
                    <a:ext uri="{FF2B5EF4-FFF2-40B4-BE49-F238E27FC236}">
                      <a16:creationId xmlns:a16="http://schemas.microsoft.com/office/drawing/2014/main" id="{ED6EFC63-BD8B-3AA6-DD31-51CD5A3ED579}"/>
                    </a:ext>
                  </a:extLst>
                </p:cNvPr>
                <p:cNvGrpSpPr/>
                <p:nvPr/>
              </p:nvGrpSpPr>
              <p:grpSpPr>
                <a:xfrm rot="5400000">
                  <a:off x="8841587" y="3212326"/>
                  <a:ext cx="180885" cy="570780"/>
                  <a:chOff x="5924550" y="2736683"/>
                  <a:chExt cx="723900" cy="1549567"/>
                </a:xfrm>
              </p:grpSpPr>
              <p:sp>
                <p:nvSpPr>
                  <p:cNvPr id="306" name="Oval 305">
                    <a:extLst>
                      <a:ext uri="{FF2B5EF4-FFF2-40B4-BE49-F238E27FC236}">
                        <a16:creationId xmlns:a16="http://schemas.microsoft.com/office/drawing/2014/main" id="{D70F5A38-A282-3796-056C-C499A16484AE}"/>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7" name="Oval 306">
                    <a:extLst>
                      <a:ext uri="{FF2B5EF4-FFF2-40B4-BE49-F238E27FC236}">
                        <a16:creationId xmlns:a16="http://schemas.microsoft.com/office/drawing/2014/main" id="{B6301CB3-5317-8D8F-D988-3804DCA517BD}"/>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8" name="Oval 307">
                    <a:extLst>
                      <a:ext uri="{FF2B5EF4-FFF2-40B4-BE49-F238E27FC236}">
                        <a16:creationId xmlns:a16="http://schemas.microsoft.com/office/drawing/2014/main" id="{9B6CE031-0521-64D7-755A-518D12CA38AD}"/>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05" name="Picture 8" descr="Rocket, Star, Moon, Space Travel, Space, Research">
                  <a:extLst>
                    <a:ext uri="{FF2B5EF4-FFF2-40B4-BE49-F238E27FC236}">
                      <a16:creationId xmlns:a16="http://schemas.microsoft.com/office/drawing/2014/main" id="{4DC6EFA6-C47B-4E9B-1F95-907AA27C03E0}"/>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9" name="Group 278">
                <a:extLst>
                  <a:ext uri="{FF2B5EF4-FFF2-40B4-BE49-F238E27FC236}">
                    <a16:creationId xmlns:a16="http://schemas.microsoft.com/office/drawing/2014/main" id="{C4425EC0-9845-71E4-991A-65DEDAF8BD09}"/>
                  </a:ext>
                </a:extLst>
              </p:cNvPr>
              <p:cNvGrpSpPr/>
              <p:nvPr/>
            </p:nvGrpSpPr>
            <p:grpSpPr>
              <a:xfrm>
                <a:off x="10627919" y="2881633"/>
                <a:ext cx="741971" cy="338937"/>
                <a:chOff x="4920826" y="3092135"/>
                <a:chExt cx="1679884" cy="767381"/>
              </a:xfrm>
            </p:grpSpPr>
            <p:grpSp>
              <p:nvGrpSpPr>
                <p:cNvPr id="299" name="Group 298">
                  <a:extLst>
                    <a:ext uri="{FF2B5EF4-FFF2-40B4-BE49-F238E27FC236}">
                      <a16:creationId xmlns:a16="http://schemas.microsoft.com/office/drawing/2014/main" id="{D9E0F018-044E-1601-D5EF-B60CD7604CAC}"/>
                    </a:ext>
                  </a:extLst>
                </p:cNvPr>
                <p:cNvGrpSpPr/>
                <p:nvPr/>
              </p:nvGrpSpPr>
              <p:grpSpPr>
                <a:xfrm rot="5400000">
                  <a:off x="5115773" y="3189466"/>
                  <a:ext cx="180885" cy="570780"/>
                  <a:chOff x="5924550" y="2736683"/>
                  <a:chExt cx="723900" cy="1549567"/>
                </a:xfrm>
              </p:grpSpPr>
              <p:sp>
                <p:nvSpPr>
                  <p:cNvPr id="301" name="Oval 300">
                    <a:extLst>
                      <a:ext uri="{FF2B5EF4-FFF2-40B4-BE49-F238E27FC236}">
                        <a16:creationId xmlns:a16="http://schemas.microsoft.com/office/drawing/2014/main" id="{028DB347-EAF6-4D26-51F2-723925C8D72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2" name="Oval 301">
                    <a:extLst>
                      <a:ext uri="{FF2B5EF4-FFF2-40B4-BE49-F238E27FC236}">
                        <a16:creationId xmlns:a16="http://schemas.microsoft.com/office/drawing/2014/main" id="{EB45183D-4023-A387-807B-02010D902951}"/>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3" name="Oval 302">
                    <a:extLst>
                      <a:ext uri="{FF2B5EF4-FFF2-40B4-BE49-F238E27FC236}">
                        <a16:creationId xmlns:a16="http://schemas.microsoft.com/office/drawing/2014/main" id="{72ABAF8E-3DEA-1A2D-AF96-042763BC87F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00" name="Picture 8" descr="Rocket, Star, Moon, Space Travel, Space, Research">
                  <a:extLst>
                    <a:ext uri="{FF2B5EF4-FFF2-40B4-BE49-F238E27FC236}">
                      <a16:creationId xmlns:a16="http://schemas.microsoft.com/office/drawing/2014/main" id="{806B892A-2FC4-4E4F-1050-D1828E6BC8B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0" name="Group 279">
                <a:extLst>
                  <a:ext uri="{FF2B5EF4-FFF2-40B4-BE49-F238E27FC236}">
                    <a16:creationId xmlns:a16="http://schemas.microsoft.com/office/drawing/2014/main" id="{07A11BA2-FEF9-5A44-FF20-F794E2CE69C2}"/>
                  </a:ext>
                </a:extLst>
              </p:cNvPr>
              <p:cNvGrpSpPr/>
              <p:nvPr/>
            </p:nvGrpSpPr>
            <p:grpSpPr>
              <a:xfrm>
                <a:off x="9820783" y="2895047"/>
                <a:ext cx="747714" cy="338937"/>
                <a:chOff x="6772231" y="3122507"/>
                <a:chExt cx="1692886" cy="767381"/>
              </a:xfrm>
            </p:grpSpPr>
            <p:grpSp>
              <p:nvGrpSpPr>
                <p:cNvPr id="294" name="Group 293">
                  <a:extLst>
                    <a:ext uri="{FF2B5EF4-FFF2-40B4-BE49-F238E27FC236}">
                      <a16:creationId xmlns:a16="http://schemas.microsoft.com/office/drawing/2014/main" id="{FB9BC6A7-E64A-F5ED-DE29-DFC19637E604}"/>
                    </a:ext>
                  </a:extLst>
                </p:cNvPr>
                <p:cNvGrpSpPr/>
                <p:nvPr/>
              </p:nvGrpSpPr>
              <p:grpSpPr>
                <a:xfrm rot="5400000">
                  <a:off x="6967178" y="3225174"/>
                  <a:ext cx="180885" cy="570780"/>
                  <a:chOff x="5924550" y="2736683"/>
                  <a:chExt cx="723900" cy="1549567"/>
                </a:xfrm>
              </p:grpSpPr>
              <p:sp>
                <p:nvSpPr>
                  <p:cNvPr id="296" name="Oval 295">
                    <a:extLst>
                      <a:ext uri="{FF2B5EF4-FFF2-40B4-BE49-F238E27FC236}">
                        <a16:creationId xmlns:a16="http://schemas.microsoft.com/office/drawing/2014/main" id="{6AA76BD8-7D64-7F84-C629-CFCD57EB1E4F}"/>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7" name="Oval 296">
                    <a:extLst>
                      <a:ext uri="{FF2B5EF4-FFF2-40B4-BE49-F238E27FC236}">
                        <a16:creationId xmlns:a16="http://schemas.microsoft.com/office/drawing/2014/main" id="{B932CDA0-D48A-4F29-0E97-1719691C37B0}"/>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8" name="Oval 297">
                    <a:extLst>
                      <a:ext uri="{FF2B5EF4-FFF2-40B4-BE49-F238E27FC236}">
                        <a16:creationId xmlns:a16="http://schemas.microsoft.com/office/drawing/2014/main" id="{42EC398A-0548-91AA-5BA6-D54B993791F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95" name="Picture 8" descr="Rocket, Star, Moon, Space Travel, Space, Research">
                  <a:extLst>
                    <a:ext uri="{FF2B5EF4-FFF2-40B4-BE49-F238E27FC236}">
                      <a16:creationId xmlns:a16="http://schemas.microsoft.com/office/drawing/2014/main" id="{59436FE8-693C-C99A-2192-7AA65233DE19}"/>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1" name="Group 280">
                <a:extLst>
                  <a:ext uri="{FF2B5EF4-FFF2-40B4-BE49-F238E27FC236}">
                    <a16:creationId xmlns:a16="http://schemas.microsoft.com/office/drawing/2014/main" id="{4572EB58-FE3E-4182-F4B0-0A5510CB6AFB}"/>
                  </a:ext>
                </a:extLst>
              </p:cNvPr>
              <p:cNvGrpSpPr/>
              <p:nvPr/>
            </p:nvGrpSpPr>
            <p:grpSpPr>
              <a:xfrm>
                <a:off x="11447420" y="2881632"/>
                <a:ext cx="745238" cy="338937"/>
                <a:chOff x="2869238" y="3092134"/>
                <a:chExt cx="1687281" cy="767381"/>
              </a:xfrm>
            </p:grpSpPr>
            <p:grpSp>
              <p:nvGrpSpPr>
                <p:cNvPr id="289" name="Group 288">
                  <a:extLst>
                    <a:ext uri="{FF2B5EF4-FFF2-40B4-BE49-F238E27FC236}">
                      <a16:creationId xmlns:a16="http://schemas.microsoft.com/office/drawing/2014/main" id="{A57E31CD-AE73-E972-764F-BB8974F84CB4}"/>
                    </a:ext>
                  </a:extLst>
                </p:cNvPr>
                <p:cNvGrpSpPr/>
                <p:nvPr/>
              </p:nvGrpSpPr>
              <p:grpSpPr>
                <a:xfrm rot="5400000">
                  <a:off x="3064185" y="3197086"/>
                  <a:ext cx="180885" cy="570780"/>
                  <a:chOff x="5924550" y="2736683"/>
                  <a:chExt cx="723900" cy="1549567"/>
                </a:xfrm>
              </p:grpSpPr>
              <p:sp>
                <p:nvSpPr>
                  <p:cNvPr id="291" name="Oval 290">
                    <a:extLst>
                      <a:ext uri="{FF2B5EF4-FFF2-40B4-BE49-F238E27FC236}">
                        <a16:creationId xmlns:a16="http://schemas.microsoft.com/office/drawing/2014/main" id="{3AE8C296-E513-F177-74BB-546F8BB7B939}"/>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2" name="Oval 291">
                    <a:extLst>
                      <a:ext uri="{FF2B5EF4-FFF2-40B4-BE49-F238E27FC236}">
                        <a16:creationId xmlns:a16="http://schemas.microsoft.com/office/drawing/2014/main" id="{D0E824EE-0399-BD3F-0DCC-09FB4FCDC200}"/>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3" name="Oval 292">
                    <a:extLst>
                      <a:ext uri="{FF2B5EF4-FFF2-40B4-BE49-F238E27FC236}">
                        <a16:creationId xmlns:a16="http://schemas.microsoft.com/office/drawing/2014/main" id="{F40381FF-9EB0-A875-2B8E-F86C00FB509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90" name="Picture 8" descr="Rocket, Star, Moon, Space Travel, Space, Research">
                  <a:extLst>
                    <a:ext uri="{FF2B5EF4-FFF2-40B4-BE49-F238E27FC236}">
                      <a16:creationId xmlns:a16="http://schemas.microsoft.com/office/drawing/2014/main" id="{1DF47488-1442-DE57-9BB7-85FCA9BB21BF}"/>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pic>
            <p:nvPicPr>
              <p:cNvPr id="282" name="Graphic 281" descr="Confused person with solid fill">
                <a:extLst>
                  <a:ext uri="{FF2B5EF4-FFF2-40B4-BE49-F238E27FC236}">
                    <a16:creationId xmlns:a16="http://schemas.microsoft.com/office/drawing/2014/main" id="{FCF11F84-209C-67FC-01D3-B2324BF8CB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568241" y="2813559"/>
                <a:ext cx="499041" cy="499041"/>
              </a:xfrm>
              <a:prstGeom prst="rect">
                <a:avLst/>
              </a:prstGeom>
            </p:spPr>
          </p:pic>
          <p:grpSp>
            <p:nvGrpSpPr>
              <p:cNvPr id="283" name="Group 282">
                <a:extLst>
                  <a:ext uri="{FF2B5EF4-FFF2-40B4-BE49-F238E27FC236}">
                    <a16:creationId xmlns:a16="http://schemas.microsoft.com/office/drawing/2014/main" id="{562C5C72-A353-5D0E-52E1-835154F4E4D1}"/>
                  </a:ext>
                </a:extLst>
              </p:cNvPr>
              <p:cNvGrpSpPr/>
              <p:nvPr/>
            </p:nvGrpSpPr>
            <p:grpSpPr>
              <a:xfrm>
                <a:off x="8131305" y="2890190"/>
                <a:ext cx="736158" cy="338937"/>
                <a:chOff x="10474142" y="3111509"/>
                <a:chExt cx="1666722" cy="767381"/>
              </a:xfrm>
            </p:grpSpPr>
            <p:grpSp>
              <p:nvGrpSpPr>
                <p:cNvPr id="284" name="Group 283">
                  <a:extLst>
                    <a:ext uri="{FF2B5EF4-FFF2-40B4-BE49-F238E27FC236}">
                      <a16:creationId xmlns:a16="http://schemas.microsoft.com/office/drawing/2014/main" id="{793E73F3-013F-0547-9FF6-82809BD3A2ED}"/>
                    </a:ext>
                  </a:extLst>
                </p:cNvPr>
                <p:cNvGrpSpPr/>
                <p:nvPr/>
              </p:nvGrpSpPr>
              <p:grpSpPr>
                <a:xfrm rot="5400000">
                  <a:off x="10669089" y="3212326"/>
                  <a:ext cx="180885" cy="570780"/>
                  <a:chOff x="5924550" y="2736683"/>
                  <a:chExt cx="723900" cy="1549567"/>
                </a:xfrm>
              </p:grpSpPr>
              <p:sp>
                <p:nvSpPr>
                  <p:cNvPr id="286" name="Oval 285">
                    <a:extLst>
                      <a:ext uri="{FF2B5EF4-FFF2-40B4-BE49-F238E27FC236}">
                        <a16:creationId xmlns:a16="http://schemas.microsoft.com/office/drawing/2014/main" id="{DC91FF2F-2603-AF8F-8C82-C89ED5013272}"/>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7" name="Oval 286">
                    <a:extLst>
                      <a:ext uri="{FF2B5EF4-FFF2-40B4-BE49-F238E27FC236}">
                        <a16:creationId xmlns:a16="http://schemas.microsoft.com/office/drawing/2014/main" id="{1C74F615-0CDB-047E-08DC-6CFB2FA70634}"/>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8" name="Oval 287">
                    <a:extLst>
                      <a:ext uri="{FF2B5EF4-FFF2-40B4-BE49-F238E27FC236}">
                        <a16:creationId xmlns:a16="http://schemas.microsoft.com/office/drawing/2014/main" id="{F45A8CCE-B0FA-7603-44CC-49FF69E71CC9}"/>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85" name="Picture 8" descr="Rocket, Star, Moon, Space Travel, Space, Research">
                  <a:extLst>
                    <a:ext uri="{FF2B5EF4-FFF2-40B4-BE49-F238E27FC236}">
                      <a16:creationId xmlns:a16="http://schemas.microsoft.com/office/drawing/2014/main" id="{1A2E8CDA-7844-3A89-A903-B77AC6880257}"/>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37" name="Group 336">
            <a:extLst>
              <a:ext uri="{FF2B5EF4-FFF2-40B4-BE49-F238E27FC236}">
                <a16:creationId xmlns:a16="http://schemas.microsoft.com/office/drawing/2014/main" id="{171E2B3F-5134-3240-3994-0F04E2BB868B}"/>
              </a:ext>
            </a:extLst>
          </p:cNvPr>
          <p:cNvGrpSpPr/>
          <p:nvPr/>
        </p:nvGrpSpPr>
        <p:grpSpPr>
          <a:xfrm>
            <a:off x="5856380" y="-225463"/>
            <a:ext cx="298108" cy="7083463"/>
            <a:chOff x="5856380" y="-225463"/>
            <a:chExt cx="298108" cy="7083463"/>
          </a:xfrm>
        </p:grpSpPr>
        <p:sp>
          <p:nvSpPr>
            <p:cNvPr id="338" name="Rectangle 337">
              <a:extLst>
                <a:ext uri="{FF2B5EF4-FFF2-40B4-BE49-F238E27FC236}">
                  <a16:creationId xmlns:a16="http://schemas.microsoft.com/office/drawing/2014/main" id="{AAE67402-867A-30EE-B2C4-BF0D30BD1DAD}"/>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39" name="Straight Connector 338">
              <a:extLst>
                <a:ext uri="{FF2B5EF4-FFF2-40B4-BE49-F238E27FC236}">
                  <a16:creationId xmlns:a16="http://schemas.microsoft.com/office/drawing/2014/main" id="{2FE0321A-01CE-50F6-23B0-05C05716172B}"/>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89397E7-CFC9-F9CE-E11D-922C07455D50}"/>
              </a:ext>
            </a:extLst>
          </p:cNvPr>
          <p:cNvGrpSpPr/>
          <p:nvPr/>
        </p:nvGrpSpPr>
        <p:grpSpPr>
          <a:xfrm>
            <a:off x="23047" y="3332130"/>
            <a:ext cx="1089259" cy="995301"/>
            <a:chOff x="23047" y="3332130"/>
            <a:chExt cx="1089259" cy="995301"/>
          </a:xfrm>
        </p:grpSpPr>
        <p:sp>
          <p:nvSpPr>
            <p:cNvPr id="11" name="Right Brace 10">
              <a:extLst>
                <a:ext uri="{FF2B5EF4-FFF2-40B4-BE49-F238E27FC236}">
                  <a16:creationId xmlns:a16="http://schemas.microsoft.com/office/drawing/2014/main" id="{E36AA1FD-9417-06E1-8089-49B3DCB99E85}"/>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2C556C8-D8C9-25D1-385B-B66A4EC75ADD}"/>
                    </a:ext>
                  </a:extLst>
                </p:cNvPr>
                <p:cNvSpPr txBox="1"/>
                <p:nvPr/>
              </p:nvSpPr>
              <p:spPr>
                <a:xfrm>
                  <a:off x="178484" y="3619545"/>
                  <a:ext cx="695215"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i="1" dirty="0" smtClean="0">
                            <a:solidFill>
                              <a:schemeClr val="tx1"/>
                            </a:solidFill>
                            <a:latin typeface="Cambria Math" panose="02040503050406030204" pitchFamily="18" charset="0"/>
                          </a:rPr>
                          <m:t>𝐷</m:t>
                        </m:r>
                      </m:oMath>
                    </m:oMathPara>
                  </a14:m>
                  <a:endParaRPr lang="en-CA" sz="4000" dirty="0">
                    <a:solidFill>
                      <a:schemeClr val="tx1"/>
                    </a:solidFill>
                  </a:endParaRPr>
                </a:p>
              </p:txBody>
            </p:sp>
          </mc:Choice>
          <mc:Fallback xmlns="">
            <p:sp>
              <p:nvSpPr>
                <p:cNvPr id="150" name="TextBox 149">
                  <a:extLst>
                    <a:ext uri="{FF2B5EF4-FFF2-40B4-BE49-F238E27FC236}">
                      <a16:creationId xmlns:a16="http://schemas.microsoft.com/office/drawing/2014/main" id="{72C556C8-D8C9-25D1-385B-B66A4EC75ADD}"/>
                    </a:ext>
                  </a:extLst>
                </p:cNvPr>
                <p:cNvSpPr txBox="1">
                  <a:spLocks noRot="1" noChangeAspect="1" noMove="1" noResize="1" noEditPoints="1" noAdjustHandles="1" noChangeArrowheads="1" noChangeShapeType="1" noTextEdit="1"/>
                </p:cNvSpPr>
                <p:nvPr/>
              </p:nvSpPr>
              <p:spPr>
                <a:xfrm>
                  <a:off x="178484" y="3619545"/>
                  <a:ext cx="695215" cy="707886"/>
                </a:xfrm>
                <a:prstGeom prst="rect">
                  <a:avLst/>
                </a:prstGeom>
                <a:blipFill>
                  <a:blip r:embed="rId9"/>
                  <a:stretch>
                    <a:fillRect/>
                  </a:stretch>
                </a:blipFill>
              </p:spPr>
              <p:txBody>
                <a:bodyPr/>
                <a:lstStyle/>
                <a:p>
                  <a:r>
                    <a:rPr lang="en-CA">
                      <a:noFill/>
                    </a:rPr>
                    <a:t> </a:t>
                  </a:r>
                </a:p>
              </p:txBody>
            </p:sp>
          </mc:Fallback>
        </mc:AlternateContent>
      </p:grpSp>
      <p:sp>
        <p:nvSpPr>
          <p:cNvPr id="7" name="TextBox 6">
            <a:extLst>
              <a:ext uri="{FF2B5EF4-FFF2-40B4-BE49-F238E27FC236}">
                <a16:creationId xmlns:a16="http://schemas.microsoft.com/office/drawing/2014/main" id="{2EEF9B46-9DFF-B8AB-8482-29B3F4849DEA}"/>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207" name="TextBox 206">
            <a:extLst>
              <a:ext uri="{FF2B5EF4-FFF2-40B4-BE49-F238E27FC236}">
                <a16:creationId xmlns:a16="http://schemas.microsoft.com/office/drawing/2014/main" id="{71BCF50B-9F5A-F1CE-8BCB-3BA562FB1AEB}"/>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8BF0C25-6BDD-CD52-E127-F3493157819F}"/>
                  </a:ext>
                </a:extLst>
              </p:cNvPr>
              <p:cNvSpPr txBox="1"/>
              <p:nvPr/>
            </p:nvSpPr>
            <p:spPr>
              <a:xfrm>
                <a:off x="972288" y="4565100"/>
                <a:ext cx="4255538" cy="2019079"/>
              </a:xfrm>
              <a:prstGeom prst="rect">
                <a:avLst/>
              </a:prstGeom>
              <a:solidFill>
                <a:schemeClr val="bg1"/>
              </a:solidFill>
              <a:ln w="38100">
                <a:solidFill>
                  <a:schemeClr val="tx1"/>
                </a:solidFill>
              </a:ln>
            </p:spPr>
            <p:txBody>
              <a:bodyPr wrap="square" rtlCol="0">
                <a:spAutoFit/>
              </a:bodyPr>
              <a:lstStyle/>
              <a:p>
                <a:pPr algn="ctr"/>
                <a:r>
                  <a:rPr lang="en-US" sz="4000" dirty="0">
                    <a:effectLst/>
                    <a:latin typeface="Calibri" panose="020F0502020204030204" pitchFamily="34" charset="0"/>
                  </a:rPr>
                  <a:t>Proper acceleration </a:t>
                </a:r>
              </a:p>
              <a:p>
                <a:pPr algn="ctr"/>
                <a:r>
                  <a:rPr lang="en-US" sz="4400" dirty="0">
                    <a:effectLst/>
                    <a:latin typeface="Calibri" panose="020F0502020204030204" pitchFamily="34" charset="0"/>
                  </a:rPr>
                  <a:t> </a:t>
                </a:r>
                <a14:m>
                  <m:oMath xmlns:m="http://schemas.openxmlformats.org/officeDocument/2006/math">
                    <m:r>
                      <a:rPr lang="en-CA" sz="6000" b="0" i="0" dirty="0" smtClean="0">
                        <a:effectLst/>
                        <a:latin typeface="Cambria Math" panose="02040503050406030204" pitchFamily="18" charset="0"/>
                      </a:rPr>
                      <m:t>=</m:t>
                    </m:r>
                    <m:r>
                      <a:rPr lang="en-CA" sz="6000" b="0" i="1" dirty="0" smtClean="0">
                        <a:effectLst/>
                        <a:latin typeface="Cambria Math" panose="02040503050406030204" pitchFamily="18" charset="0"/>
                      </a:rPr>
                      <m:t>𝛼</m:t>
                    </m:r>
                    <m:f>
                      <m:fPr>
                        <m:ctrlPr>
                          <a:rPr lang="en-CA" sz="6000" b="0" i="1" dirty="0" smtClean="0">
                            <a:effectLst/>
                            <a:latin typeface="Cambria Math" panose="02040503050406030204" pitchFamily="18" charset="0"/>
                          </a:rPr>
                        </m:ctrlPr>
                      </m:fPr>
                      <m:num>
                        <m:r>
                          <a:rPr lang="en-CA" sz="6000" i="1" dirty="0" smtClean="0">
                            <a:solidFill>
                              <a:schemeClr val="tx1"/>
                            </a:solidFill>
                            <a:latin typeface="Cambria Math" panose="02040503050406030204" pitchFamily="18" charset="0"/>
                          </a:rPr>
                          <m:t>𝐷</m:t>
                        </m:r>
                      </m:num>
                      <m:den>
                        <m:acc>
                          <m:accPr>
                            <m:chr m:val="̃"/>
                            <m:ctrlPr>
                              <a:rPr lang="en-CA" sz="6000" i="1" smtClean="0">
                                <a:solidFill>
                                  <a:srgbClr val="FF0000"/>
                                </a:solidFill>
                                <a:latin typeface="Cambria Math" panose="02040503050406030204" pitchFamily="18" charset="0"/>
                              </a:rPr>
                            </m:ctrlPr>
                          </m:accPr>
                          <m:e>
                            <m:r>
                              <a:rPr lang="en-CA" sz="6000" i="1">
                                <a:solidFill>
                                  <a:srgbClr val="FF0000"/>
                                </a:solidFill>
                                <a:latin typeface="Cambria Math" panose="02040503050406030204" pitchFamily="18" charset="0"/>
                              </a:rPr>
                              <m:t>𝑥</m:t>
                            </m:r>
                          </m:e>
                        </m:acc>
                      </m:den>
                    </m:f>
                  </m:oMath>
                </a14:m>
                <a:endParaRPr lang="en-US" sz="4400" dirty="0">
                  <a:effectLst/>
                  <a:latin typeface="Calibri" panose="020F0502020204030204" pitchFamily="34" charset="0"/>
                </a:endParaRPr>
              </a:p>
            </p:txBody>
          </p:sp>
        </mc:Choice>
        <mc:Fallback xmlns="">
          <p:sp>
            <p:nvSpPr>
              <p:cNvPr id="197" name="TextBox 196">
                <a:extLst>
                  <a:ext uri="{FF2B5EF4-FFF2-40B4-BE49-F238E27FC236}">
                    <a16:creationId xmlns:a16="http://schemas.microsoft.com/office/drawing/2014/main" id="{48BF0C25-6BDD-CD52-E127-F3493157819F}"/>
                  </a:ext>
                </a:extLst>
              </p:cNvPr>
              <p:cNvSpPr txBox="1">
                <a:spLocks noRot="1" noChangeAspect="1" noMove="1" noResize="1" noEditPoints="1" noAdjustHandles="1" noChangeArrowheads="1" noChangeShapeType="1" noTextEdit="1"/>
              </p:cNvSpPr>
              <p:nvPr/>
            </p:nvSpPr>
            <p:spPr>
              <a:xfrm>
                <a:off x="972288" y="4565100"/>
                <a:ext cx="4255538" cy="2019079"/>
              </a:xfrm>
              <a:prstGeom prst="rect">
                <a:avLst/>
              </a:prstGeom>
              <a:blipFill>
                <a:blip r:embed="rId10"/>
                <a:stretch>
                  <a:fillRect l="-3972" t="-4451" r="-6809"/>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F6A5EE3-6FD8-8056-8664-8043DDBEDB92}"/>
                  </a:ext>
                </a:extLst>
              </p:cNvPr>
              <p:cNvSpPr txBox="1"/>
              <p:nvPr/>
            </p:nvSpPr>
            <p:spPr>
              <a:xfrm>
                <a:off x="6617909" y="4486616"/>
                <a:ext cx="5227444" cy="2143279"/>
              </a:xfrm>
              <a:prstGeom prst="rect">
                <a:avLst/>
              </a:prstGeom>
              <a:solidFill>
                <a:schemeClr val="bg1"/>
              </a:solidFill>
              <a:ln w="38100">
                <a:solidFill>
                  <a:schemeClr val="tx1"/>
                </a:solidFill>
              </a:ln>
            </p:spPr>
            <p:txBody>
              <a:bodyPr wrap="square" rtlCol="0">
                <a:spAutoFit/>
              </a:bodyPr>
              <a:lstStyle/>
              <a:p>
                <a:pPr algn="ctr"/>
                <a:r>
                  <a:rPr lang="en-US" sz="4000" dirty="0">
                    <a:effectLst/>
                    <a:latin typeface="Calibri" panose="020F0502020204030204" pitchFamily="34" charset="0"/>
                  </a:rPr>
                  <a:t>Proper acceleration </a:t>
                </a:r>
              </a:p>
              <a:p>
                <a:pPr algn="ctr"/>
                <a14:m>
                  <m:oMath xmlns:m="http://schemas.openxmlformats.org/officeDocument/2006/math">
                    <m:r>
                      <a:rPr lang="en-CA" sz="6000" b="0" i="0" dirty="0" smtClean="0">
                        <a:effectLst/>
                        <a:latin typeface="Cambria Math" panose="02040503050406030204" pitchFamily="18" charset="0"/>
                      </a:rPr>
                      <m:t>=</m:t>
                    </m:r>
                    <m:f>
                      <m:fPr>
                        <m:ctrlPr>
                          <a:rPr lang="en-CA" sz="6000" b="0" i="1" dirty="0" smtClean="0">
                            <a:effectLst/>
                            <a:latin typeface="Cambria Math" panose="02040503050406030204" pitchFamily="18" charset="0"/>
                          </a:rPr>
                        </m:ctrlPr>
                      </m:fPr>
                      <m:num>
                        <m:r>
                          <a:rPr lang="en-CA" sz="6000" b="0" i="1" dirty="0" smtClean="0">
                            <a:effectLst/>
                            <a:latin typeface="Cambria Math" panose="02040503050406030204" pitchFamily="18" charset="0"/>
                          </a:rPr>
                          <m:t>𝐺𝑀</m:t>
                        </m:r>
                      </m:num>
                      <m:den>
                        <m:r>
                          <a:rPr lang="en-CA" sz="6000" i="1" dirty="0">
                            <a:solidFill>
                              <a:srgbClr val="0070C0"/>
                            </a:solidFill>
                            <a:latin typeface="Cambria Math" panose="02040503050406030204" pitchFamily="18" charset="0"/>
                          </a:rPr>
                          <m:t>𝑟</m:t>
                        </m:r>
                        <m:r>
                          <a:rPr lang="en-CA" sz="6000" b="0" i="1" dirty="0" smtClean="0">
                            <a:effectLst/>
                            <a:latin typeface="Cambria Math" panose="02040503050406030204" pitchFamily="18" charset="0"/>
                          </a:rPr>
                          <m:t>(</m:t>
                        </m:r>
                        <m:r>
                          <a:rPr lang="en-CA" sz="6000" i="1" dirty="0">
                            <a:solidFill>
                              <a:srgbClr val="0070C0"/>
                            </a:solidFill>
                            <a:latin typeface="Cambria Math" panose="02040503050406030204" pitchFamily="18" charset="0"/>
                          </a:rPr>
                          <m:t>𝑟</m:t>
                        </m:r>
                        <m:r>
                          <a:rPr lang="en-CA" sz="6000" b="0" i="1" dirty="0" smtClean="0">
                            <a:effectLst/>
                            <a:latin typeface="Cambria Math" panose="02040503050406030204" pitchFamily="18" charset="0"/>
                          </a:rPr>
                          <m:t>−</m:t>
                        </m:r>
                        <m:sSub>
                          <m:sSubPr>
                            <m:ctrlPr>
                              <a:rPr lang="en-CA" sz="6000" b="0" i="1" dirty="0" smtClean="0">
                                <a:effectLst/>
                                <a:latin typeface="Cambria Math" panose="02040503050406030204" pitchFamily="18" charset="0"/>
                              </a:rPr>
                            </m:ctrlPr>
                          </m:sSubPr>
                          <m:e>
                            <m:r>
                              <a:rPr lang="en-CA" sz="6000" b="0" i="1" dirty="0" smtClean="0">
                                <a:effectLst/>
                                <a:latin typeface="Cambria Math" panose="02040503050406030204" pitchFamily="18" charset="0"/>
                              </a:rPr>
                              <m:t>𝑟</m:t>
                            </m:r>
                          </m:e>
                          <m:sub>
                            <m:r>
                              <a:rPr lang="en-CA" sz="6000" b="0" i="1" dirty="0" smtClean="0">
                                <a:effectLst/>
                                <a:latin typeface="Cambria Math" panose="02040503050406030204" pitchFamily="18" charset="0"/>
                              </a:rPr>
                              <m:t>𝑠</m:t>
                            </m:r>
                          </m:sub>
                        </m:sSub>
                        <m:r>
                          <a:rPr lang="en-CA" sz="6000" b="0" i="1" dirty="0" smtClean="0">
                            <a:effectLst/>
                            <a:latin typeface="Cambria Math" panose="02040503050406030204" pitchFamily="18" charset="0"/>
                          </a:rPr>
                          <m:t>) </m:t>
                        </m:r>
                      </m:den>
                    </m:f>
                    <m:r>
                      <a:rPr lang="en-CA" sz="6000" b="0" i="1" dirty="0" smtClean="0">
                        <a:effectLst/>
                        <a:latin typeface="Cambria Math" panose="02040503050406030204" pitchFamily="18" charset="0"/>
                      </a:rPr>
                      <m:t>≈</m:t>
                    </m:r>
                    <m:f>
                      <m:fPr>
                        <m:ctrlPr>
                          <a:rPr lang="en-CA" sz="6000" i="1" dirty="0">
                            <a:latin typeface="Cambria Math" panose="02040503050406030204" pitchFamily="18" charset="0"/>
                          </a:rPr>
                        </m:ctrlPr>
                      </m:fPr>
                      <m:num>
                        <m:r>
                          <a:rPr lang="en-CA" sz="6000" i="1" dirty="0">
                            <a:latin typeface="Cambria Math" panose="02040503050406030204" pitchFamily="18" charset="0"/>
                          </a:rPr>
                          <m:t>𝐺𝑀</m:t>
                        </m:r>
                      </m:num>
                      <m:den>
                        <m:sSup>
                          <m:sSupPr>
                            <m:ctrlPr>
                              <a:rPr lang="en-CA" sz="6000" b="0" i="1" dirty="0" smtClean="0">
                                <a:solidFill>
                                  <a:schemeClr val="tx1"/>
                                </a:solidFill>
                                <a:latin typeface="Cambria Math" panose="02040503050406030204" pitchFamily="18" charset="0"/>
                              </a:rPr>
                            </m:ctrlPr>
                          </m:sSupPr>
                          <m:e>
                            <m:r>
                              <a:rPr lang="en-CA" sz="6000" i="1" dirty="0">
                                <a:solidFill>
                                  <a:srgbClr val="0070C0"/>
                                </a:solidFill>
                                <a:latin typeface="Cambria Math" panose="02040503050406030204" pitchFamily="18" charset="0"/>
                              </a:rPr>
                              <m:t>𝑟</m:t>
                            </m:r>
                          </m:e>
                          <m:sup>
                            <m:r>
                              <a:rPr lang="en-CA" sz="6000" b="0" i="1" dirty="0" smtClean="0">
                                <a:solidFill>
                                  <a:schemeClr val="tx1"/>
                                </a:solidFill>
                                <a:latin typeface="Cambria Math" panose="02040503050406030204" pitchFamily="18" charset="0"/>
                              </a:rPr>
                              <m:t>2</m:t>
                            </m:r>
                          </m:sup>
                        </m:sSup>
                      </m:den>
                    </m:f>
                  </m:oMath>
                </a14:m>
                <a:r>
                  <a:rPr lang="en-US" sz="6000" i="1" dirty="0">
                    <a:effectLst/>
                    <a:latin typeface="Calibri" panose="020F0502020204030204" pitchFamily="34" charset="0"/>
                  </a:rPr>
                  <a:t> </a:t>
                </a:r>
              </a:p>
            </p:txBody>
          </p:sp>
        </mc:Choice>
        <mc:Fallback xmlns="">
          <p:sp>
            <p:nvSpPr>
              <p:cNvPr id="198" name="TextBox 197">
                <a:extLst>
                  <a:ext uri="{FF2B5EF4-FFF2-40B4-BE49-F238E27FC236}">
                    <a16:creationId xmlns:a16="http://schemas.microsoft.com/office/drawing/2014/main" id="{8F6A5EE3-6FD8-8056-8664-8043DDBEDB92}"/>
                  </a:ext>
                </a:extLst>
              </p:cNvPr>
              <p:cNvSpPr txBox="1">
                <a:spLocks noRot="1" noChangeAspect="1" noMove="1" noResize="1" noEditPoints="1" noAdjustHandles="1" noChangeArrowheads="1" noChangeShapeType="1" noTextEdit="1"/>
              </p:cNvSpPr>
              <p:nvPr/>
            </p:nvSpPr>
            <p:spPr>
              <a:xfrm>
                <a:off x="6617909" y="4486616"/>
                <a:ext cx="5227444" cy="2143279"/>
              </a:xfrm>
              <a:prstGeom prst="rect">
                <a:avLst/>
              </a:prstGeom>
              <a:blipFill>
                <a:blip r:embed="rId11"/>
                <a:stretch>
                  <a:fillRect t="-4190"/>
                </a:stretch>
              </a:blipFill>
              <a:ln w="38100">
                <a:solidFill>
                  <a:schemeClr val="tx1"/>
                </a:solidFill>
              </a:ln>
            </p:spPr>
            <p:txBody>
              <a:bodyPr/>
              <a:lstStyle/>
              <a:p>
                <a:r>
                  <a:rPr lang="en-CA">
                    <a:noFill/>
                  </a:rPr>
                  <a:t> </a:t>
                </a:r>
              </a:p>
            </p:txBody>
          </p:sp>
        </mc:Fallback>
      </mc:AlternateContent>
      <p:grpSp>
        <p:nvGrpSpPr>
          <p:cNvPr id="199" name="Group 198">
            <a:extLst>
              <a:ext uri="{FF2B5EF4-FFF2-40B4-BE49-F238E27FC236}">
                <a16:creationId xmlns:a16="http://schemas.microsoft.com/office/drawing/2014/main" id="{29E73BA0-80C9-4F38-8194-5ACC9A8874AC}"/>
              </a:ext>
            </a:extLst>
          </p:cNvPr>
          <p:cNvGrpSpPr/>
          <p:nvPr/>
        </p:nvGrpSpPr>
        <p:grpSpPr>
          <a:xfrm>
            <a:off x="3723415" y="3622084"/>
            <a:ext cx="2244845" cy="782088"/>
            <a:chOff x="3723415" y="3622084"/>
            <a:chExt cx="2244845" cy="782088"/>
          </a:xfrm>
        </p:grpSpPr>
        <p:cxnSp>
          <p:nvCxnSpPr>
            <p:cNvPr id="200" name="Straight Arrow Connector 199">
              <a:extLst>
                <a:ext uri="{FF2B5EF4-FFF2-40B4-BE49-F238E27FC236}">
                  <a16:creationId xmlns:a16="http://schemas.microsoft.com/office/drawing/2014/main" id="{148FA2F6-5E31-46DA-D9FD-DD26400629EE}"/>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35647ACE-FCC2-EED6-473B-F9E579A89AAB}"/>
                </a:ext>
              </a:extLst>
            </p:cNvPr>
            <p:cNvSpPr txBox="1"/>
            <p:nvPr/>
          </p:nvSpPr>
          <p:spPr>
            <a:xfrm>
              <a:off x="3723415" y="3757841"/>
              <a:ext cx="2244845" cy="646331"/>
            </a:xfrm>
            <a:prstGeom prst="rect">
              <a:avLst/>
            </a:prstGeom>
            <a:noFill/>
          </p:spPr>
          <p:txBody>
            <a:bodyPr wrap="none" rtlCol="0">
              <a:spAutoFit/>
            </a:bodyPr>
            <a:lstStyle/>
            <a:p>
              <a:r>
                <a:rPr lang="en-GB" sz="3600" dirty="0"/>
                <a:t>Decreasing</a:t>
              </a:r>
              <a:endParaRPr lang="en-CA" sz="3600" dirty="0"/>
            </a:p>
          </p:txBody>
        </p:sp>
      </p:grpSp>
      <p:grpSp>
        <p:nvGrpSpPr>
          <p:cNvPr id="209" name="Group 208">
            <a:extLst>
              <a:ext uri="{FF2B5EF4-FFF2-40B4-BE49-F238E27FC236}">
                <a16:creationId xmlns:a16="http://schemas.microsoft.com/office/drawing/2014/main" id="{EBECA4BB-5F27-6365-50D8-BE17D01E50FE}"/>
              </a:ext>
            </a:extLst>
          </p:cNvPr>
          <p:cNvGrpSpPr/>
          <p:nvPr/>
        </p:nvGrpSpPr>
        <p:grpSpPr>
          <a:xfrm>
            <a:off x="1521121" y="3619545"/>
            <a:ext cx="2090957" cy="784627"/>
            <a:chOff x="1521121" y="3619545"/>
            <a:chExt cx="2090957" cy="784627"/>
          </a:xfrm>
        </p:grpSpPr>
        <p:cxnSp>
          <p:nvCxnSpPr>
            <p:cNvPr id="210" name="Straight Arrow Connector 209">
              <a:extLst>
                <a:ext uri="{FF2B5EF4-FFF2-40B4-BE49-F238E27FC236}">
                  <a16:creationId xmlns:a16="http://schemas.microsoft.com/office/drawing/2014/main" id="{D62D0160-91B4-13E0-09F2-20B99A2CD5F2}"/>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9802ED05-3380-CEF8-21F0-BE1131175028}"/>
                </a:ext>
              </a:extLst>
            </p:cNvPr>
            <p:cNvSpPr txBox="1"/>
            <p:nvPr/>
          </p:nvSpPr>
          <p:spPr>
            <a:xfrm>
              <a:off x="1521121" y="3757841"/>
              <a:ext cx="2090957" cy="646331"/>
            </a:xfrm>
            <a:prstGeom prst="rect">
              <a:avLst/>
            </a:prstGeom>
            <a:noFill/>
          </p:spPr>
          <p:txBody>
            <a:bodyPr wrap="none" rtlCol="0">
              <a:spAutoFit/>
            </a:bodyPr>
            <a:lstStyle/>
            <a:p>
              <a:r>
                <a:rPr lang="en-GB" sz="3600" dirty="0"/>
                <a:t>Increasing</a:t>
              </a:r>
              <a:endParaRPr lang="en-CA" sz="3600" dirty="0"/>
            </a:p>
          </p:txBody>
        </p:sp>
      </p:grpSp>
      <p:grpSp>
        <p:nvGrpSpPr>
          <p:cNvPr id="212" name="Group 211">
            <a:extLst>
              <a:ext uri="{FF2B5EF4-FFF2-40B4-BE49-F238E27FC236}">
                <a16:creationId xmlns:a16="http://schemas.microsoft.com/office/drawing/2014/main" id="{2B94BAF8-5A8B-6DE2-A7FE-97C7FCF2D42B}"/>
              </a:ext>
            </a:extLst>
          </p:cNvPr>
          <p:cNvGrpSpPr/>
          <p:nvPr/>
        </p:nvGrpSpPr>
        <p:grpSpPr>
          <a:xfrm>
            <a:off x="9887906" y="3622442"/>
            <a:ext cx="2244845" cy="782088"/>
            <a:chOff x="3723415" y="3622084"/>
            <a:chExt cx="2244845" cy="782088"/>
          </a:xfrm>
        </p:grpSpPr>
        <p:cxnSp>
          <p:nvCxnSpPr>
            <p:cNvPr id="213" name="Straight Arrow Connector 212">
              <a:extLst>
                <a:ext uri="{FF2B5EF4-FFF2-40B4-BE49-F238E27FC236}">
                  <a16:creationId xmlns:a16="http://schemas.microsoft.com/office/drawing/2014/main" id="{29518079-06E3-FC19-AE1E-7C9CC2068A16}"/>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F1295C34-03A3-6CF0-F1DF-D0D897591D35}"/>
                </a:ext>
              </a:extLst>
            </p:cNvPr>
            <p:cNvSpPr txBox="1"/>
            <p:nvPr/>
          </p:nvSpPr>
          <p:spPr>
            <a:xfrm>
              <a:off x="3723415" y="3757841"/>
              <a:ext cx="2244845" cy="646331"/>
            </a:xfrm>
            <a:prstGeom prst="rect">
              <a:avLst/>
            </a:prstGeom>
            <a:noFill/>
          </p:spPr>
          <p:txBody>
            <a:bodyPr wrap="none" rtlCol="0">
              <a:spAutoFit/>
            </a:bodyPr>
            <a:lstStyle/>
            <a:p>
              <a:r>
                <a:rPr lang="en-GB" sz="3600" dirty="0"/>
                <a:t>Decreasing</a:t>
              </a:r>
              <a:endParaRPr lang="en-CA" sz="3600" dirty="0"/>
            </a:p>
          </p:txBody>
        </p:sp>
      </p:grpSp>
      <p:grpSp>
        <p:nvGrpSpPr>
          <p:cNvPr id="215" name="Group 214">
            <a:extLst>
              <a:ext uri="{FF2B5EF4-FFF2-40B4-BE49-F238E27FC236}">
                <a16:creationId xmlns:a16="http://schemas.microsoft.com/office/drawing/2014/main" id="{B43C52A7-9A1B-0241-DBE2-6D958097143B}"/>
              </a:ext>
            </a:extLst>
          </p:cNvPr>
          <p:cNvGrpSpPr/>
          <p:nvPr/>
        </p:nvGrpSpPr>
        <p:grpSpPr>
          <a:xfrm>
            <a:off x="7685612" y="3619903"/>
            <a:ext cx="2090957" cy="784627"/>
            <a:chOff x="1521121" y="3619545"/>
            <a:chExt cx="2090957" cy="784627"/>
          </a:xfrm>
        </p:grpSpPr>
        <p:cxnSp>
          <p:nvCxnSpPr>
            <p:cNvPr id="216" name="Straight Arrow Connector 215">
              <a:extLst>
                <a:ext uri="{FF2B5EF4-FFF2-40B4-BE49-F238E27FC236}">
                  <a16:creationId xmlns:a16="http://schemas.microsoft.com/office/drawing/2014/main" id="{68B4DB56-CFFA-7264-97D1-6E0AD4164F0A}"/>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02B69A62-F843-25EE-0011-C9B80D56EA69}"/>
                </a:ext>
              </a:extLst>
            </p:cNvPr>
            <p:cNvSpPr txBox="1"/>
            <p:nvPr/>
          </p:nvSpPr>
          <p:spPr>
            <a:xfrm>
              <a:off x="1521121" y="3757841"/>
              <a:ext cx="2090957" cy="646331"/>
            </a:xfrm>
            <a:prstGeom prst="rect">
              <a:avLst/>
            </a:prstGeom>
            <a:noFill/>
          </p:spPr>
          <p:txBody>
            <a:bodyPr wrap="none" rtlCol="0">
              <a:spAutoFit/>
            </a:bodyPr>
            <a:lstStyle/>
            <a:p>
              <a:r>
                <a:rPr lang="en-GB" sz="3600" dirty="0"/>
                <a:t>Increasing</a:t>
              </a:r>
              <a:endParaRPr lang="en-CA" sz="3600"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16" name="Ink 15">
                <a:extLst>
                  <a:ext uri="{FF2B5EF4-FFF2-40B4-BE49-F238E27FC236}">
                    <a16:creationId xmlns:a16="http://schemas.microsoft.com/office/drawing/2014/main" id="{7FB84635-2209-15B1-00F8-BF495BAB9928}"/>
                  </a:ext>
                </a:extLst>
              </p14:cNvPr>
              <p14:cNvContentPartPr/>
              <p14:nvPr>
                <p:extLst>
                  <p:ext uri="{42D2F446-02D8-4167-A562-619A0277C38B}">
                    <p15:isNarration xmlns:p15="http://schemas.microsoft.com/office/powerpoint/2012/main" val="1"/>
                  </p:ext>
                </p:extLst>
              </p14:nvPr>
            </p14:nvContentPartPr>
            <p14:xfrm>
              <a:off x="3461400" y="5866560"/>
              <a:ext cx="8099640" cy="844560"/>
            </p14:xfrm>
          </p:contentPart>
        </mc:Choice>
        <mc:Fallback xmlns="">
          <p:pic>
            <p:nvPicPr>
              <p:cNvPr id="16" name="Ink 15">
                <a:extLst>
                  <a:ext uri="{FF2B5EF4-FFF2-40B4-BE49-F238E27FC236}">
                    <a16:creationId xmlns:a16="http://schemas.microsoft.com/office/drawing/2014/main" id="{7FB84635-2209-15B1-00F8-BF495BAB9928}"/>
                  </a:ext>
                </a:extLst>
              </p:cNvPr>
              <p:cNvPicPr>
                <a:picLocks noGrp="1" noRot="1" noChangeAspect="1" noMove="1" noResize="1" noEditPoints="1" noAdjustHandles="1" noChangeArrowheads="1" noChangeShapeType="1"/>
              </p:cNvPicPr>
              <p:nvPr/>
            </p:nvPicPr>
            <p:blipFill>
              <a:blip r:embed="rId13"/>
              <a:stretch>
                <a:fillRect/>
              </a:stretch>
            </p:blipFill>
            <p:spPr>
              <a:xfrm>
                <a:off x="3452040" y="5857200"/>
                <a:ext cx="8118360" cy="863280"/>
              </a:xfrm>
              <a:prstGeom prst="rect">
                <a:avLst/>
              </a:prstGeom>
            </p:spPr>
          </p:pic>
        </mc:Fallback>
      </mc:AlternateContent>
    </p:spTree>
    <p:custDataLst>
      <p:tags r:id="rId1"/>
    </p:custDataLst>
    <p:extLst>
      <p:ext uri="{BB962C8B-B14F-4D97-AF65-F5344CB8AC3E}">
        <p14:creationId xmlns:p14="http://schemas.microsoft.com/office/powerpoint/2010/main" val="1639086350"/>
      </p:ext>
    </p:extLst>
  </p:cSld>
  <p:clrMapOvr>
    <a:masterClrMapping/>
  </p:clrMapOvr>
  <mc:AlternateContent xmlns:mc="http://schemas.openxmlformats.org/markup-compatibility/2006" xmlns:p14="http://schemas.microsoft.com/office/powerpoint/2010/main">
    <mc:Choice Requires="p14">
      <p:transition spd="med" p14:dur="700" advTm="17513">
        <p:fade/>
      </p:transition>
    </mc:Choice>
    <mc:Fallback xmlns="">
      <p:transition spd="med" advTm="175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wipe(left)">
                                      <p:cBhvr>
                                        <p:cTn id="12" dur="5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8">
                                            <p:txEl>
                                              <p:pRg st="1" end="1"/>
                                            </p:txEl>
                                          </p:spTgt>
                                        </p:tgtEl>
                                        <p:attrNameLst>
                                          <p:attrName>style.visibility</p:attrName>
                                        </p:attrNameLst>
                                      </p:cBhvr>
                                      <p:to>
                                        <p:strVal val="visible"/>
                                      </p:to>
                                    </p:set>
                                    <p:animEffect transition="in" filter="wipe(left)">
                                      <p:cBhvr>
                                        <p:cTn id="17" dur="500"/>
                                        <p:tgtEl>
                                          <p:spTgt spid="1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Group 218">
            <a:extLst>
              <a:ext uri="{FF2B5EF4-FFF2-40B4-BE49-F238E27FC236}">
                <a16:creationId xmlns:a16="http://schemas.microsoft.com/office/drawing/2014/main" id="{985C3AAE-207A-D13A-D71C-2B16931FB51E}"/>
              </a:ext>
            </a:extLst>
          </p:cNvPr>
          <p:cNvGrpSpPr/>
          <p:nvPr/>
        </p:nvGrpSpPr>
        <p:grpSpPr>
          <a:xfrm>
            <a:off x="0" y="-538381"/>
            <a:ext cx="6477000" cy="7396381"/>
            <a:chOff x="0" y="-538381"/>
            <a:chExt cx="6477000" cy="7396381"/>
          </a:xfrm>
        </p:grpSpPr>
        <p:grpSp>
          <p:nvGrpSpPr>
            <p:cNvPr id="220" name="Group 219">
              <a:extLst>
                <a:ext uri="{FF2B5EF4-FFF2-40B4-BE49-F238E27FC236}">
                  <a16:creationId xmlns:a16="http://schemas.microsoft.com/office/drawing/2014/main" id="{B25B25B5-FC62-FE83-8EEC-6BEC701D269C}"/>
                </a:ext>
              </a:extLst>
            </p:cNvPr>
            <p:cNvGrpSpPr/>
            <p:nvPr/>
          </p:nvGrpSpPr>
          <p:grpSpPr>
            <a:xfrm>
              <a:off x="0" y="-538381"/>
              <a:ext cx="6300657" cy="7076329"/>
              <a:chOff x="-9007" y="-1704229"/>
              <a:chExt cx="14121577" cy="15860081"/>
            </a:xfrm>
          </p:grpSpPr>
          <p:grpSp>
            <p:nvGrpSpPr>
              <p:cNvPr id="253" name="Group 252">
                <a:extLst>
                  <a:ext uri="{FF2B5EF4-FFF2-40B4-BE49-F238E27FC236}">
                    <a16:creationId xmlns:a16="http://schemas.microsoft.com/office/drawing/2014/main" id="{EE53EFC3-15E2-B790-CBFE-A1FEEFF4500D}"/>
                  </a:ext>
                </a:extLst>
              </p:cNvPr>
              <p:cNvGrpSpPr/>
              <p:nvPr/>
            </p:nvGrpSpPr>
            <p:grpSpPr>
              <a:xfrm>
                <a:off x="2512279" y="1632932"/>
                <a:ext cx="2457595" cy="9279249"/>
                <a:chOff x="8040306" y="534307"/>
                <a:chExt cx="1655234" cy="6249739"/>
              </a:xfrm>
            </p:grpSpPr>
            <p:sp>
              <p:nvSpPr>
                <p:cNvPr id="267" name="Freeform: Shape 266">
                  <a:extLst>
                    <a:ext uri="{FF2B5EF4-FFF2-40B4-BE49-F238E27FC236}">
                      <a16:creationId xmlns:a16="http://schemas.microsoft.com/office/drawing/2014/main" id="{4F88BF0B-8102-A2CE-C337-2F362F374360}"/>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8" name="Freeform: Shape 267">
                  <a:extLst>
                    <a:ext uri="{FF2B5EF4-FFF2-40B4-BE49-F238E27FC236}">
                      <a16:creationId xmlns:a16="http://schemas.microsoft.com/office/drawing/2014/main" id="{9D00B049-05DD-142C-1965-45D52CC26CD2}"/>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cxnSp>
            <p:nvCxnSpPr>
              <p:cNvPr id="254" name="Straight Connector 253">
                <a:extLst>
                  <a:ext uri="{FF2B5EF4-FFF2-40B4-BE49-F238E27FC236}">
                    <a16:creationId xmlns:a16="http://schemas.microsoft.com/office/drawing/2014/main" id="{90896D72-B076-8A49-285E-4AA1F3269BA9}"/>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55" name="Group 254">
                <a:extLst>
                  <a:ext uri="{FF2B5EF4-FFF2-40B4-BE49-F238E27FC236}">
                    <a16:creationId xmlns:a16="http://schemas.microsoft.com/office/drawing/2014/main" id="{27F5EDE5-FCC7-81C2-031E-CA94FBB3E61D}"/>
                  </a:ext>
                </a:extLst>
              </p:cNvPr>
              <p:cNvGrpSpPr/>
              <p:nvPr/>
            </p:nvGrpSpPr>
            <p:grpSpPr>
              <a:xfrm>
                <a:off x="4815075" y="973517"/>
                <a:ext cx="2457595" cy="10691573"/>
                <a:chOff x="8040306" y="534307"/>
                <a:chExt cx="1655234" cy="6249739"/>
              </a:xfrm>
            </p:grpSpPr>
            <p:sp>
              <p:nvSpPr>
                <p:cNvPr id="265" name="Freeform: Shape 264">
                  <a:extLst>
                    <a:ext uri="{FF2B5EF4-FFF2-40B4-BE49-F238E27FC236}">
                      <a16:creationId xmlns:a16="http://schemas.microsoft.com/office/drawing/2014/main" id="{F14432D0-2F05-4660-2A5E-E4B37979381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266" name="Freeform: Shape 265">
                  <a:extLst>
                    <a:ext uri="{FF2B5EF4-FFF2-40B4-BE49-F238E27FC236}">
                      <a16:creationId xmlns:a16="http://schemas.microsoft.com/office/drawing/2014/main" id="{3936C6EC-23A6-6BBA-6A1A-8C125CBB5ECD}"/>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256" name="Group 255">
                <a:extLst>
                  <a:ext uri="{FF2B5EF4-FFF2-40B4-BE49-F238E27FC236}">
                    <a16:creationId xmlns:a16="http://schemas.microsoft.com/office/drawing/2014/main" id="{92E2BB91-92F3-1927-09FB-647B261E8ED8}"/>
                  </a:ext>
                </a:extLst>
              </p:cNvPr>
              <p:cNvGrpSpPr/>
              <p:nvPr/>
            </p:nvGrpSpPr>
            <p:grpSpPr>
              <a:xfrm>
                <a:off x="7076125" y="259098"/>
                <a:ext cx="2457595" cy="12026921"/>
                <a:chOff x="8040306" y="534307"/>
                <a:chExt cx="1655234" cy="6249739"/>
              </a:xfrm>
            </p:grpSpPr>
            <p:sp>
              <p:nvSpPr>
                <p:cNvPr id="263" name="Freeform: Shape 262">
                  <a:extLst>
                    <a:ext uri="{FF2B5EF4-FFF2-40B4-BE49-F238E27FC236}">
                      <a16:creationId xmlns:a16="http://schemas.microsoft.com/office/drawing/2014/main" id="{79129F56-DEB9-F003-104C-7861B98A7B2F}"/>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4" name="Freeform: Shape 263">
                  <a:extLst>
                    <a:ext uri="{FF2B5EF4-FFF2-40B4-BE49-F238E27FC236}">
                      <a16:creationId xmlns:a16="http://schemas.microsoft.com/office/drawing/2014/main" id="{E1763EEF-1C03-49AB-C94F-3F2E0B4CBEBB}"/>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57" name="Group 256">
                <a:extLst>
                  <a:ext uri="{FF2B5EF4-FFF2-40B4-BE49-F238E27FC236}">
                    <a16:creationId xmlns:a16="http://schemas.microsoft.com/office/drawing/2014/main" id="{814DBA36-E231-D5DA-D0DE-FE7728175EE9}"/>
                  </a:ext>
                </a:extLst>
              </p:cNvPr>
              <p:cNvGrpSpPr/>
              <p:nvPr/>
            </p:nvGrpSpPr>
            <p:grpSpPr>
              <a:xfrm>
                <a:off x="9388922" y="-816056"/>
                <a:ext cx="2457595" cy="14177229"/>
                <a:chOff x="8040306" y="534307"/>
                <a:chExt cx="1655234" cy="6249739"/>
              </a:xfrm>
            </p:grpSpPr>
            <p:sp>
              <p:nvSpPr>
                <p:cNvPr id="261" name="Freeform: Shape 260">
                  <a:extLst>
                    <a:ext uri="{FF2B5EF4-FFF2-40B4-BE49-F238E27FC236}">
                      <a16:creationId xmlns:a16="http://schemas.microsoft.com/office/drawing/2014/main" id="{DA915AC4-C0A3-1FB0-836D-75671786007B}"/>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2" name="Freeform: Shape 261">
                  <a:extLst>
                    <a:ext uri="{FF2B5EF4-FFF2-40B4-BE49-F238E27FC236}">
                      <a16:creationId xmlns:a16="http://schemas.microsoft.com/office/drawing/2014/main" id="{7902834F-E967-ADBC-FD66-01DAEC145E68}"/>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58" name="Group 257">
                <a:extLst>
                  <a:ext uri="{FF2B5EF4-FFF2-40B4-BE49-F238E27FC236}">
                    <a16:creationId xmlns:a16="http://schemas.microsoft.com/office/drawing/2014/main" id="{3611890A-5F24-C67C-4234-9357BF980C66}"/>
                  </a:ext>
                </a:extLst>
              </p:cNvPr>
              <p:cNvGrpSpPr/>
              <p:nvPr/>
            </p:nvGrpSpPr>
            <p:grpSpPr>
              <a:xfrm>
                <a:off x="11654975" y="-1704229"/>
                <a:ext cx="2457595" cy="15860081"/>
                <a:chOff x="8040306" y="534307"/>
                <a:chExt cx="1655234" cy="6249739"/>
              </a:xfrm>
            </p:grpSpPr>
            <p:sp>
              <p:nvSpPr>
                <p:cNvPr id="259" name="Freeform: Shape 258">
                  <a:extLst>
                    <a:ext uri="{FF2B5EF4-FFF2-40B4-BE49-F238E27FC236}">
                      <a16:creationId xmlns:a16="http://schemas.microsoft.com/office/drawing/2014/main" id="{AE91DA99-D73D-F1FE-5DF0-054E44C864F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0" name="Freeform: Shape 259">
                  <a:extLst>
                    <a:ext uri="{FF2B5EF4-FFF2-40B4-BE49-F238E27FC236}">
                      <a16:creationId xmlns:a16="http://schemas.microsoft.com/office/drawing/2014/main" id="{1D01EDBF-3B4E-34F9-3874-B1325B727DE7}"/>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221" name="Rectangle 220">
              <a:extLst>
                <a:ext uri="{FF2B5EF4-FFF2-40B4-BE49-F238E27FC236}">
                  <a16:creationId xmlns:a16="http://schemas.microsoft.com/office/drawing/2014/main" id="{C17C864F-5D9C-78F5-AB98-760761332678}"/>
                </a:ext>
              </a:extLst>
            </p:cNvPr>
            <p:cNvSpPr/>
            <p:nvPr/>
          </p:nvSpPr>
          <p:spPr>
            <a:xfrm>
              <a:off x="0" y="3181266"/>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22" name="Group 221">
              <a:extLst>
                <a:ext uri="{FF2B5EF4-FFF2-40B4-BE49-F238E27FC236}">
                  <a16:creationId xmlns:a16="http://schemas.microsoft.com/office/drawing/2014/main" id="{2364EF77-D103-13AE-0D58-A34BE6B59E24}"/>
                </a:ext>
              </a:extLst>
            </p:cNvPr>
            <p:cNvGrpSpPr/>
            <p:nvPr/>
          </p:nvGrpSpPr>
          <p:grpSpPr>
            <a:xfrm>
              <a:off x="647505" y="2888684"/>
              <a:ext cx="4833243" cy="352352"/>
              <a:chOff x="647796" y="2468179"/>
              <a:chExt cx="4833243" cy="352352"/>
            </a:xfrm>
          </p:grpSpPr>
          <p:grpSp>
            <p:nvGrpSpPr>
              <p:cNvPr id="223" name="Group 222">
                <a:extLst>
                  <a:ext uri="{FF2B5EF4-FFF2-40B4-BE49-F238E27FC236}">
                    <a16:creationId xmlns:a16="http://schemas.microsoft.com/office/drawing/2014/main" id="{4EDEA3A2-B7B5-AEE7-716C-05F2FD9A5DBD}"/>
                  </a:ext>
                </a:extLst>
              </p:cNvPr>
              <p:cNvGrpSpPr/>
              <p:nvPr/>
            </p:nvGrpSpPr>
            <p:grpSpPr>
              <a:xfrm>
                <a:off x="647796" y="2476737"/>
                <a:ext cx="736158" cy="338937"/>
                <a:chOff x="10474142" y="3111509"/>
                <a:chExt cx="1666722" cy="767381"/>
              </a:xfrm>
            </p:grpSpPr>
            <p:grpSp>
              <p:nvGrpSpPr>
                <p:cNvPr id="248" name="Group 247">
                  <a:extLst>
                    <a:ext uri="{FF2B5EF4-FFF2-40B4-BE49-F238E27FC236}">
                      <a16:creationId xmlns:a16="http://schemas.microsoft.com/office/drawing/2014/main" id="{3D809576-F4C8-61B1-7497-5497C0A2612F}"/>
                    </a:ext>
                  </a:extLst>
                </p:cNvPr>
                <p:cNvGrpSpPr/>
                <p:nvPr/>
              </p:nvGrpSpPr>
              <p:grpSpPr>
                <a:xfrm rot="5400000">
                  <a:off x="10669089" y="3212326"/>
                  <a:ext cx="180885" cy="570780"/>
                  <a:chOff x="5924550" y="2736683"/>
                  <a:chExt cx="723900" cy="1549567"/>
                </a:xfrm>
              </p:grpSpPr>
              <p:sp>
                <p:nvSpPr>
                  <p:cNvPr id="250" name="Oval 249">
                    <a:extLst>
                      <a:ext uri="{FF2B5EF4-FFF2-40B4-BE49-F238E27FC236}">
                        <a16:creationId xmlns:a16="http://schemas.microsoft.com/office/drawing/2014/main" id="{9C0BAF64-AC31-4030-33E1-3A582201052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Oval 250">
                    <a:extLst>
                      <a:ext uri="{FF2B5EF4-FFF2-40B4-BE49-F238E27FC236}">
                        <a16:creationId xmlns:a16="http://schemas.microsoft.com/office/drawing/2014/main" id="{FB872A6E-1A85-D502-76FF-0A411FA96008}"/>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Oval 251">
                    <a:extLst>
                      <a:ext uri="{FF2B5EF4-FFF2-40B4-BE49-F238E27FC236}">
                        <a16:creationId xmlns:a16="http://schemas.microsoft.com/office/drawing/2014/main" id="{2672B45B-9C1E-D9EC-CD69-1CA222AE5D2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49" name="Picture 8" descr="Rocket, Star, Moon, Space Travel, Space, Research">
                  <a:extLst>
                    <a:ext uri="{FF2B5EF4-FFF2-40B4-BE49-F238E27FC236}">
                      <a16:creationId xmlns:a16="http://schemas.microsoft.com/office/drawing/2014/main" id="{69A76BEC-00F1-9B80-82E7-6D10237B37B4}"/>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4" name="Group 223">
                <a:extLst>
                  <a:ext uri="{FF2B5EF4-FFF2-40B4-BE49-F238E27FC236}">
                    <a16:creationId xmlns:a16="http://schemas.microsoft.com/office/drawing/2014/main" id="{6FA5E7CC-7488-3EA3-E746-E84F59DAB653}"/>
                  </a:ext>
                </a:extLst>
              </p:cNvPr>
              <p:cNvGrpSpPr/>
              <p:nvPr/>
            </p:nvGrpSpPr>
            <p:grpSpPr>
              <a:xfrm>
                <a:off x="1686706" y="2476737"/>
                <a:ext cx="740986" cy="338937"/>
                <a:chOff x="8646640" y="3111509"/>
                <a:chExt cx="1677654" cy="767381"/>
              </a:xfrm>
            </p:grpSpPr>
            <p:grpSp>
              <p:nvGrpSpPr>
                <p:cNvPr id="243" name="Group 242">
                  <a:extLst>
                    <a:ext uri="{FF2B5EF4-FFF2-40B4-BE49-F238E27FC236}">
                      <a16:creationId xmlns:a16="http://schemas.microsoft.com/office/drawing/2014/main" id="{414FF4F9-0232-C356-3C57-96EFF270BF92}"/>
                    </a:ext>
                  </a:extLst>
                </p:cNvPr>
                <p:cNvGrpSpPr/>
                <p:nvPr/>
              </p:nvGrpSpPr>
              <p:grpSpPr>
                <a:xfrm rot="5400000">
                  <a:off x="8841587" y="3212326"/>
                  <a:ext cx="180885" cy="570780"/>
                  <a:chOff x="5924550" y="2736683"/>
                  <a:chExt cx="723900" cy="1549567"/>
                </a:xfrm>
              </p:grpSpPr>
              <p:sp>
                <p:nvSpPr>
                  <p:cNvPr id="245" name="Oval 244">
                    <a:extLst>
                      <a:ext uri="{FF2B5EF4-FFF2-40B4-BE49-F238E27FC236}">
                        <a16:creationId xmlns:a16="http://schemas.microsoft.com/office/drawing/2014/main" id="{2DC936B0-13FD-F2B0-FFA6-59BB905A9DBE}"/>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Oval 245">
                    <a:extLst>
                      <a:ext uri="{FF2B5EF4-FFF2-40B4-BE49-F238E27FC236}">
                        <a16:creationId xmlns:a16="http://schemas.microsoft.com/office/drawing/2014/main" id="{835E7693-A52F-4F7D-687D-C200CBFDF0FA}"/>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Oval 246">
                    <a:extLst>
                      <a:ext uri="{FF2B5EF4-FFF2-40B4-BE49-F238E27FC236}">
                        <a16:creationId xmlns:a16="http://schemas.microsoft.com/office/drawing/2014/main" id="{889C0270-56C1-6063-A9A3-E36BF3A53F82}"/>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44" name="Picture 8" descr="Rocket, Star, Moon, Space Travel, Space, Research">
                  <a:extLst>
                    <a:ext uri="{FF2B5EF4-FFF2-40B4-BE49-F238E27FC236}">
                      <a16:creationId xmlns:a16="http://schemas.microsoft.com/office/drawing/2014/main" id="{144CC0EC-9C09-AFD9-9E89-407686597F63}"/>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a:extLst>
                  <a:ext uri="{FF2B5EF4-FFF2-40B4-BE49-F238E27FC236}">
                    <a16:creationId xmlns:a16="http://schemas.microsoft.com/office/drawing/2014/main" id="{8786771F-2D16-6CC1-4D22-4E335FE92D06}"/>
                  </a:ext>
                </a:extLst>
              </p:cNvPr>
              <p:cNvGrpSpPr/>
              <p:nvPr/>
            </p:nvGrpSpPr>
            <p:grpSpPr>
              <a:xfrm>
                <a:off x="3678952" y="2468180"/>
                <a:ext cx="741971" cy="338937"/>
                <a:chOff x="4920826" y="3092140"/>
                <a:chExt cx="1679883" cy="767382"/>
              </a:xfrm>
            </p:grpSpPr>
            <p:grpSp>
              <p:nvGrpSpPr>
                <p:cNvPr id="238" name="Group 237">
                  <a:extLst>
                    <a:ext uri="{FF2B5EF4-FFF2-40B4-BE49-F238E27FC236}">
                      <a16:creationId xmlns:a16="http://schemas.microsoft.com/office/drawing/2014/main" id="{2E7E5A2B-D0D3-1191-8C3B-B45074D1016E}"/>
                    </a:ext>
                  </a:extLst>
                </p:cNvPr>
                <p:cNvGrpSpPr/>
                <p:nvPr/>
              </p:nvGrpSpPr>
              <p:grpSpPr>
                <a:xfrm rot="5400000">
                  <a:off x="5115773" y="3189466"/>
                  <a:ext cx="180885" cy="570780"/>
                  <a:chOff x="5924550" y="2736683"/>
                  <a:chExt cx="723900" cy="1549567"/>
                </a:xfrm>
              </p:grpSpPr>
              <p:sp>
                <p:nvSpPr>
                  <p:cNvPr id="240" name="Oval 239">
                    <a:extLst>
                      <a:ext uri="{FF2B5EF4-FFF2-40B4-BE49-F238E27FC236}">
                        <a16:creationId xmlns:a16="http://schemas.microsoft.com/office/drawing/2014/main" id="{35801A1B-A4BD-9A99-4277-78F0F6FAACF3}"/>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Oval 240">
                    <a:extLst>
                      <a:ext uri="{FF2B5EF4-FFF2-40B4-BE49-F238E27FC236}">
                        <a16:creationId xmlns:a16="http://schemas.microsoft.com/office/drawing/2014/main" id="{AD46ADAB-A0BA-8933-0CF1-0DADAA51ED0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Oval 241">
                    <a:extLst>
                      <a:ext uri="{FF2B5EF4-FFF2-40B4-BE49-F238E27FC236}">
                        <a16:creationId xmlns:a16="http://schemas.microsoft.com/office/drawing/2014/main" id="{AE0A6D7F-5BB8-EA4D-8142-BDE67681D0E9}"/>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39" name="Picture 8" descr="Rocket, Star, Moon, Space Travel, Space, Research">
                  <a:extLst>
                    <a:ext uri="{FF2B5EF4-FFF2-40B4-BE49-F238E27FC236}">
                      <a16:creationId xmlns:a16="http://schemas.microsoft.com/office/drawing/2014/main" id="{260F8AF9-009C-7D47-A2CC-36E7788F56F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7" y="2824280"/>
                  <a:ext cx="767382" cy="1303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a:extLst>
                  <a:ext uri="{FF2B5EF4-FFF2-40B4-BE49-F238E27FC236}">
                    <a16:creationId xmlns:a16="http://schemas.microsoft.com/office/drawing/2014/main" id="{1DEF47C1-4A0E-663F-FB7F-016435AC3F80}"/>
                  </a:ext>
                </a:extLst>
              </p:cNvPr>
              <p:cNvGrpSpPr/>
              <p:nvPr/>
            </p:nvGrpSpPr>
            <p:grpSpPr>
              <a:xfrm>
                <a:off x="2675146" y="2481594"/>
                <a:ext cx="747714" cy="338937"/>
                <a:chOff x="6772231" y="3122507"/>
                <a:chExt cx="1692886" cy="767381"/>
              </a:xfrm>
            </p:grpSpPr>
            <p:grpSp>
              <p:nvGrpSpPr>
                <p:cNvPr id="233" name="Group 232">
                  <a:extLst>
                    <a:ext uri="{FF2B5EF4-FFF2-40B4-BE49-F238E27FC236}">
                      <a16:creationId xmlns:a16="http://schemas.microsoft.com/office/drawing/2014/main" id="{707D78DC-A687-1A30-E2DD-C4E9F2C44004}"/>
                    </a:ext>
                  </a:extLst>
                </p:cNvPr>
                <p:cNvGrpSpPr/>
                <p:nvPr/>
              </p:nvGrpSpPr>
              <p:grpSpPr>
                <a:xfrm rot="5400000">
                  <a:off x="6967178" y="3225174"/>
                  <a:ext cx="180885" cy="570780"/>
                  <a:chOff x="5924550" y="2736683"/>
                  <a:chExt cx="723900" cy="1549567"/>
                </a:xfrm>
              </p:grpSpPr>
              <p:sp>
                <p:nvSpPr>
                  <p:cNvPr id="235" name="Oval 234">
                    <a:extLst>
                      <a:ext uri="{FF2B5EF4-FFF2-40B4-BE49-F238E27FC236}">
                        <a16:creationId xmlns:a16="http://schemas.microsoft.com/office/drawing/2014/main" id="{278C7812-231A-9B39-D617-1C554A3BBBF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Oval 235">
                    <a:extLst>
                      <a:ext uri="{FF2B5EF4-FFF2-40B4-BE49-F238E27FC236}">
                        <a16:creationId xmlns:a16="http://schemas.microsoft.com/office/drawing/2014/main" id="{009C0B47-F959-EA96-4859-823F714ADE6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Oval 236">
                    <a:extLst>
                      <a:ext uri="{FF2B5EF4-FFF2-40B4-BE49-F238E27FC236}">
                        <a16:creationId xmlns:a16="http://schemas.microsoft.com/office/drawing/2014/main" id="{B1225E22-566C-9531-119A-6D9C6008B568}"/>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34" name="Picture 8" descr="Rocket, Star, Moon, Space Travel, Space, Research">
                  <a:extLst>
                    <a:ext uri="{FF2B5EF4-FFF2-40B4-BE49-F238E27FC236}">
                      <a16:creationId xmlns:a16="http://schemas.microsoft.com/office/drawing/2014/main" id="{36B40439-79C3-BCC7-D000-3356570456AF}"/>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7" name="Group 226">
                <a:extLst>
                  <a:ext uri="{FF2B5EF4-FFF2-40B4-BE49-F238E27FC236}">
                    <a16:creationId xmlns:a16="http://schemas.microsoft.com/office/drawing/2014/main" id="{5C302DCA-04DE-97C2-DEBC-F6B5CCFD50C2}"/>
                  </a:ext>
                </a:extLst>
              </p:cNvPr>
              <p:cNvGrpSpPr/>
              <p:nvPr/>
            </p:nvGrpSpPr>
            <p:grpSpPr>
              <a:xfrm>
                <a:off x="4735801" y="2468179"/>
                <a:ext cx="745238" cy="338937"/>
                <a:chOff x="2869238" y="3092134"/>
                <a:chExt cx="1687281" cy="767381"/>
              </a:xfrm>
            </p:grpSpPr>
            <p:grpSp>
              <p:nvGrpSpPr>
                <p:cNvPr id="228" name="Group 227">
                  <a:extLst>
                    <a:ext uri="{FF2B5EF4-FFF2-40B4-BE49-F238E27FC236}">
                      <a16:creationId xmlns:a16="http://schemas.microsoft.com/office/drawing/2014/main" id="{9712454B-621D-30B5-4D95-9C0D6C2D99B8}"/>
                    </a:ext>
                  </a:extLst>
                </p:cNvPr>
                <p:cNvGrpSpPr/>
                <p:nvPr/>
              </p:nvGrpSpPr>
              <p:grpSpPr>
                <a:xfrm rot="5400000">
                  <a:off x="3064185" y="3197086"/>
                  <a:ext cx="180885" cy="570780"/>
                  <a:chOff x="5924550" y="2736683"/>
                  <a:chExt cx="723900" cy="1549567"/>
                </a:xfrm>
              </p:grpSpPr>
              <p:sp>
                <p:nvSpPr>
                  <p:cNvPr id="230" name="Oval 229">
                    <a:extLst>
                      <a:ext uri="{FF2B5EF4-FFF2-40B4-BE49-F238E27FC236}">
                        <a16:creationId xmlns:a16="http://schemas.microsoft.com/office/drawing/2014/main" id="{E56466B8-41D9-B6FF-C91F-BAA6C1F8992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Oval 230">
                    <a:extLst>
                      <a:ext uri="{FF2B5EF4-FFF2-40B4-BE49-F238E27FC236}">
                        <a16:creationId xmlns:a16="http://schemas.microsoft.com/office/drawing/2014/main" id="{D981454D-47F1-28A7-9AA8-FA8D4B17150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Oval 231">
                    <a:extLst>
                      <a:ext uri="{FF2B5EF4-FFF2-40B4-BE49-F238E27FC236}">
                        <a16:creationId xmlns:a16="http://schemas.microsoft.com/office/drawing/2014/main" id="{CD97FEA8-3ADB-AA1A-C64D-821C80623E9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9" name="Picture 8" descr="Rocket, Star, Moon, Space Travel, Space, Research">
                  <a:extLst>
                    <a:ext uri="{FF2B5EF4-FFF2-40B4-BE49-F238E27FC236}">
                      <a16:creationId xmlns:a16="http://schemas.microsoft.com/office/drawing/2014/main" id="{AC9E92E4-6138-568B-18A1-857F2D413F58}"/>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69" name="Group 268">
            <a:extLst>
              <a:ext uri="{FF2B5EF4-FFF2-40B4-BE49-F238E27FC236}">
                <a16:creationId xmlns:a16="http://schemas.microsoft.com/office/drawing/2014/main" id="{E782F909-6841-471D-70A5-556F54F4F9DD}"/>
              </a:ext>
            </a:extLst>
          </p:cNvPr>
          <p:cNvGrpSpPr/>
          <p:nvPr/>
        </p:nvGrpSpPr>
        <p:grpSpPr>
          <a:xfrm>
            <a:off x="5873326" y="734005"/>
            <a:ext cx="6319332" cy="3191439"/>
            <a:chOff x="5873326" y="734005"/>
            <a:chExt cx="6319332" cy="3191439"/>
          </a:xfrm>
        </p:grpSpPr>
        <p:grpSp>
          <p:nvGrpSpPr>
            <p:cNvPr id="270" name="Group 269">
              <a:extLst>
                <a:ext uri="{FF2B5EF4-FFF2-40B4-BE49-F238E27FC236}">
                  <a16:creationId xmlns:a16="http://schemas.microsoft.com/office/drawing/2014/main" id="{5E254EAD-F0F2-A0D1-96D0-E8B2867DDBE4}"/>
                </a:ext>
              </a:extLst>
            </p:cNvPr>
            <p:cNvGrpSpPr/>
            <p:nvPr/>
          </p:nvGrpSpPr>
          <p:grpSpPr>
            <a:xfrm>
              <a:off x="7569389" y="859156"/>
              <a:ext cx="903" cy="2535660"/>
              <a:chOff x="3126678" y="3429000"/>
              <a:chExt cx="2044" cy="2969406"/>
            </a:xfrm>
          </p:grpSpPr>
          <p:cxnSp>
            <p:nvCxnSpPr>
              <p:cNvPr id="333" name="Straight Connector 332">
                <a:extLst>
                  <a:ext uri="{FF2B5EF4-FFF2-40B4-BE49-F238E27FC236}">
                    <a16:creationId xmlns:a16="http://schemas.microsoft.com/office/drawing/2014/main" id="{AE1DD263-01B5-A9B9-5610-77342A6411B3}"/>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57E139B7-7689-2B48-ECB3-4D556F436003}"/>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58EB2DC-B332-CAEF-51AA-DF7E016099D0}"/>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232C6901-A1C1-5407-5DEA-6755CEF638C9}"/>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1" name="Group 270">
              <a:extLst>
                <a:ext uri="{FF2B5EF4-FFF2-40B4-BE49-F238E27FC236}">
                  <a16:creationId xmlns:a16="http://schemas.microsoft.com/office/drawing/2014/main" id="{291F772B-404A-D138-23DC-1D7C8A2171CE}"/>
                </a:ext>
              </a:extLst>
            </p:cNvPr>
            <p:cNvGrpSpPr/>
            <p:nvPr/>
          </p:nvGrpSpPr>
          <p:grpSpPr>
            <a:xfrm>
              <a:off x="5873326" y="734005"/>
              <a:ext cx="1749046" cy="3191439"/>
              <a:chOff x="-4147149" y="328759"/>
              <a:chExt cx="3959986" cy="7225683"/>
            </a:xfrm>
          </p:grpSpPr>
          <p:pic>
            <p:nvPicPr>
              <p:cNvPr id="329" name="Picture 2" descr="Image result for earth">
                <a:extLst>
                  <a:ext uri="{FF2B5EF4-FFF2-40B4-BE49-F238E27FC236}">
                    <a16:creationId xmlns:a16="http://schemas.microsoft.com/office/drawing/2014/main" id="{ECED4334-AA50-CB29-DEFF-AFCB35AEDA58}"/>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330" name="Picture 2" descr="Image result for earth">
                <a:extLst>
                  <a:ext uri="{FF2B5EF4-FFF2-40B4-BE49-F238E27FC236}">
                    <a16:creationId xmlns:a16="http://schemas.microsoft.com/office/drawing/2014/main" id="{EB71D50F-7D9D-3CA5-F451-0CAC2B617B77}"/>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331" name="Picture 2" descr="Image result for earth">
                <a:extLst>
                  <a:ext uri="{FF2B5EF4-FFF2-40B4-BE49-F238E27FC236}">
                    <a16:creationId xmlns:a16="http://schemas.microsoft.com/office/drawing/2014/main" id="{24C08046-6A4D-79A9-5FDF-A386BD82C3E4}"/>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332" name="Picture 2" descr="Image result for earth">
                <a:extLst>
                  <a:ext uri="{FF2B5EF4-FFF2-40B4-BE49-F238E27FC236}">
                    <a16:creationId xmlns:a16="http://schemas.microsoft.com/office/drawing/2014/main" id="{781023E1-F71B-7C22-4A56-89A777DEE1D1}"/>
                  </a:ext>
                </a:extLst>
              </p:cNvPr>
              <p:cNvPicPr>
                <a:picLocks noChangeAspect="1" noChangeArrowheads="1"/>
              </p:cNvPicPr>
              <p:nvPr/>
            </p:nvPicPr>
            <p:blipFill>
              <a:blip r:embed="rId6">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272" name="Group 271">
              <a:extLst>
                <a:ext uri="{FF2B5EF4-FFF2-40B4-BE49-F238E27FC236}">
                  <a16:creationId xmlns:a16="http://schemas.microsoft.com/office/drawing/2014/main" id="{D38890F6-8686-4894-ACC1-547B77EEE84C}"/>
                </a:ext>
              </a:extLst>
            </p:cNvPr>
            <p:cNvGrpSpPr/>
            <p:nvPr/>
          </p:nvGrpSpPr>
          <p:grpSpPr>
            <a:xfrm>
              <a:off x="9390958" y="872571"/>
              <a:ext cx="903" cy="2535660"/>
              <a:chOff x="3126678" y="3429000"/>
              <a:chExt cx="2044" cy="2969406"/>
            </a:xfrm>
          </p:grpSpPr>
          <p:cxnSp>
            <p:nvCxnSpPr>
              <p:cNvPr id="325" name="Straight Connector 324">
                <a:extLst>
                  <a:ext uri="{FF2B5EF4-FFF2-40B4-BE49-F238E27FC236}">
                    <a16:creationId xmlns:a16="http://schemas.microsoft.com/office/drawing/2014/main" id="{50504761-80CE-AC34-7DB0-1D256546B40A}"/>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B7ED3686-F092-08D0-A153-69010143191F}"/>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6DFE387-269A-6FA7-8A47-B96A453221AA}"/>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C42E28D1-71FE-C8F9-EED7-C05F70F9EB4F}"/>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19968EA3-4714-D9D8-502C-27615514577E}"/>
                </a:ext>
              </a:extLst>
            </p:cNvPr>
            <p:cNvGrpSpPr/>
            <p:nvPr/>
          </p:nvGrpSpPr>
          <p:grpSpPr>
            <a:xfrm>
              <a:off x="11058545" y="880985"/>
              <a:ext cx="903" cy="2535660"/>
              <a:chOff x="3126678" y="3429000"/>
              <a:chExt cx="2044" cy="2969406"/>
            </a:xfrm>
          </p:grpSpPr>
          <p:cxnSp>
            <p:nvCxnSpPr>
              <p:cNvPr id="321" name="Straight Connector 320">
                <a:extLst>
                  <a:ext uri="{FF2B5EF4-FFF2-40B4-BE49-F238E27FC236}">
                    <a16:creationId xmlns:a16="http://schemas.microsoft.com/office/drawing/2014/main" id="{61481EDB-7AAD-505C-B5D6-FD97F18AD11C}"/>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9D64062E-0AD7-719D-C74A-CF329C61EADB}"/>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05149DF-862D-7374-2857-3FFC4DF5E4AF}"/>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42F9F16F-680D-F24F-840D-1B25B8E447CF}"/>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285BC1F2-26D5-9072-992E-6F62CA642078}"/>
                </a:ext>
              </a:extLst>
            </p:cNvPr>
            <p:cNvGrpSpPr/>
            <p:nvPr/>
          </p:nvGrpSpPr>
          <p:grpSpPr>
            <a:xfrm>
              <a:off x="11931340" y="851160"/>
              <a:ext cx="903" cy="2535660"/>
              <a:chOff x="3126678" y="3429000"/>
              <a:chExt cx="2044" cy="2969406"/>
            </a:xfrm>
          </p:grpSpPr>
          <p:cxnSp>
            <p:nvCxnSpPr>
              <p:cNvPr id="317" name="Straight Connector 316">
                <a:extLst>
                  <a:ext uri="{FF2B5EF4-FFF2-40B4-BE49-F238E27FC236}">
                    <a16:creationId xmlns:a16="http://schemas.microsoft.com/office/drawing/2014/main" id="{6458693C-485F-1050-0F23-06C1A7FCF87F}"/>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EF922479-0128-B4B3-0DF6-1B46E044071C}"/>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2D96574-9D66-5313-8820-C27570EEDCDA}"/>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55EA9E9-BB85-68EE-14D4-600287597BBE}"/>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9457880-74DB-708C-A2C6-89AB1722CB3D}"/>
                </a:ext>
              </a:extLst>
            </p:cNvPr>
            <p:cNvGrpSpPr/>
            <p:nvPr/>
          </p:nvGrpSpPr>
          <p:grpSpPr>
            <a:xfrm>
              <a:off x="10256489" y="868149"/>
              <a:ext cx="903" cy="2535660"/>
              <a:chOff x="3126678" y="3429000"/>
              <a:chExt cx="2044" cy="2969406"/>
            </a:xfrm>
          </p:grpSpPr>
          <p:cxnSp>
            <p:nvCxnSpPr>
              <p:cNvPr id="313" name="Straight Connector 312">
                <a:extLst>
                  <a:ext uri="{FF2B5EF4-FFF2-40B4-BE49-F238E27FC236}">
                    <a16:creationId xmlns:a16="http://schemas.microsoft.com/office/drawing/2014/main" id="{116191E2-81E5-9832-B09F-89665999EFC9}"/>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7D59810-A820-88D4-E12B-6218061A5538}"/>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BCFF6E1-1A9C-82CE-3A2F-078CE1C55E80}"/>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9F5741BD-F276-F078-9F84-DEBB31B8E7F1}"/>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FEE0DAFB-8161-A63B-EE42-81D4A35D9B6C}"/>
                </a:ext>
              </a:extLst>
            </p:cNvPr>
            <p:cNvGrpSpPr/>
            <p:nvPr/>
          </p:nvGrpSpPr>
          <p:grpSpPr>
            <a:xfrm>
              <a:off x="8575506" y="852317"/>
              <a:ext cx="903" cy="2535660"/>
              <a:chOff x="3126678" y="3429000"/>
              <a:chExt cx="2044" cy="2969406"/>
            </a:xfrm>
          </p:grpSpPr>
          <p:cxnSp>
            <p:nvCxnSpPr>
              <p:cNvPr id="309" name="Straight Connector 308">
                <a:extLst>
                  <a:ext uri="{FF2B5EF4-FFF2-40B4-BE49-F238E27FC236}">
                    <a16:creationId xmlns:a16="http://schemas.microsoft.com/office/drawing/2014/main" id="{2D5EE7F2-94CE-39D6-630E-74D194CA4781}"/>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0A81FEB-5818-445B-6005-211B4ABEAD19}"/>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CC0326ED-47D9-0E79-80E4-DCF91558151E}"/>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5E44653-B83C-03C7-32A3-566FB87035F0}"/>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72DDB5FF-1F4F-AFC6-343E-91F6C9FF9D58}"/>
                </a:ext>
              </a:extLst>
            </p:cNvPr>
            <p:cNvGrpSpPr/>
            <p:nvPr/>
          </p:nvGrpSpPr>
          <p:grpSpPr>
            <a:xfrm>
              <a:off x="7568241" y="2813559"/>
              <a:ext cx="4624417" cy="499041"/>
              <a:chOff x="7568241" y="2813559"/>
              <a:chExt cx="4624417" cy="499041"/>
            </a:xfrm>
          </p:grpSpPr>
          <p:grpSp>
            <p:nvGrpSpPr>
              <p:cNvPr id="278" name="Group 277">
                <a:extLst>
                  <a:ext uri="{FF2B5EF4-FFF2-40B4-BE49-F238E27FC236}">
                    <a16:creationId xmlns:a16="http://schemas.microsoft.com/office/drawing/2014/main" id="{F89450ED-EE05-C54F-EFA9-4CE3A3629A84}"/>
                  </a:ext>
                </a:extLst>
              </p:cNvPr>
              <p:cNvGrpSpPr/>
              <p:nvPr/>
            </p:nvGrpSpPr>
            <p:grpSpPr>
              <a:xfrm>
                <a:off x="8955231" y="2890190"/>
                <a:ext cx="740986" cy="338937"/>
                <a:chOff x="8646640" y="3111509"/>
                <a:chExt cx="1677654" cy="767381"/>
              </a:xfrm>
            </p:grpSpPr>
            <p:grpSp>
              <p:nvGrpSpPr>
                <p:cNvPr id="304" name="Group 303">
                  <a:extLst>
                    <a:ext uri="{FF2B5EF4-FFF2-40B4-BE49-F238E27FC236}">
                      <a16:creationId xmlns:a16="http://schemas.microsoft.com/office/drawing/2014/main" id="{ED6EFC63-BD8B-3AA6-DD31-51CD5A3ED579}"/>
                    </a:ext>
                  </a:extLst>
                </p:cNvPr>
                <p:cNvGrpSpPr/>
                <p:nvPr/>
              </p:nvGrpSpPr>
              <p:grpSpPr>
                <a:xfrm rot="5400000">
                  <a:off x="8841587" y="3212326"/>
                  <a:ext cx="180885" cy="570780"/>
                  <a:chOff x="5924550" y="2736683"/>
                  <a:chExt cx="723900" cy="1549567"/>
                </a:xfrm>
              </p:grpSpPr>
              <p:sp>
                <p:nvSpPr>
                  <p:cNvPr id="306" name="Oval 305">
                    <a:extLst>
                      <a:ext uri="{FF2B5EF4-FFF2-40B4-BE49-F238E27FC236}">
                        <a16:creationId xmlns:a16="http://schemas.microsoft.com/office/drawing/2014/main" id="{D70F5A38-A282-3796-056C-C499A16484AE}"/>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7" name="Oval 306">
                    <a:extLst>
                      <a:ext uri="{FF2B5EF4-FFF2-40B4-BE49-F238E27FC236}">
                        <a16:creationId xmlns:a16="http://schemas.microsoft.com/office/drawing/2014/main" id="{B6301CB3-5317-8D8F-D988-3804DCA517BD}"/>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8" name="Oval 307">
                    <a:extLst>
                      <a:ext uri="{FF2B5EF4-FFF2-40B4-BE49-F238E27FC236}">
                        <a16:creationId xmlns:a16="http://schemas.microsoft.com/office/drawing/2014/main" id="{9B6CE031-0521-64D7-755A-518D12CA38AD}"/>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05" name="Picture 8" descr="Rocket, Star, Moon, Space Travel, Space, Research">
                  <a:extLst>
                    <a:ext uri="{FF2B5EF4-FFF2-40B4-BE49-F238E27FC236}">
                      <a16:creationId xmlns:a16="http://schemas.microsoft.com/office/drawing/2014/main" id="{4DC6EFA6-C47B-4E9B-1F95-907AA27C03E0}"/>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9" name="Group 278">
                <a:extLst>
                  <a:ext uri="{FF2B5EF4-FFF2-40B4-BE49-F238E27FC236}">
                    <a16:creationId xmlns:a16="http://schemas.microsoft.com/office/drawing/2014/main" id="{C4425EC0-9845-71E4-991A-65DEDAF8BD09}"/>
                  </a:ext>
                </a:extLst>
              </p:cNvPr>
              <p:cNvGrpSpPr/>
              <p:nvPr/>
            </p:nvGrpSpPr>
            <p:grpSpPr>
              <a:xfrm>
                <a:off x="10627919" y="2881633"/>
                <a:ext cx="741971" cy="338937"/>
                <a:chOff x="4920826" y="3092135"/>
                <a:chExt cx="1679884" cy="767381"/>
              </a:xfrm>
            </p:grpSpPr>
            <p:grpSp>
              <p:nvGrpSpPr>
                <p:cNvPr id="299" name="Group 298">
                  <a:extLst>
                    <a:ext uri="{FF2B5EF4-FFF2-40B4-BE49-F238E27FC236}">
                      <a16:creationId xmlns:a16="http://schemas.microsoft.com/office/drawing/2014/main" id="{D9E0F018-044E-1601-D5EF-B60CD7604CAC}"/>
                    </a:ext>
                  </a:extLst>
                </p:cNvPr>
                <p:cNvGrpSpPr/>
                <p:nvPr/>
              </p:nvGrpSpPr>
              <p:grpSpPr>
                <a:xfrm rot="5400000">
                  <a:off x="5115773" y="3189466"/>
                  <a:ext cx="180885" cy="570780"/>
                  <a:chOff x="5924550" y="2736683"/>
                  <a:chExt cx="723900" cy="1549567"/>
                </a:xfrm>
              </p:grpSpPr>
              <p:sp>
                <p:nvSpPr>
                  <p:cNvPr id="301" name="Oval 300">
                    <a:extLst>
                      <a:ext uri="{FF2B5EF4-FFF2-40B4-BE49-F238E27FC236}">
                        <a16:creationId xmlns:a16="http://schemas.microsoft.com/office/drawing/2014/main" id="{028DB347-EAF6-4D26-51F2-723925C8D72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2" name="Oval 301">
                    <a:extLst>
                      <a:ext uri="{FF2B5EF4-FFF2-40B4-BE49-F238E27FC236}">
                        <a16:creationId xmlns:a16="http://schemas.microsoft.com/office/drawing/2014/main" id="{EB45183D-4023-A387-807B-02010D902951}"/>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3" name="Oval 302">
                    <a:extLst>
                      <a:ext uri="{FF2B5EF4-FFF2-40B4-BE49-F238E27FC236}">
                        <a16:creationId xmlns:a16="http://schemas.microsoft.com/office/drawing/2014/main" id="{72ABAF8E-3DEA-1A2D-AF96-042763BC87F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00" name="Picture 8" descr="Rocket, Star, Moon, Space Travel, Space, Research">
                  <a:extLst>
                    <a:ext uri="{FF2B5EF4-FFF2-40B4-BE49-F238E27FC236}">
                      <a16:creationId xmlns:a16="http://schemas.microsoft.com/office/drawing/2014/main" id="{806B892A-2FC4-4E4F-1050-D1828E6BC8B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0" name="Group 279">
                <a:extLst>
                  <a:ext uri="{FF2B5EF4-FFF2-40B4-BE49-F238E27FC236}">
                    <a16:creationId xmlns:a16="http://schemas.microsoft.com/office/drawing/2014/main" id="{07A11BA2-FEF9-5A44-FF20-F794E2CE69C2}"/>
                  </a:ext>
                </a:extLst>
              </p:cNvPr>
              <p:cNvGrpSpPr/>
              <p:nvPr/>
            </p:nvGrpSpPr>
            <p:grpSpPr>
              <a:xfrm>
                <a:off x="9820783" y="2895047"/>
                <a:ext cx="747714" cy="338937"/>
                <a:chOff x="6772231" y="3122507"/>
                <a:chExt cx="1692886" cy="767381"/>
              </a:xfrm>
            </p:grpSpPr>
            <p:grpSp>
              <p:nvGrpSpPr>
                <p:cNvPr id="294" name="Group 293">
                  <a:extLst>
                    <a:ext uri="{FF2B5EF4-FFF2-40B4-BE49-F238E27FC236}">
                      <a16:creationId xmlns:a16="http://schemas.microsoft.com/office/drawing/2014/main" id="{FB9BC6A7-E64A-F5ED-DE29-DFC19637E604}"/>
                    </a:ext>
                  </a:extLst>
                </p:cNvPr>
                <p:cNvGrpSpPr/>
                <p:nvPr/>
              </p:nvGrpSpPr>
              <p:grpSpPr>
                <a:xfrm rot="5400000">
                  <a:off x="6967178" y="3225174"/>
                  <a:ext cx="180885" cy="570780"/>
                  <a:chOff x="5924550" y="2736683"/>
                  <a:chExt cx="723900" cy="1549567"/>
                </a:xfrm>
              </p:grpSpPr>
              <p:sp>
                <p:nvSpPr>
                  <p:cNvPr id="296" name="Oval 295">
                    <a:extLst>
                      <a:ext uri="{FF2B5EF4-FFF2-40B4-BE49-F238E27FC236}">
                        <a16:creationId xmlns:a16="http://schemas.microsoft.com/office/drawing/2014/main" id="{6AA76BD8-7D64-7F84-C629-CFCD57EB1E4F}"/>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7" name="Oval 296">
                    <a:extLst>
                      <a:ext uri="{FF2B5EF4-FFF2-40B4-BE49-F238E27FC236}">
                        <a16:creationId xmlns:a16="http://schemas.microsoft.com/office/drawing/2014/main" id="{B932CDA0-D48A-4F29-0E97-1719691C37B0}"/>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8" name="Oval 297">
                    <a:extLst>
                      <a:ext uri="{FF2B5EF4-FFF2-40B4-BE49-F238E27FC236}">
                        <a16:creationId xmlns:a16="http://schemas.microsoft.com/office/drawing/2014/main" id="{42EC398A-0548-91AA-5BA6-D54B993791F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95" name="Picture 8" descr="Rocket, Star, Moon, Space Travel, Space, Research">
                  <a:extLst>
                    <a:ext uri="{FF2B5EF4-FFF2-40B4-BE49-F238E27FC236}">
                      <a16:creationId xmlns:a16="http://schemas.microsoft.com/office/drawing/2014/main" id="{59436FE8-693C-C99A-2192-7AA65233DE19}"/>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1" name="Group 280">
                <a:extLst>
                  <a:ext uri="{FF2B5EF4-FFF2-40B4-BE49-F238E27FC236}">
                    <a16:creationId xmlns:a16="http://schemas.microsoft.com/office/drawing/2014/main" id="{4572EB58-FE3E-4182-F4B0-0A5510CB6AFB}"/>
                  </a:ext>
                </a:extLst>
              </p:cNvPr>
              <p:cNvGrpSpPr/>
              <p:nvPr/>
            </p:nvGrpSpPr>
            <p:grpSpPr>
              <a:xfrm>
                <a:off x="11447420" y="2881632"/>
                <a:ext cx="745238" cy="338937"/>
                <a:chOff x="2869238" y="3092134"/>
                <a:chExt cx="1687281" cy="767381"/>
              </a:xfrm>
            </p:grpSpPr>
            <p:grpSp>
              <p:nvGrpSpPr>
                <p:cNvPr id="289" name="Group 288">
                  <a:extLst>
                    <a:ext uri="{FF2B5EF4-FFF2-40B4-BE49-F238E27FC236}">
                      <a16:creationId xmlns:a16="http://schemas.microsoft.com/office/drawing/2014/main" id="{A57E31CD-AE73-E972-764F-BB8974F84CB4}"/>
                    </a:ext>
                  </a:extLst>
                </p:cNvPr>
                <p:cNvGrpSpPr/>
                <p:nvPr/>
              </p:nvGrpSpPr>
              <p:grpSpPr>
                <a:xfrm rot="5400000">
                  <a:off x="3064185" y="3197086"/>
                  <a:ext cx="180885" cy="570780"/>
                  <a:chOff x="5924550" y="2736683"/>
                  <a:chExt cx="723900" cy="1549567"/>
                </a:xfrm>
              </p:grpSpPr>
              <p:sp>
                <p:nvSpPr>
                  <p:cNvPr id="291" name="Oval 290">
                    <a:extLst>
                      <a:ext uri="{FF2B5EF4-FFF2-40B4-BE49-F238E27FC236}">
                        <a16:creationId xmlns:a16="http://schemas.microsoft.com/office/drawing/2014/main" id="{3AE8C296-E513-F177-74BB-546F8BB7B939}"/>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2" name="Oval 291">
                    <a:extLst>
                      <a:ext uri="{FF2B5EF4-FFF2-40B4-BE49-F238E27FC236}">
                        <a16:creationId xmlns:a16="http://schemas.microsoft.com/office/drawing/2014/main" id="{D0E824EE-0399-BD3F-0DCC-09FB4FCDC200}"/>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3" name="Oval 292">
                    <a:extLst>
                      <a:ext uri="{FF2B5EF4-FFF2-40B4-BE49-F238E27FC236}">
                        <a16:creationId xmlns:a16="http://schemas.microsoft.com/office/drawing/2014/main" id="{F40381FF-9EB0-A875-2B8E-F86C00FB509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90" name="Picture 8" descr="Rocket, Star, Moon, Space Travel, Space, Research">
                  <a:extLst>
                    <a:ext uri="{FF2B5EF4-FFF2-40B4-BE49-F238E27FC236}">
                      <a16:creationId xmlns:a16="http://schemas.microsoft.com/office/drawing/2014/main" id="{1DF47488-1442-DE57-9BB7-85FCA9BB21BF}"/>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pic>
            <p:nvPicPr>
              <p:cNvPr id="282" name="Graphic 281" descr="Confused person with solid fill">
                <a:extLst>
                  <a:ext uri="{FF2B5EF4-FFF2-40B4-BE49-F238E27FC236}">
                    <a16:creationId xmlns:a16="http://schemas.microsoft.com/office/drawing/2014/main" id="{FCF11F84-209C-67FC-01D3-B2324BF8CB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568241" y="2813559"/>
                <a:ext cx="499041" cy="499041"/>
              </a:xfrm>
              <a:prstGeom prst="rect">
                <a:avLst/>
              </a:prstGeom>
            </p:spPr>
          </p:pic>
          <p:grpSp>
            <p:nvGrpSpPr>
              <p:cNvPr id="283" name="Group 282">
                <a:extLst>
                  <a:ext uri="{FF2B5EF4-FFF2-40B4-BE49-F238E27FC236}">
                    <a16:creationId xmlns:a16="http://schemas.microsoft.com/office/drawing/2014/main" id="{562C5C72-A353-5D0E-52E1-835154F4E4D1}"/>
                  </a:ext>
                </a:extLst>
              </p:cNvPr>
              <p:cNvGrpSpPr/>
              <p:nvPr/>
            </p:nvGrpSpPr>
            <p:grpSpPr>
              <a:xfrm>
                <a:off x="8131305" y="2890190"/>
                <a:ext cx="736158" cy="338937"/>
                <a:chOff x="10474142" y="3111509"/>
                <a:chExt cx="1666722" cy="767381"/>
              </a:xfrm>
            </p:grpSpPr>
            <p:grpSp>
              <p:nvGrpSpPr>
                <p:cNvPr id="284" name="Group 283">
                  <a:extLst>
                    <a:ext uri="{FF2B5EF4-FFF2-40B4-BE49-F238E27FC236}">
                      <a16:creationId xmlns:a16="http://schemas.microsoft.com/office/drawing/2014/main" id="{793E73F3-013F-0547-9FF6-82809BD3A2ED}"/>
                    </a:ext>
                  </a:extLst>
                </p:cNvPr>
                <p:cNvGrpSpPr/>
                <p:nvPr/>
              </p:nvGrpSpPr>
              <p:grpSpPr>
                <a:xfrm rot="5400000">
                  <a:off x="10669089" y="3212326"/>
                  <a:ext cx="180885" cy="570780"/>
                  <a:chOff x="5924550" y="2736683"/>
                  <a:chExt cx="723900" cy="1549567"/>
                </a:xfrm>
              </p:grpSpPr>
              <p:sp>
                <p:nvSpPr>
                  <p:cNvPr id="286" name="Oval 285">
                    <a:extLst>
                      <a:ext uri="{FF2B5EF4-FFF2-40B4-BE49-F238E27FC236}">
                        <a16:creationId xmlns:a16="http://schemas.microsoft.com/office/drawing/2014/main" id="{DC91FF2F-2603-AF8F-8C82-C89ED5013272}"/>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7" name="Oval 286">
                    <a:extLst>
                      <a:ext uri="{FF2B5EF4-FFF2-40B4-BE49-F238E27FC236}">
                        <a16:creationId xmlns:a16="http://schemas.microsoft.com/office/drawing/2014/main" id="{1C74F615-0CDB-047E-08DC-6CFB2FA70634}"/>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8" name="Oval 287">
                    <a:extLst>
                      <a:ext uri="{FF2B5EF4-FFF2-40B4-BE49-F238E27FC236}">
                        <a16:creationId xmlns:a16="http://schemas.microsoft.com/office/drawing/2014/main" id="{F45A8CCE-B0FA-7603-44CC-49FF69E71CC9}"/>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85" name="Picture 8" descr="Rocket, Star, Moon, Space Travel, Space, Research">
                  <a:extLst>
                    <a:ext uri="{FF2B5EF4-FFF2-40B4-BE49-F238E27FC236}">
                      <a16:creationId xmlns:a16="http://schemas.microsoft.com/office/drawing/2014/main" id="{1A2E8CDA-7844-3A89-A903-B77AC6880257}"/>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37" name="Group 336">
            <a:extLst>
              <a:ext uri="{FF2B5EF4-FFF2-40B4-BE49-F238E27FC236}">
                <a16:creationId xmlns:a16="http://schemas.microsoft.com/office/drawing/2014/main" id="{171E2B3F-5134-3240-3994-0F04E2BB868B}"/>
              </a:ext>
            </a:extLst>
          </p:cNvPr>
          <p:cNvGrpSpPr/>
          <p:nvPr/>
        </p:nvGrpSpPr>
        <p:grpSpPr>
          <a:xfrm>
            <a:off x="5856380" y="-225463"/>
            <a:ext cx="298108" cy="7083463"/>
            <a:chOff x="5856380" y="-225463"/>
            <a:chExt cx="298108" cy="7083463"/>
          </a:xfrm>
        </p:grpSpPr>
        <p:sp>
          <p:nvSpPr>
            <p:cNvPr id="338" name="Rectangle 337">
              <a:extLst>
                <a:ext uri="{FF2B5EF4-FFF2-40B4-BE49-F238E27FC236}">
                  <a16:creationId xmlns:a16="http://schemas.microsoft.com/office/drawing/2014/main" id="{AAE67402-867A-30EE-B2C4-BF0D30BD1DAD}"/>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39" name="Straight Connector 338">
              <a:extLst>
                <a:ext uri="{FF2B5EF4-FFF2-40B4-BE49-F238E27FC236}">
                  <a16:creationId xmlns:a16="http://schemas.microsoft.com/office/drawing/2014/main" id="{2FE0321A-01CE-50F6-23B0-05C05716172B}"/>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89397E7-CFC9-F9CE-E11D-922C07455D50}"/>
              </a:ext>
            </a:extLst>
          </p:cNvPr>
          <p:cNvGrpSpPr/>
          <p:nvPr/>
        </p:nvGrpSpPr>
        <p:grpSpPr>
          <a:xfrm>
            <a:off x="23047" y="3332130"/>
            <a:ext cx="1089259" cy="995301"/>
            <a:chOff x="23047" y="3332130"/>
            <a:chExt cx="1089259" cy="995301"/>
          </a:xfrm>
        </p:grpSpPr>
        <p:sp>
          <p:nvSpPr>
            <p:cNvPr id="11" name="Right Brace 10">
              <a:extLst>
                <a:ext uri="{FF2B5EF4-FFF2-40B4-BE49-F238E27FC236}">
                  <a16:creationId xmlns:a16="http://schemas.microsoft.com/office/drawing/2014/main" id="{E36AA1FD-9417-06E1-8089-49B3DCB99E85}"/>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2C556C8-D8C9-25D1-385B-B66A4EC75ADD}"/>
                    </a:ext>
                  </a:extLst>
                </p:cNvPr>
                <p:cNvSpPr txBox="1"/>
                <p:nvPr/>
              </p:nvSpPr>
              <p:spPr>
                <a:xfrm>
                  <a:off x="178484" y="3619545"/>
                  <a:ext cx="695215"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i="1" dirty="0" smtClean="0">
                            <a:solidFill>
                              <a:schemeClr val="tx1"/>
                            </a:solidFill>
                            <a:latin typeface="Cambria Math" panose="02040503050406030204" pitchFamily="18" charset="0"/>
                          </a:rPr>
                          <m:t>𝐷</m:t>
                        </m:r>
                      </m:oMath>
                    </m:oMathPara>
                  </a14:m>
                  <a:endParaRPr lang="en-CA" sz="4000" dirty="0">
                    <a:solidFill>
                      <a:schemeClr val="tx1"/>
                    </a:solidFill>
                  </a:endParaRPr>
                </a:p>
              </p:txBody>
            </p:sp>
          </mc:Choice>
          <mc:Fallback xmlns="">
            <p:sp>
              <p:nvSpPr>
                <p:cNvPr id="150" name="TextBox 149">
                  <a:extLst>
                    <a:ext uri="{FF2B5EF4-FFF2-40B4-BE49-F238E27FC236}">
                      <a16:creationId xmlns:a16="http://schemas.microsoft.com/office/drawing/2014/main" id="{72C556C8-D8C9-25D1-385B-B66A4EC75ADD}"/>
                    </a:ext>
                  </a:extLst>
                </p:cNvPr>
                <p:cNvSpPr txBox="1">
                  <a:spLocks noRot="1" noChangeAspect="1" noMove="1" noResize="1" noEditPoints="1" noAdjustHandles="1" noChangeArrowheads="1" noChangeShapeType="1" noTextEdit="1"/>
                </p:cNvSpPr>
                <p:nvPr/>
              </p:nvSpPr>
              <p:spPr>
                <a:xfrm>
                  <a:off x="178484" y="3619545"/>
                  <a:ext cx="695215" cy="707886"/>
                </a:xfrm>
                <a:prstGeom prst="rect">
                  <a:avLst/>
                </a:prstGeom>
                <a:blipFill>
                  <a:blip r:embed="rId9"/>
                  <a:stretch>
                    <a:fillRect/>
                  </a:stretch>
                </a:blipFill>
              </p:spPr>
              <p:txBody>
                <a:bodyPr/>
                <a:lstStyle/>
                <a:p>
                  <a:r>
                    <a:rPr lang="en-CA">
                      <a:noFill/>
                    </a:rPr>
                    <a:t> </a:t>
                  </a:r>
                </a:p>
              </p:txBody>
            </p:sp>
          </mc:Fallback>
        </mc:AlternateContent>
      </p:grpSp>
      <p:sp>
        <p:nvSpPr>
          <p:cNvPr id="7" name="TextBox 6">
            <a:extLst>
              <a:ext uri="{FF2B5EF4-FFF2-40B4-BE49-F238E27FC236}">
                <a16:creationId xmlns:a16="http://schemas.microsoft.com/office/drawing/2014/main" id="{2EEF9B46-9DFF-B8AB-8482-29B3F4849DEA}"/>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207" name="TextBox 206">
            <a:extLst>
              <a:ext uri="{FF2B5EF4-FFF2-40B4-BE49-F238E27FC236}">
                <a16:creationId xmlns:a16="http://schemas.microsoft.com/office/drawing/2014/main" id="{71BCF50B-9F5A-F1CE-8BCB-3BA562FB1AEB}"/>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8BF0C25-6BDD-CD52-E127-F3493157819F}"/>
                  </a:ext>
                </a:extLst>
              </p:cNvPr>
              <p:cNvSpPr txBox="1"/>
              <p:nvPr/>
            </p:nvSpPr>
            <p:spPr>
              <a:xfrm>
                <a:off x="972288" y="4565100"/>
                <a:ext cx="4255538" cy="2019079"/>
              </a:xfrm>
              <a:prstGeom prst="rect">
                <a:avLst/>
              </a:prstGeom>
              <a:solidFill>
                <a:schemeClr val="bg1"/>
              </a:solidFill>
              <a:ln w="38100">
                <a:solidFill>
                  <a:schemeClr val="tx1"/>
                </a:solidFill>
              </a:ln>
            </p:spPr>
            <p:txBody>
              <a:bodyPr wrap="square" rtlCol="0">
                <a:spAutoFit/>
              </a:bodyPr>
              <a:lstStyle/>
              <a:p>
                <a:pPr algn="ctr"/>
                <a:r>
                  <a:rPr lang="en-US" sz="4000" dirty="0">
                    <a:effectLst/>
                    <a:latin typeface="Calibri" panose="020F0502020204030204" pitchFamily="34" charset="0"/>
                  </a:rPr>
                  <a:t>Proper acceleration </a:t>
                </a:r>
              </a:p>
              <a:p>
                <a:pPr algn="ctr"/>
                <a:r>
                  <a:rPr lang="en-US" sz="4400" dirty="0">
                    <a:effectLst/>
                    <a:latin typeface="Calibri" panose="020F0502020204030204" pitchFamily="34" charset="0"/>
                  </a:rPr>
                  <a:t> </a:t>
                </a:r>
                <a14:m>
                  <m:oMath xmlns:m="http://schemas.openxmlformats.org/officeDocument/2006/math">
                    <m:r>
                      <a:rPr lang="en-CA" sz="6000" b="0" i="0" dirty="0" smtClean="0">
                        <a:effectLst/>
                        <a:latin typeface="Cambria Math" panose="02040503050406030204" pitchFamily="18" charset="0"/>
                      </a:rPr>
                      <m:t>=</m:t>
                    </m:r>
                    <m:r>
                      <a:rPr lang="en-CA" sz="6000" b="0" i="1" dirty="0" smtClean="0">
                        <a:effectLst/>
                        <a:latin typeface="Cambria Math" panose="02040503050406030204" pitchFamily="18" charset="0"/>
                      </a:rPr>
                      <m:t>𝛼</m:t>
                    </m:r>
                    <m:f>
                      <m:fPr>
                        <m:ctrlPr>
                          <a:rPr lang="en-CA" sz="6000" b="0" i="1" dirty="0" smtClean="0">
                            <a:effectLst/>
                            <a:latin typeface="Cambria Math" panose="02040503050406030204" pitchFamily="18" charset="0"/>
                          </a:rPr>
                        </m:ctrlPr>
                      </m:fPr>
                      <m:num>
                        <m:r>
                          <a:rPr lang="en-CA" sz="6000" i="1" dirty="0" smtClean="0">
                            <a:solidFill>
                              <a:schemeClr val="tx1"/>
                            </a:solidFill>
                            <a:latin typeface="Cambria Math" panose="02040503050406030204" pitchFamily="18" charset="0"/>
                          </a:rPr>
                          <m:t>𝐷</m:t>
                        </m:r>
                      </m:num>
                      <m:den>
                        <m:acc>
                          <m:accPr>
                            <m:chr m:val="̃"/>
                            <m:ctrlPr>
                              <a:rPr lang="en-CA" sz="6000" i="1" smtClean="0">
                                <a:solidFill>
                                  <a:srgbClr val="FF0000"/>
                                </a:solidFill>
                                <a:latin typeface="Cambria Math" panose="02040503050406030204" pitchFamily="18" charset="0"/>
                              </a:rPr>
                            </m:ctrlPr>
                          </m:accPr>
                          <m:e>
                            <m:r>
                              <a:rPr lang="en-CA" sz="6000" i="1">
                                <a:solidFill>
                                  <a:srgbClr val="FF0000"/>
                                </a:solidFill>
                                <a:latin typeface="Cambria Math" panose="02040503050406030204" pitchFamily="18" charset="0"/>
                              </a:rPr>
                              <m:t>𝑥</m:t>
                            </m:r>
                          </m:e>
                        </m:acc>
                      </m:den>
                    </m:f>
                  </m:oMath>
                </a14:m>
                <a:endParaRPr lang="en-US" sz="4400" dirty="0">
                  <a:effectLst/>
                  <a:latin typeface="Calibri" panose="020F0502020204030204" pitchFamily="34" charset="0"/>
                </a:endParaRPr>
              </a:p>
            </p:txBody>
          </p:sp>
        </mc:Choice>
        <mc:Fallback xmlns="">
          <p:sp>
            <p:nvSpPr>
              <p:cNvPr id="197" name="TextBox 196">
                <a:extLst>
                  <a:ext uri="{FF2B5EF4-FFF2-40B4-BE49-F238E27FC236}">
                    <a16:creationId xmlns:a16="http://schemas.microsoft.com/office/drawing/2014/main" id="{48BF0C25-6BDD-CD52-E127-F3493157819F}"/>
                  </a:ext>
                </a:extLst>
              </p:cNvPr>
              <p:cNvSpPr txBox="1">
                <a:spLocks noRot="1" noChangeAspect="1" noMove="1" noResize="1" noEditPoints="1" noAdjustHandles="1" noChangeArrowheads="1" noChangeShapeType="1" noTextEdit="1"/>
              </p:cNvSpPr>
              <p:nvPr/>
            </p:nvSpPr>
            <p:spPr>
              <a:xfrm>
                <a:off x="972288" y="4565100"/>
                <a:ext cx="4255538" cy="2019079"/>
              </a:xfrm>
              <a:prstGeom prst="rect">
                <a:avLst/>
              </a:prstGeom>
              <a:blipFill>
                <a:blip r:embed="rId10"/>
                <a:stretch>
                  <a:fillRect l="-3972" t="-4451" r="-6809"/>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8F6A5EE3-6FD8-8056-8664-8043DDBEDB92}"/>
                  </a:ext>
                </a:extLst>
              </p:cNvPr>
              <p:cNvSpPr txBox="1"/>
              <p:nvPr/>
            </p:nvSpPr>
            <p:spPr>
              <a:xfrm>
                <a:off x="6617909" y="4588214"/>
                <a:ext cx="5227444" cy="2219454"/>
              </a:xfrm>
              <a:prstGeom prst="rect">
                <a:avLst/>
              </a:prstGeom>
              <a:solidFill>
                <a:schemeClr val="bg1"/>
              </a:solidFill>
              <a:ln w="38100">
                <a:solidFill>
                  <a:schemeClr val="tx1"/>
                </a:solidFill>
              </a:ln>
            </p:spPr>
            <p:txBody>
              <a:bodyPr wrap="square" rtlCol="0">
                <a:spAutoFit/>
              </a:bodyPr>
              <a:lstStyle/>
              <a:p>
                <a:pPr algn="ctr"/>
                <a:r>
                  <a:rPr lang="en-US" sz="4000" dirty="0">
                    <a:effectLst/>
                    <a:latin typeface="Calibri" panose="020F0502020204030204" pitchFamily="34" charset="0"/>
                  </a:rPr>
                  <a:t>Proper acceleration </a:t>
                </a:r>
              </a:p>
              <a:p>
                <a:pPr algn="ctr"/>
                <a14:m>
                  <m:oMath xmlns:m="http://schemas.openxmlformats.org/officeDocument/2006/math">
                    <m:r>
                      <a:rPr lang="en-CA" sz="5400" b="0" i="0" dirty="0" smtClean="0">
                        <a:effectLst/>
                        <a:latin typeface="Cambria Math" panose="02040503050406030204" pitchFamily="18" charset="0"/>
                      </a:rPr>
                      <m:t>=</m:t>
                    </m:r>
                    <m:f>
                      <m:fPr>
                        <m:ctrlPr>
                          <a:rPr lang="en-CA" sz="5400" i="1">
                            <a:latin typeface="Cambria Math" panose="02040503050406030204" pitchFamily="18" charset="0"/>
                          </a:rPr>
                        </m:ctrlPr>
                      </m:fPr>
                      <m:num>
                        <m:r>
                          <a:rPr lang="en-CA" sz="5400" i="1">
                            <a:latin typeface="Cambria Math" panose="02040503050406030204" pitchFamily="18" charset="0"/>
                          </a:rPr>
                          <m:t>𝐺𝑀</m:t>
                        </m:r>
                      </m:num>
                      <m:den>
                        <m:sSup>
                          <m:sSupPr>
                            <m:ctrlPr>
                              <a:rPr lang="en-CA" sz="5400" i="1">
                                <a:latin typeface="Cambria Math" panose="02040503050406030204" pitchFamily="18" charset="0"/>
                              </a:rPr>
                            </m:ctrlPr>
                          </m:sSupPr>
                          <m:e>
                            <m:r>
                              <a:rPr lang="en-CA" sz="5400" i="1">
                                <a:solidFill>
                                  <a:srgbClr val="0070C0"/>
                                </a:solidFill>
                                <a:latin typeface="Cambria Math" panose="02040503050406030204" pitchFamily="18" charset="0"/>
                              </a:rPr>
                              <m:t>𝑟</m:t>
                            </m:r>
                          </m:e>
                          <m:sup>
                            <m:r>
                              <a:rPr lang="en-CA" sz="5400" i="1">
                                <a:latin typeface="Cambria Math" panose="02040503050406030204" pitchFamily="18" charset="0"/>
                              </a:rPr>
                              <m:t>2</m:t>
                            </m:r>
                          </m:sup>
                        </m:sSup>
                      </m:den>
                    </m:f>
                  </m:oMath>
                </a14:m>
                <a:r>
                  <a:rPr lang="en-CA" sz="5400" b="0" i="0" dirty="0">
                    <a:latin typeface="+mj-lt"/>
                  </a:rPr>
                  <a:t> </a:t>
                </a:r>
                <a14:m>
                  <m:oMath xmlns:m="http://schemas.openxmlformats.org/officeDocument/2006/math">
                    <m:f>
                      <m:fPr>
                        <m:ctrlPr>
                          <a:rPr lang="en-CA" sz="4400" i="1">
                            <a:latin typeface="Cambria Math" panose="02040503050406030204" pitchFamily="18" charset="0"/>
                          </a:rPr>
                        </m:ctrlPr>
                      </m:fPr>
                      <m:num>
                        <m:r>
                          <a:rPr lang="en-CA" sz="4400" i="1">
                            <a:latin typeface="Cambria Math" panose="02040503050406030204" pitchFamily="18" charset="0"/>
                          </a:rPr>
                          <m:t>1</m:t>
                        </m:r>
                      </m:num>
                      <m:den>
                        <m:rad>
                          <m:radPr>
                            <m:degHide m:val="on"/>
                            <m:ctrlPr>
                              <a:rPr lang="en-CA" sz="4400" i="1">
                                <a:latin typeface="Cambria Math" panose="02040503050406030204" pitchFamily="18" charset="0"/>
                              </a:rPr>
                            </m:ctrlPr>
                          </m:radPr>
                          <m:deg/>
                          <m:e>
                            <m:r>
                              <a:rPr lang="en-CA" sz="4400" i="1">
                                <a:latin typeface="Cambria Math" panose="02040503050406030204" pitchFamily="18" charset="0"/>
                              </a:rPr>
                              <m:t>1−</m:t>
                            </m:r>
                            <m:f>
                              <m:fPr>
                                <m:ctrlPr>
                                  <a:rPr lang="en-CA" sz="4400" i="1">
                                    <a:latin typeface="Cambria Math" panose="02040503050406030204" pitchFamily="18" charset="0"/>
                                  </a:rPr>
                                </m:ctrlPr>
                              </m:fPr>
                              <m:num>
                                <m:sSub>
                                  <m:sSubPr>
                                    <m:ctrlPr>
                                      <a:rPr lang="en-CA" sz="4400" i="1">
                                        <a:latin typeface="Cambria Math" panose="02040503050406030204" pitchFamily="18" charset="0"/>
                                      </a:rPr>
                                    </m:ctrlPr>
                                  </m:sSubPr>
                                  <m:e>
                                    <m:r>
                                      <a:rPr lang="en-CA" sz="4400" i="1">
                                        <a:latin typeface="Cambria Math" panose="02040503050406030204" pitchFamily="18" charset="0"/>
                                      </a:rPr>
                                      <m:t>𝑟</m:t>
                                    </m:r>
                                  </m:e>
                                  <m:sub>
                                    <m:r>
                                      <a:rPr lang="en-CA" sz="4400" i="1">
                                        <a:latin typeface="Cambria Math" panose="02040503050406030204" pitchFamily="18" charset="0"/>
                                      </a:rPr>
                                      <m:t>𝑠</m:t>
                                    </m:r>
                                  </m:sub>
                                </m:sSub>
                              </m:num>
                              <m:den>
                                <m:r>
                                  <a:rPr lang="en-CA" sz="4400" i="1">
                                    <a:solidFill>
                                      <a:srgbClr val="0070C0"/>
                                    </a:solidFill>
                                    <a:latin typeface="Cambria Math" panose="02040503050406030204" pitchFamily="18" charset="0"/>
                                  </a:rPr>
                                  <m:t>𝑟</m:t>
                                </m:r>
                              </m:den>
                            </m:f>
                          </m:e>
                        </m:rad>
                      </m:den>
                    </m:f>
                  </m:oMath>
                </a14:m>
                <a:r>
                  <a:rPr lang="en-CA" sz="5400" b="0" i="0" dirty="0">
                    <a:solidFill>
                      <a:srgbClr val="0070C0"/>
                    </a:solidFill>
                    <a:latin typeface="+mj-lt"/>
                  </a:rPr>
                  <a:t> </a:t>
                </a:r>
                <a14:m>
                  <m:oMath xmlns:m="http://schemas.openxmlformats.org/officeDocument/2006/math">
                    <m:r>
                      <a:rPr lang="en-CA" sz="5400" b="0" i="1" dirty="0" smtClean="0">
                        <a:effectLst/>
                        <a:latin typeface="Cambria Math" panose="02040503050406030204" pitchFamily="18" charset="0"/>
                      </a:rPr>
                      <m:t>≈</m:t>
                    </m:r>
                    <m:f>
                      <m:fPr>
                        <m:ctrlPr>
                          <a:rPr lang="en-CA" sz="5400" i="1" dirty="0">
                            <a:latin typeface="Cambria Math" panose="02040503050406030204" pitchFamily="18" charset="0"/>
                          </a:rPr>
                        </m:ctrlPr>
                      </m:fPr>
                      <m:num>
                        <m:r>
                          <a:rPr lang="en-CA" sz="5400" i="1" dirty="0">
                            <a:latin typeface="Cambria Math" panose="02040503050406030204" pitchFamily="18" charset="0"/>
                          </a:rPr>
                          <m:t>𝐺𝑀</m:t>
                        </m:r>
                      </m:num>
                      <m:den>
                        <m:sSup>
                          <m:sSupPr>
                            <m:ctrlPr>
                              <a:rPr lang="en-CA" sz="5400" b="0" i="1" dirty="0" smtClean="0">
                                <a:solidFill>
                                  <a:schemeClr val="tx1"/>
                                </a:solidFill>
                                <a:latin typeface="Cambria Math" panose="02040503050406030204" pitchFamily="18" charset="0"/>
                              </a:rPr>
                            </m:ctrlPr>
                          </m:sSupPr>
                          <m:e>
                            <m:r>
                              <a:rPr lang="en-CA" sz="5400" i="1" dirty="0">
                                <a:solidFill>
                                  <a:srgbClr val="0070C0"/>
                                </a:solidFill>
                                <a:latin typeface="Cambria Math" panose="02040503050406030204" pitchFamily="18" charset="0"/>
                              </a:rPr>
                              <m:t>𝑟</m:t>
                            </m:r>
                          </m:e>
                          <m:sup>
                            <m:r>
                              <a:rPr lang="en-CA" sz="5400" b="0" i="1" dirty="0" smtClean="0">
                                <a:solidFill>
                                  <a:schemeClr val="tx1"/>
                                </a:solidFill>
                                <a:latin typeface="Cambria Math" panose="02040503050406030204" pitchFamily="18" charset="0"/>
                              </a:rPr>
                              <m:t>2</m:t>
                            </m:r>
                          </m:sup>
                        </m:sSup>
                      </m:den>
                    </m:f>
                  </m:oMath>
                </a14:m>
                <a:r>
                  <a:rPr lang="en-US" sz="5400" i="1" dirty="0">
                    <a:effectLst/>
                    <a:latin typeface="Calibri" panose="020F0502020204030204" pitchFamily="34" charset="0"/>
                  </a:rPr>
                  <a:t>  </a:t>
                </a:r>
              </a:p>
            </p:txBody>
          </p:sp>
        </mc:Choice>
        <mc:Fallback xmlns="">
          <p:sp>
            <p:nvSpPr>
              <p:cNvPr id="198" name="TextBox 197">
                <a:extLst>
                  <a:ext uri="{FF2B5EF4-FFF2-40B4-BE49-F238E27FC236}">
                    <a16:creationId xmlns:a16="http://schemas.microsoft.com/office/drawing/2014/main" id="{8F6A5EE3-6FD8-8056-8664-8043DDBEDB92}"/>
                  </a:ext>
                </a:extLst>
              </p:cNvPr>
              <p:cNvSpPr txBox="1">
                <a:spLocks noRot="1" noChangeAspect="1" noMove="1" noResize="1" noEditPoints="1" noAdjustHandles="1" noChangeArrowheads="1" noChangeShapeType="1" noTextEdit="1"/>
              </p:cNvSpPr>
              <p:nvPr/>
            </p:nvSpPr>
            <p:spPr>
              <a:xfrm>
                <a:off x="6617909" y="4588214"/>
                <a:ext cx="5227444" cy="2219454"/>
              </a:xfrm>
              <a:prstGeom prst="rect">
                <a:avLst/>
              </a:prstGeom>
              <a:blipFill>
                <a:blip r:embed="rId11"/>
                <a:stretch>
                  <a:fillRect t="-4054"/>
                </a:stretch>
              </a:blipFill>
              <a:ln w="38100">
                <a:solidFill>
                  <a:schemeClr val="tx1"/>
                </a:solidFill>
              </a:ln>
            </p:spPr>
            <p:txBody>
              <a:bodyPr/>
              <a:lstStyle/>
              <a:p>
                <a:r>
                  <a:rPr lang="en-CA">
                    <a:noFill/>
                  </a:rPr>
                  <a:t> </a:t>
                </a:r>
              </a:p>
            </p:txBody>
          </p:sp>
        </mc:Fallback>
      </mc:AlternateContent>
      <p:grpSp>
        <p:nvGrpSpPr>
          <p:cNvPr id="199" name="Group 198">
            <a:extLst>
              <a:ext uri="{FF2B5EF4-FFF2-40B4-BE49-F238E27FC236}">
                <a16:creationId xmlns:a16="http://schemas.microsoft.com/office/drawing/2014/main" id="{29E73BA0-80C9-4F38-8194-5ACC9A8874AC}"/>
              </a:ext>
            </a:extLst>
          </p:cNvPr>
          <p:cNvGrpSpPr/>
          <p:nvPr/>
        </p:nvGrpSpPr>
        <p:grpSpPr>
          <a:xfrm>
            <a:off x="3723415" y="3622084"/>
            <a:ext cx="2244845" cy="782088"/>
            <a:chOff x="3723415" y="3622084"/>
            <a:chExt cx="2244845" cy="782088"/>
          </a:xfrm>
        </p:grpSpPr>
        <p:cxnSp>
          <p:nvCxnSpPr>
            <p:cNvPr id="200" name="Straight Arrow Connector 199">
              <a:extLst>
                <a:ext uri="{FF2B5EF4-FFF2-40B4-BE49-F238E27FC236}">
                  <a16:creationId xmlns:a16="http://schemas.microsoft.com/office/drawing/2014/main" id="{148FA2F6-5E31-46DA-D9FD-DD26400629EE}"/>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35647ACE-FCC2-EED6-473B-F9E579A89AAB}"/>
                </a:ext>
              </a:extLst>
            </p:cNvPr>
            <p:cNvSpPr txBox="1"/>
            <p:nvPr/>
          </p:nvSpPr>
          <p:spPr>
            <a:xfrm>
              <a:off x="3723415" y="3757841"/>
              <a:ext cx="2244845" cy="646331"/>
            </a:xfrm>
            <a:prstGeom prst="rect">
              <a:avLst/>
            </a:prstGeom>
            <a:noFill/>
          </p:spPr>
          <p:txBody>
            <a:bodyPr wrap="none" rtlCol="0">
              <a:spAutoFit/>
            </a:bodyPr>
            <a:lstStyle/>
            <a:p>
              <a:r>
                <a:rPr lang="en-GB" sz="3600" dirty="0"/>
                <a:t>Decreasing</a:t>
              </a:r>
              <a:endParaRPr lang="en-CA" sz="3600" dirty="0"/>
            </a:p>
          </p:txBody>
        </p:sp>
      </p:grpSp>
      <p:grpSp>
        <p:nvGrpSpPr>
          <p:cNvPr id="209" name="Group 208">
            <a:extLst>
              <a:ext uri="{FF2B5EF4-FFF2-40B4-BE49-F238E27FC236}">
                <a16:creationId xmlns:a16="http://schemas.microsoft.com/office/drawing/2014/main" id="{EBECA4BB-5F27-6365-50D8-BE17D01E50FE}"/>
              </a:ext>
            </a:extLst>
          </p:cNvPr>
          <p:cNvGrpSpPr/>
          <p:nvPr/>
        </p:nvGrpSpPr>
        <p:grpSpPr>
          <a:xfrm>
            <a:off x="1521121" y="3619545"/>
            <a:ext cx="2090957" cy="784627"/>
            <a:chOff x="1521121" y="3619545"/>
            <a:chExt cx="2090957" cy="784627"/>
          </a:xfrm>
        </p:grpSpPr>
        <p:cxnSp>
          <p:nvCxnSpPr>
            <p:cNvPr id="210" name="Straight Arrow Connector 209">
              <a:extLst>
                <a:ext uri="{FF2B5EF4-FFF2-40B4-BE49-F238E27FC236}">
                  <a16:creationId xmlns:a16="http://schemas.microsoft.com/office/drawing/2014/main" id="{D62D0160-91B4-13E0-09F2-20B99A2CD5F2}"/>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9802ED05-3380-CEF8-21F0-BE1131175028}"/>
                </a:ext>
              </a:extLst>
            </p:cNvPr>
            <p:cNvSpPr txBox="1"/>
            <p:nvPr/>
          </p:nvSpPr>
          <p:spPr>
            <a:xfrm>
              <a:off x="1521121" y="3757841"/>
              <a:ext cx="2090957" cy="646331"/>
            </a:xfrm>
            <a:prstGeom prst="rect">
              <a:avLst/>
            </a:prstGeom>
            <a:noFill/>
          </p:spPr>
          <p:txBody>
            <a:bodyPr wrap="none" rtlCol="0">
              <a:spAutoFit/>
            </a:bodyPr>
            <a:lstStyle/>
            <a:p>
              <a:r>
                <a:rPr lang="en-GB" sz="3600" dirty="0"/>
                <a:t>Increasing</a:t>
              </a:r>
              <a:endParaRPr lang="en-CA" sz="3600" dirty="0"/>
            </a:p>
          </p:txBody>
        </p:sp>
      </p:grpSp>
      <p:grpSp>
        <p:nvGrpSpPr>
          <p:cNvPr id="212" name="Group 211">
            <a:extLst>
              <a:ext uri="{FF2B5EF4-FFF2-40B4-BE49-F238E27FC236}">
                <a16:creationId xmlns:a16="http://schemas.microsoft.com/office/drawing/2014/main" id="{2B94BAF8-5A8B-6DE2-A7FE-97C7FCF2D42B}"/>
              </a:ext>
            </a:extLst>
          </p:cNvPr>
          <p:cNvGrpSpPr/>
          <p:nvPr/>
        </p:nvGrpSpPr>
        <p:grpSpPr>
          <a:xfrm>
            <a:off x="9887906" y="3622442"/>
            <a:ext cx="2244845" cy="782088"/>
            <a:chOff x="3723415" y="3622084"/>
            <a:chExt cx="2244845" cy="782088"/>
          </a:xfrm>
        </p:grpSpPr>
        <p:cxnSp>
          <p:nvCxnSpPr>
            <p:cNvPr id="213" name="Straight Arrow Connector 212">
              <a:extLst>
                <a:ext uri="{FF2B5EF4-FFF2-40B4-BE49-F238E27FC236}">
                  <a16:creationId xmlns:a16="http://schemas.microsoft.com/office/drawing/2014/main" id="{29518079-06E3-FC19-AE1E-7C9CC2068A16}"/>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F1295C34-03A3-6CF0-F1DF-D0D897591D35}"/>
                </a:ext>
              </a:extLst>
            </p:cNvPr>
            <p:cNvSpPr txBox="1"/>
            <p:nvPr/>
          </p:nvSpPr>
          <p:spPr>
            <a:xfrm>
              <a:off x="3723415" y="3757841"/>
              <a:ext cx="2244845" cy="646331"/>
            </a:xfrm>
            <a:prstGeom prst="rect">
              <a:avLst/>
            </a:prstGeom>
            <a:noFill/>
          </p:spPr>
          <p:txBody>
            <a:bodyPr wrap="none" rtlCol="0">
              <a:spAutoFit/>
            </a:bodyPr>
            <a:lstStyle/>
            <a:p>
              <a:r>
                <a:rPr lang="en-GB" sz="3600" dirty="0"/>
                <a:t>Decreasing</a:t>
              </a:r>
              <a:endParaRPr lang="en-CA" sz="3600" dirty="0"/>
            </a:p>
          </p:txBody>
        </p:sp>
      </p:grpSp>
      <p:grpSp>
        <p:nvGrpSpPr>
          <p:cNvPr id="215" name="Group 214">
            <a:extLst>
              <a:ext uri="{FF2B5EF4-FFF2-40B4-BE49-F238E27FC236}">
                <a16:creationId xmlns:a16="http://schemas.microsoft.com/office/drawing/2014/main" id="{B43C52A7-9A1B-0241-DBE2-6D958097143B}"/>
              </a:ext>
            </a:extLst>
          </p:cNvPr>
          <p:cNvGrpSpPr/>
          <p:nvPr/>
        </p:nvGrpSpPr>
        <p:grpSpPr>
          <a:xfrm>
            <a:off x="7685612" y="3619903"/>
            <a:ext cx="2090957" cy="784627"/>
            <a:chOff x="1521121" y="3619545"/>
            <a:chExt cx="2090957" cy="784627"/>
          </a:xfrm>
        </p:grpSpPr>
        <p:cxnSp>
          <p:nvCxnSpPr>
            <p:cNvPr id="216" name="Straight Arrow Connector 215">
              <a:extLst>
                <a:ext uri="{FF2B5EF4-FFF2-40B4-BE49-F238E27FC236}">
                  <a16:creationId xmlns:a16="http://schemas.microsoft.com/office/drawing/2014/main" id="{68B4DB56-CFFA-7264-97D1-6E0AD4164F0A}"/>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02B69A62-F843-25EE-0011-C9B80D56EA69}"/>
                </a:ext>
              </a:extLst>
            </p:cNvPr>
            <p:cNvSpPr txBox="1"/>
            <p:nvPr/>
          </p:nvSpPr>
          <p:spPr>
            <a:xfrm>
              <a:off x="1521121" y="3757841"/>
              <a:ext cx="2090957" cy="646331"/>
            </a:xfrm>
            <a:prstGeom prst="rect">
              <a:avLst/>
            </a:prstGeom>
            <a:noFill/>
          </p:spPr>
          <p:txBody>
            <a:bodyPr wrap="none" rtlCol="0">
              <a:spAutoFit/>
            </a:bodyPr>
            <a:lstStyle/>
            <a:p>
              <a:r>
                <a:rPr lang="en-GB" sz="3600" dirty="0"/>
                <a:t>Increasing</a:t>
              </a:r>
              <a:endParaRPr lang="en-CA" sz="3600"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16" name="Ink 15">
                <a:extLst>
                  <a:ext uri="{FF2B5EF4-FFF2-40B4-BE49-F238E27FC236}">
                    <a16:creationId xmlns:a16="http://schemas.microsoft.com/office/drawing/2014/main" id="{7FB84635-2209-15B1-00F8-BF495BAB9928}"/>
                  </a:ext>
                </a:extLst>
              </p14:cNvPr>
              <p14:cNvContentPartPr/>
              <p14:nvPr>
                <p:extLst>
                  <p:ext uri="{42D2F446-02D8-4167-A562-619A0277C38B}">
                    <p15:isNarration xmlns:p15="http://schemas.microsoft.com/office/powerpoint/2012/main" val="1"/>
                  </p:ext>
                </p:extLst>
              </p14:nvPr>
            </p14:nvContentPartPr>
            <p14:xfrm>
              <a:off x="3461400" y="5866560"/>
              <a:ext cx="8099640" cy="844560"/>
            </p14:xfrm>
          </p:contentPart>
        </mc:Choice>
        <mc:Fallback xmlns="">
          <p:pic>
            <p:nvPicPr>
              <p:cNvPr id="16" name="Ink 15">
                <a:extLst>
                  <a:ext uri="{FF2B5EF4-FFF2-40B4-BE49-F238E27FC236}">
                    <a16:creationId xmlns:a16="http://schemas.microsoft.com/office/drawing/2014/main" id="{7FB84635-2209-15B1-00F8-BF495BAB9928}"/>
                  </a:ext>
                </a:extLst>
              </p:cNvPr>
              <p:cNvPicPr>
                <a:picLocks noGrp="1" noRot="1" noChangeAspect="1" noMove="1" noResize="1" noEditPoints="1" noAdjustHandles="1" noChangeArrowheads="1" noChangeShapeType="1"/>
              </p:cNvPicPr>
              <p:nvPr/>
            </p:nvPicPr>
            <p:blipFill>
              <a:blip r:embed="rId13"/>
              <a:stretch>
                <a:fillRect/>
              </a:stretch>
            </p:blipFill>
            <p:spPr>
              <a:xfrm>
                <a:off x="3452040" y="5857200"/>
                <a:ext cx="8118360" cy="863280"/>
              </a:xfrm>
              <a:prstGeom prst="rect">
                <a:avLst/>
              </a:prstGeom>
            </p:spPr>
          </p:pic>
        </mc:Fallback>
      </mc:AlternateContent>
    </p:spTree>
    <p:custDataLst>
      <p:tags r:id="rId1"/>
    </p:custDataLst>
    <p:extLst>
      <p:ext uri="{BB962C8B-B14F-4D97-AF65-F5344CB8AC3E}">
        <p14:creationId xmlns:p14="http://schemas.microsoft.com/office/powerpoint/2010/main" val="3544631862"/>
      </p:ext>
    </p:extLst>
  </p:cSld>
  <p:clrMapOvr>
    <a:masterClrMapping/>
  </p:clrMapOvr>
  <mc:AlternateContent xmlns:mc="http://schemas.openxmlformats.org/markup-compatibility/2006" xmlns:p14="http://schemas.microsoft.com/office/powerpoint/2010/main">
    <mc:Choice Requires="p14">
      <p:transition spd="med" p14:dur="700" advTm="17513">
        <p:fade/>
      </p:transition>
    </mc:Choice>
    <mc:Fallback xmlns="">
      <p:transition spd="med" advTm="175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wipe(left)">
                                      <p:cBhvr>
                                        <p:cTn id="12" dur="500"/>
                                        <p:tgtEl>
                                          <p:spTgt spid="1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1B50DD9E-D1C8-F15C-8529-3E01A7DB028B}"/>
              </a:ext>
            </a:extLst>
          </p:cNvPr>
          <p:cNvGrpSpPr/>
          <p:nvPr/>
        </p:nvGrpSpPr>
        <p:grpSpPr>
          <a:xfrm>
            <a:off x="0" y="-538381"/>
            <a:ext cx="6477000" cy="7396381"/>
            <a:chOff x="0" y="-538381"/>
            <a:chExt cx="6477000" cy="7396381"/>
          </a:xfrm>
        </p:grpSpPr>
        <p:grpSp>
          <p:nvGrpSpPr>
            <p:cNvPr id="198" name="Group 197">
              <a:extLst>
                <a:ext uri="{FF2B5EF4-FFF2-40B4-BE49-F238E27FC236}">
                  <a16:creationId xmlns:a16="http://schemas.microsoft.com/office/drawing/2014/main" id="{DB375548-581E-D3B9-68EF-9EBA42644735}"/>
                </a:ext>
              </a:extLst>
            </p:cNvPr>
            <p:cNvGrpSpPr/>
            <p:nvPr/>
          </p:nvGrpSpPr>
          <p:grpSpPr>
            <a:xfrm>
              <a:off x="0" y="-538381"/>
              <a:ext cx="6300657" cy="7076329"/>
              <a:chOff x="-9007" y="-1704229"/>
              <a:chExt cx="14121577" cy="15860081"/>
            </a:xfrm>
          </p:grpSpPr>
          <p:grpSp>
            <p:nvGrpSpPr>
              <p:cNvPr id="231" name="Group 230">
                <a:extLst>
                  <a:ext uri="{FF2B5EF4-FFF2-40B4-BE49-F238E27FC236}">
                    <a16:creationId xmlns:a16="http://schemas.microsoft.com/office/drawing/2014/main" id="{B2CCFE55-24C8-2A08-A3BB-CB637416D9EB}"/>
                  </a:ext>
                </a:extLst>
              </p:cNvPr>
              <p:cNvGrpSpPr/>
              <p:nvPr/>
            </p:nvGrpSpPr>
            <p:grpSpPr>
              <a:xfrm>
                <a:off x="2512279" y="1632932"/>
                <a:ext cx="2457595" cy="9279249"/>
                <a:chOff x="8040306" y="534307"/>
                <a:chExt cx="1655234" cy="6249739"/>
              </a:xfrm>
            </p:grpSpPr>
            <p:sp>
              <p:nvSpPr>
                <p:cNvPr id="245" name="Freeform: Shape 244">
                  <a:extLst>
                    <a:ext uri="{FF2B5EF4-FFF2-40B4-BE49-F238E27FC236}">
                      <a16:creationId xmlns:a16="http://schemas.microsoft.com/office/drawing/2014/main" id="{94BBAB29-6B12-82F0-FDFA-F514CF91F234}"/>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6" name="Freeform: Shape 245">
                  <a:extLst>
                    <a:ext uri="{FF2B5EF4-FFF2-40B4-BE49-F238E27FC236}">
                      <a16:creationId xmlns:a16="http://schemas.microsoft.com/office/drawing/2014/main" id="{5784BF55-0369-8948-48ED-5FB4FD0901C8}"/>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cxnSp>
            <p:nvCxnSpPr>
              <p:cNvPr id="232" name="Straight Connector 231">
                <a:extLst>
                  <a:ext uri="{FF2B5EF4-FFF2-40B4-BE49-F238E27FC236}">
                    <a16:creationId xmlns:a16="http://schemas.microsoft.com/office/drawing/2014/main" id="{62F74024-8593-6B27-34BD-7485D3D935C2}"/>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7D5FB0D3-64E8-9396-F39B-85A3463E8C10}"/>
                  </a:ext>
                </a:extLst>
              </p:cNvPr>
              <p:cNvGrpSpPr/>
              <p:nvPr/>
            </p:nvGrpSpPr>
            <p:grpSpPr>
              <a:xfrm>
                <a:off x="4815075" y="973517"/>
                <a:ext cx="2457595" cy="10691573"/>
                <a:chOff x="8040306" y="534307"/>
                <a:chExt cx="1655234" cy="6249739"/>
              </a:xfrm>
            </p:grpSpPr>
            <p:sp>
              <p:nvSpPr>
                <p:cNvPr id="243" name="Freeform: Shape 242">
                  <a:extLst>
                    <a:ext uri="{FF2B5EF4-FFF2-40B4-BE49-F238E27FC236}">
                      <a16:creationId xmlns:a16="http://schemas.microsoft.com/office/drawing/2014/main" id="{8F85C856-BDDC-42D5-3156-0DEC5FE747A8}"/>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244" name="Freeform: Shape 243">
                  <a:extLst>
                    <a:ext uri="{FF2B5EF4-FFF2-40B4-BE49-F238E27FC236}">
                      <a16:creationId xmlns:a16="http://schemas.microsoft.com/office/drawing/2014/main" id="{FE732A03-4968-42D2-6075-02A2539E33D8}"/>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234" name="Group 233">
                <a:extLst>
                  <a:ext uri="{FF2B5EF4-FFF2-40B4-BE49-F238E27FC236}">
                    <a16:creationId xmlns:a16="http://schemas.microsoft.com/office/drawing/2014/main" id="{A235573F-7EDC-3A7C-0237-7DD7C89E7D9F}"/>
                  </a:ext>
                </a:extLst>
              </p:cNvPr>
              <p:cNvGrpSpPr/>
              <p:nvPr/>
            </p:nvGrpSpPr>
            <p:grpSpPr>
              <a:xfrm>
                <a:off x="7076125" y="259098"/>
                <a:ext cx="2457595" cy="12026921"/>
                <a:chOff x="8040306" y="534307"/>
                <a:chExt cx="1655234" cy="6249739"/>
              </a:xfrm>
            </p:grpSpPr>
            <p:sp>
              <p:nvSpPr>
                <p:cNvPr id="241" name="Freeform: Shape 240">
                  <a:extLst>
                    <a:ext uri="{FF2B5EF4-FFF2-40B4-BE49-F238E27FC236}">
                      <a16:creationId xmlns:a16="http://schemas.microsoft.com/office/drawing/2014/main" id="{7A88D074-6DA7-F16C-5A62-69AEBFB1414F}"/>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2" name="Freeform: Shape 241">
                  <a:extLst>
                    <a:ext uri="{FF2B5EF4-FFF2-40B4-BE49-F238E27FC236}">
                      <a16:creationId xmlns:a16="http://schemas.microsoft.com/office/drawing/2014/main" id="{4F7C155A-5F74-09EC-B7B5-C3558656722D}"/>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35" name="Group 234">
                <a:extLst>
                  <a:ext uri="{FF2B5EF4-FFF2-40B4-BE49-F238E27FC236}">
                    <a16:creationId xmlns:a16="http://schemas.microsoft.com/office/drawing/2014/main" id="{F91FCCD0-C899-3668-4139-34F755B6A7AD}"/>
                  </a:ext>
                </a:extLst>
              </p:cNvPr>
              <p:cNvGrpSpPr/>
              <p:nvPr/>
            </p:nvGrpSpPr>
            <p:grpSpPr>
              <a:xfrm>
                <a:off x="9388922" y="-816056"/>
                <a:ext cx="2457595" cy="14177229"/>
                <a:chOff x="8040306" y="534307"/>
                <a:chExt cx="1655234" cy="6249739"/>
              </a:xfrm>
            </p:grpSpPr>
            <p:sp>
              <p:nvSpPr>
                <p:cNvPr id="239" name="Freeform: Shape 238">
                  <a:extLst>
                    <a:ext uri="{FF2B5EF4-FFF2-40B4-BE49-F238E27FC236}">
                      <a16:creationId xmlns:a16="http://schemas.microsoft.com/office/drawing/2014/main" id="{361D8811-5006-8C76-D1BC-F250E0AF1308}"/>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0" name="Freeform: Shape 239">
                  <a:extLst>
                    <a:ext uri="{FF2B5EF4-FFF2-40B4-BE49-F238E27FC236}">
                      <a16:creationId xmlns:a16="http://schemas.microsoft.com/office/drawing/2014/main" id="{3672146D-B2F8-23BB-6C82-22FEF64666BF}"/>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36" name="Group 235">
                <a:extLst>
                  <a:ext uri="{FF2B5EF4-FFF2-40B4-BE49-F238E27FC236}">
                    <a16:creationId xmlns:a16="http://schemas.microsoft.com/office/drawing/2014/main" id="{554A170F-F26F-0784-97FF-49A6A070BF68}"/>
                  </a:ext>
                </a:extLst>
              </p:cNvPr>
              <p:cNvGrpSpPr/>
              <p:nvPr/>
            </p:nvGrpSpPr>
            <p:grpSpPr>
              <a:xfrm>
                <a:off x="11654975" y="-1704229"/>
                <a:ext cx="2457595" cy="15860081"/>
                <a:chOff x="8040306" y="534307"/>
                <a:chExt cx="1655234" cy="6249739"/>
              </a:xfrm>
            </p:grpSpPr>
            <p:sp>
              <p:nvSpPr>
                <p:cNvPr id="237" name="Freeform: Shape 236">
                  <a:extLst>
                    <a:ext uri="{FF2B5EF4-FFF2-40B4-BE49-F238E27FC236}">
                      <a16:creationId xmlns:a16="http://schemas.microsoft.com/office/drawing/2014/main" id="{EA30AAAD-5CBF-1018-AAFF-196CEB78644E}"/>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8" name="Freeform: Shape 237">
                  <a:extLst>
                    <a:ext uri="{FF2B5EF4-FFF2-40B4-BE49-F238E27FC236}">
                      <a16:creationId xmlns:a16="http://schemas.microsoft.com/office/drawing/2014/main" id="{D29CA1A8-22C4-6AFB-4963-14E433A8B82F}"/>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99" name="Rectangle 198">
              <a:extLst>
                <a:ext uri="{FF2B5EF4-FFF2-40B4-BE49-F238E27FC236}">
                  <a16:creationId xmlns:a16="http://schemas.microsoft.com/office/drawing/2014/main" id="{D48D7FEA-3883-3D1A-D1B9-5BA1E52C6739}"/>
                </a:ext>
              </a:extLst>
            </p:cNvPr>
            <p:cNvSpPr/>
            <p:nvPr/>
          </p:nvSpPr>
          <p:spPr>
            <a:xfrm>
              <a:off x="0" y="3181266"/>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00" name="Group 199">
              <a:extLst>
                <a:ext uri="{FF2B5EF4-FFF2-40B4-BE49-F238E27FC236}">
                  <a16:creationId xmlns:a16="http://schemas.microsoft.com/office/drawing/2014/main" id="{EF35B39E-8DDD-5656-85E3-A9B208DA581A}"/>
                </a:ext>
              </a:extLst>
            </p:cNvPr>
            <p:cNvGrpSpPr/>
            <p:nvPr/>
          </p:nvGrpSpPr>
          <p:grpSpPr>
            <a:xfrm>
              <a:off x="647505" y="2888684"/>
              <a:ext cx="4833243" cy="352352"/>
              <a:chOff x="647796" y="2468179"/>
              <a:chExt cx="4833243" cy="352352"/>
            </a:xfrm>
          </p:grpSpPr>
          <p:grpSp>
            <p:nvGrpSpPr>
              <p:cNvPr id="201" name="Group 200">
                <a:extLst>
                  <a:ext uri="{FF2B5EF4-FFF2-40B4-BE49-F238E27FC236}">
                    <a16:creationId xmlns:a16="http://schemas.microsoft.com/office/drawing/2014/main" id="{B1B62A5F-160A-DFFB-4AC3-80D89340F318}"/>
                  </a:ext>
                </a:extLst>
              </p:cNvPr>
              <p:cNvGrpSpPr/>
              <p:nvPr/>
            </p:nvGrpSpPr>
            <p:grpSpPr>
              <a:xfrm>
                <a:off x="647796" y="2476737"/>
                <a:ext cx="736158" cy="338937"/>
                <a:chOff x="10474142" y="3111509"/>
                <a:chExt cx="1666722" cy="767381"/>
              </a:xfrm>
            </p:grpSpPr>
            <p:grpSp>
              <p:nvGrpSpPr>
                <p:cNvPr id="226" name="Group 225">
                  <a:extLst>
                    <a:ext uri="{FF2B5EF4-FFF2-40B4-BE49-F238E27FC236}">
                      <a16:creationId xmlns:a16="http://schemas.microsoft.com/office/drawing/2014/main" id="{489F7048-C4D5-7407-E1FF-667CCFE89ACC}"/>
                    </a:ext>
                  </a:extLst>
                </p:cNvPr>
                <p:cNvGrpSpPr/>
                <p:nvPr/>
              </p:nvGrpSpPr>
              <p:grpSpPr>
                <a:xfrm rot="5400000">
                  <a:off x="10669089" y="3212326"/>
                  <a:ext cx="180885" cy="570780"/>
                  <a:chOff x="5924550" y="2736683"/>
                  <a:chExt cx="723900" cy="1549567"/>
                </a:xfrm>
              </p:grpSpPr>
              <p:sp>
                <p:nvSpPr>
                  <p:cNvPr id="228" name="Oval 227">
                    <a:extLst>
                      <a:ext uri="{FF2B5EF4-FFF2-40B4-BE49-F238E27FC236}">
                        <a16:creationId xmlns:a16="http://schemas.microsoft.com/office/drawing/2014/main" id="{F52E7195-933D-503B-70AE-2E9C46C43FE6}"/>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Oval 228">
                    <a:extLst>
                      <a:ext uri="{FF2B5EF4-FFF2-40B4-BE49-F238E27FC236}">
                        <a16:creationId xmlns:a16="http://schemas.microsoft.com/office/drawing/2014/main" id="{4FC8BB40-89FB-B802-E04C-DF589108B0D0}"/>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Oval 229">
                    <a:extLst>
                      <a:ext uri="{FF2B5EF4-FFF2-40B4-BE49-F238E27FC236}">
                        <a16:creationId xmlns:a16="http://schemas.microsoft.com/office/drawing/2014/main" id="{3AE9CB03-C804-5E65-BE02-48D6BFB63CA5}"/>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7" name="Picture 8" descr="Rocket, Star, Moon, Space Travel, Space, Research">
                  <a:extLst>
                    <a:ext uri="{FF2B5EF4-FFF2-40B4-BE49-F238E27FC236}">
                      <a16:creationId xmlns:a16="http://schemas.microsoft.com/office/drawing/2014/main" id="{2D2A5614-BF4C-E364-B8B5-826FCA203880}"/>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2" name="Group 201">
                <a:extLst>
                  <a:ext uri="{FF2B5EF4-FFF2-40B4-BE49-F238E27FC236}">
                    <a16:creationId xmlns:a16="http://schemas.microsoft.com/office/drawing/2014/main" id="{306F5D8F-1CC1-579A-CB05-B9AA988F9E99}"/>
                  </a:ext>
                </a:extLst>
              </p:cNvPr>
              <p:cNvGrpSpPr/>
              <p:nvPr/>
            </p:nvGrpSpPr>
            <p:grpSpPr>
              <a:xfrm>
                <a:off x="1686706" y="2476737"/>
                <a:ext cx="740986" cy="338937"/>
                <a:chOff x="8646640" y="3111509"/>
                <a:chExt cx="1677654" cy="767381"/>
              </a:xfrm>
            </p:grpSpPr>
            <p:grpSp>
              <p:nvGrpSpPr>
                <p:cNvPr id="221" name="Group 220">
                  <a:extLst>
                    <a:ext uri="{FF2B5EF4-FFF2-40B4-BE49-F238E27FC236}">
                      <a16:creationId xmlns:a16="http://schemas.microsoft.com/office/drawing/2014/main" id="{C0219ABB-4640-E69B-7711-B21DB8B4C788}"/>
                    </a:ext>
                  </a:extLst>
                </p:cNvPr>
                <p:cNvGrpSpPr/>
                <p:nvPr/>
              </p:nvGrpSpPr>
              <p:grpSpPr>
                <a:xfrm rot="5400000">
                  <a:off x="8841587" y="3212326"/>
                  <a:ext cx="180885" cy="570780"/>
                  <a:chOff x="5924550" y="2736683"/>
                  <a:chExt cx="723900" cy="1549567"/>
                </a:xfrm>
              </p:grpSpPr>
              <p:sp>
                <p:nvSpPr>
                  <p:cNvPr id="223" name="Oval 222">
                    <a:extLst>
                      <a:ext uri="{FF2B5EF4-FFF2-40B4-BE49-F238E27FC236}">
                        <a16:creationId xmlns:a16="http://schemas.microsoft.com/office/drawing/2014/main" id="{379522CD-C974-25DE-776B-F1C3E896DCC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4" name="Oval 223">
                    <a:extLst>
                      <a:ext uri="{FF2B5EF4-FFF2-40B4-BE49-F238E27FC236}">
                        <a16:creationId xmlns:a16="http://schemas.microsoft.com/office/drawing/2014/main" id="{D114E870-6EC5-07D7-199C-CEB4351A0F26}"/>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5" name="Oval 224">
                    <a:extLst>
                      <a:ext uri="{FF2B5EF4-FFF2-40B4-BE49-F238E27FC236}">
                        <a16:creationId xmlns:a16="http://schemas.microsoft.com/office/drawing/2014/main" id="{52154DD1-2A2C-21A5-CFB8-FB6C35C8B4B9}"/>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22" name="Picture 8" descr="Rocket, Star, Moon, Space Travel, Space, Research">
                  <a:extLst>
                    <a:ext uri="{FF2B5EF4-FFF2-40B4-BE49-F238E27FC236}">
                      <a16:creationId xmlns:a16="http://schemas.microsoft.com/office/drawing/2014/main" id="{656D5F3F-BA87-D3BA-E36D-5424E449AA72}"/>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3" name="Group 202">
                <a:extLst>
                  <a:ext uri="{FF2B5EF4-FFF2-40B4-BE49-F238E27FC236}">
                    <a16:creationId xmlns:a16="http://schemas.microsoft.com/office/drawing/2014/main" id="{38DA1967-ECDC-8F89-9255-DB444B25A2F8}"/>
                  </a:ext>
                </a:extLst>
              </p:cNvPr>
              <p:cNvGrpSpPr/>
              <p:nvPr/>
            </p:nvGrpSpPr>
            <p:grpSpPr>
              <a:xfrm>
                <a:off x="3678952" y="2468180"/>
                <a:ext cx="741971" cy="338937"/>
                <a:chOff x="4920826" y="3092140"/>
                <a:chExt cx="1679883" cy="767382"/>
              </a:xfrm>
            </p:grpSpPr>
            <p:grpSp>
              <p:nvGrpSpPr>
                <p:cNvPr id="216" name="Group 215">
                  <a:extLst>
                    <a:ext uri="{FF2B5EF4-FFF2-40B4-BE49-F238E27FC236}">
                      <a16:creationId xmlns:a16="http://schemas.microsoft.com/office/drawing/2014/main" id="{595FB034-5006-ACCA-C7A8-8203CD9AD2A5}"/>
                    </a:ext>
                  </a:extLst>
                </p:cNvPr>
                <p:cNvGrpSpPr/>
                <p:nvPr/>
              </p:nvGrpSpPr>
              <p:grpSpPr>
                <a:xfrm rot="5400000">
                  <a:off x="5115773" y="3189466"/>
                  <a:ext cx="180885" cy="570780"/>
                  <a:chOff x="5924550" y="2736683"/>
                  <a:chExt cx="723900" cy="1549567"/>
                </a:xfrm>
              </p:grpSpPr>
              <p:sp>
                <p:nvSpPr>
                  <p:cNvPr id="218" name="Oval 217">
                    <a:extLst>
                      <a:ext uri="{FF2B5EF4-FFF2-40B4-BE49-F238E27FC236}">
                        <a16:creationId xmlns:a16="http://schemas.microsoft.com/office/drawing/2014/main" id="{B2927CB7-C105-EAA6-E1F5-105876749919}"/>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Oval 218">
                    <a:extLst>
                      <a:ext uri="{FF2B5EF4-FFF2-40B4-BE49-F238E27FC236}">
                        <a16:creationId xmlns:a16="http://schemas.microsoft.com/office/drawing/2014/main" id="{F5F8A655-2AE4-C569-8948-D4378A34FF78}"/>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0" name="Oval 219">
                    <a:extLst>
                      <a:ext uri="{FF2B5EF4-FFF2-40B4-BE49-F238E27FC236}">
                        <a16:creationId xmlns:a16="http://schemas.microsoft.com/office/drawing/2014/main" id="{E9936A5A-F8BC-EAB2-D7DE-B548C6B22088}"/>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17" name="Picture 8" descr="Rocket, Star, Moon, Space Travel, Space, Research">
                  <a:extLst>
                    <a:ext uri="{FF2B5EF4-FFF2-40B4-BE49-F238E27FC236}">
                      <a16:creationId xmlns:a16="http://schemas.microsoft.com/office/drawing/2014/main" id="{1AEB77B2-BAAC-2C5E-C1AB-CDB0168B22A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7" y="2824280"/>
                  <a:ext cx="767382" cy="1303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 name="Group 203">
                <a:extLst>
                  <a:ext uri="{FF2B5EF4-FFF2-40B4-BE49-F238E27FC236}">
                    <a16:creationId xmlns:a16="http://schemas.microsoft.com/office/drawing/2014/main" id="{7BFEFCAA-A189-8557-A179-C5AF7E582606}"/>
                  </a:ext>
                </a:extLst>
              </p:cNvPr>
              <p:cNvGrpSpPr/>
              <p:nvPr/>
            </p:nvGrpSpPr>
            <p:grpSpPr>
              <a:xfrm>
                <a:off x="2675146" y="2481594"/>
                <a:ext cx="747714" cy="338937"/>
                <a:chOff x="6772231" y="3122507"/>
                <a:chExt cx="1692886" cy="767381"/>
              </a:xfrm>
            </p:grpSpPr>
            <p:grpSp>
              <p:nvGrpSpPr>
                <p:cNvPr id="211" name="Group 210">
                  <a:extLst>
                    <a:ext uri="{FF2B5EF4-FFF2-40B4-BE49-F238E27FC236}">
                      <a16:creationId xmlns:a16="http://schemas.microsoft.com/office/drawing/2014/main" id="{A5D7FF49-F3F2-5237-8108-68287F18C544}"/>
                    </a:ext>
                  </a:extLst>
                </p:cNvPr>
                <p:cNvGrpSpPr/>
                <p:nvPr/>
              </p:nvGrpSpPr>
              <p:grpSpPr>
                <a:xfrm rot="5400000">
                  <a:off x="6967178" y="3225174"/>
                  <a:ext cx="180885" cy="570780"/>
                  <a:chOff x="5924550" y="2736683"/>
                  <a:chExt cx="723900" cy="1549567"/>
                </a:xfrm>
              </p:grpSpPr>
              <p:sp>
                <p:nvSpPr>
                  <p:cNvPr id="213" name="Oval 212">
                    <a:extLst>
                      <a:ext uri="{FF2B5EF4-FFF2-40B4-BE49-F238E27FC236}">
                        <a16:creationId xmlns:a16="http://schemas.microsoft.com/office/drawing/2014/main" id="{08A30ED4-B545-FA94-228A-456CC424E90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4" name="Oval 213">
                    <a:extLst>
                      <a:ext uri="{FF2B5EF4-FFF2-40B4-BE49-F238E27FC236}">
                        <a16:creationId xmlns:a16="http://schemas.microsoft.com/office/drawing/2014/main" id="{E1EB2D1C-3B70-7C99-06C5-E05DCA3A214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5" name="Oval 214">
                    <a:extLst>
                      <a:ext uri="{FF2B5EF4-FFF2-40B4-BE49-F238E27FC236}">
                        <a16:creationId xmlns:a16="http://schemas.microsoft.com/office/drawing/2014/main" id="{988153D2-4F18-1ABB-9044-06526C32F5DD}"/>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12" name="Picture 8" descr="Rocket, Star, Moon, Space Travel, Space, Research">
                  <a:extLst>
                    <a:ext uri="{FF2B5EF4-FFF2-40B4-BE49-F238E27FC236}">
                      <a16:creationId xmlns:a16="http://schemas.microsoft.com/office/drawing/2014/main" id="{3FA6E6EC-856D-5C12-70A1-F63659D41535}"/>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5" name="Group 204">
                <a:extLst>
                  <a:ext uri="{FF2B5EF4-FFF2-40B4-BE49-F238E27FC236}">
                    <a16:creationId xmlns:a16="http://schemas.microsoft.com/office/drawing/2014/main" id="{221C2D57-520F-37A3-1ADE-6D5BAA3191CC}"/>
                  </a:ext>
                </a:extLst>
              </p:cNvPr>
              <p:cNvGrpSpPr/>
              <p:nvPr/>
            </p:nvGrpSpPr>
            <p:grpSpPr>
              <a:xfrm>
                <a:off x="4735801" y="2468179"/>
                <a:ext cx="745238" cy="338937"/>
                <a:chOff x="2869238" y="3092134"/>
                <a:chExt cx="1687281" cy="767381"/>
              </a:xfrm>
            </p:grpSpPr>
            <p:grpSp>
              <p:nvGrpSpPr>
                <p:cNvPr id="206" name="Group 205">
                  <a:extLst>
                    <a:ext uri="{FF2B5EF4-FFF2-40B4-BE49-F238E27FC236}">
                      <a16:creationId xmlns:a16="http://schemas.microsoft.com/office/drawing/2014/main" id="{1D265634-EC3F-80BF-F90F-567249619B22}"/>
                    </a:ext>
                  </a:extLst>
                </p:cNvPr>
                <p:cNvGrpSpPr/>
                <p:nvPr/>
              </p:nvGrpSpPr>
              <p:grpSpPr>
                <a:xfrm rot="5400000">
                  <a:off x="3064185" y="3197086"/>
                  <a:ext cx="180885" cy="570780"/>
                  <a:chOff x="5924550" y="2736683"/>
                  <a:chExt cx="723900" cy="1549567"/>
                </a:xfrm>
              </p:grpSpPr>
              <p:sp>
                <p:nvSpPr>
                  <p:cNvPr id="208" name="Oval 207">
                    <a:extLst>
                      <a:ext uri="{FF2B5EF4-FFF2-40B4-BE49-F238E27FC236}">
                        <a16:creationId xmlns:a16="http://schemas.microsoft.com/office/drawing/2014/main" id="{43AD0C64-6564-32C5-14FE-EB5E0E10E455}"/>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9" name="Oval 208">
                    <a:extLst>
                      <a:ext uri="{FF2B5EF4-FFF2-40B4-BE49-F238E27FC236}">
                        <a16:creationId xmlns:a16="http://schemas.microsoft.com/office/drawing/2014/main" id="{2E8F28EA-9E17-8EFB-E01B-98D3746F1A3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Oval 209">
                    <a:extLst>
                      <a:ext uri="{FF2B5EF4-FFF2-40B4-BE49-F238E27FC236}">
                        <a16:creationId xmlns:a16="http://schemas.microsoft.com/office/drawing/2014/main" id="{90F4AEB8-92E6-BC7F-9FB1-912A1A220DA2}"/>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07" name="Picture 8" descr="Rocket, Star, Moon, Space Travel, Space, Research">
                  <a:extLst>
                    <a:ext uri="{FF2B5EF4-FFF2-40B4-BE49-F238E27FC236}">
                      <a16:creationId xmlns:a16="http://schemas.microsoft.com/office/drawing/2014/main" id="{EBB1284B-17B3-5F19-AD18-2D7D9739DE67}"/>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47" name="Group 246">
            <a:extLst>
              <a:ext uri="{FF2B5EF4-FFF2-40B4-BE49-F238E27FC236}">
                <a16:creationId xmlns:a16="http://schemas.microsoft.com/office/drawing/2014/main" id="{F727D11E-A189-626B-57F1-337103B3A97A}"/>
              </a:ext>
            </a:extLst>
          </p:cNvPr>
          <p:cNvGrpSpPr/>
          <p:nvPr/>
        </p:nvGrpSpPr>
        <p:grpSpPr>
          <a:xfrm>
            <a:off x="5873326" y="734005"/>
            <a:ext cx="6319332" cy="3191439"/>
            <a:chOff x="5873326" y="734005"/>
            <a:chExt cx="6319332" cy="3191439"/>
          </a:xfrm>
        </p:grpSpPr>
        <p:grpSp>
          <p:nvGrpSpPr>
            <p:cNvPr id="248" name="Group 247">
              <a:extLst>
                <a:ext uri="{FF2B5EF4-FFF2-40B4-BE49-F238E27FC236}">
                  <a16:creationId xmlns:a16="http://schemas.microsoft.com/office/drawing/2014/main" id="{7DC4916D-6D7D-259C-9B89-39D00EA780A0}"/>
                </a:ext>
              </a:extLst>
            </p:cNvPr>
            <p:cNvGrpSpPr/>
            <p:nvPr/>
          </p:nvGrpSpPr>
          <p:grpSpPr>
            <a:xfrm>
              <a:off x="7569389" y="859156"/>
              <a:ext cx="903" cy="2535660"/>
              <a:chOff x="3126678" y="3429000"/>
              <a:chExt cx="2044" cy="2969406"/>
            </a:xfrm>
          </p:grpSpPr>
          <p:cxnSp>
            <p:nvCxnSpPr>
              <p:cNvPr id="311" name="Straight Connector 310">
                <a:extLst>
                  <a:ext uri="{FF2B5EF4-FFF2-40B4-BE49-F238E27FC236}">
                    <a16:creationId xmlns:a16="http://schemas.microsoft.com/office/drawing/2014/main" id="{7AC0ECE7-086A-CE75-7205-D4F91852A8A2}"/>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F4DA7DA8-7F45-B086-2F2A-A983C7815F6D}"/>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55C3AA3F-E5F5-270A-A206-6435F0E0E8F8}"/>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1B9070F-AA8C-36BE-0930-1FA8612ECFAD}"/>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5EAAB5FE-E830-0EB2-332A-9F5FFB6B9A77}"/>
                </a:ext>
              </a:extLst>
            </p:cNvPr>
            <p:cNvGrpSpPr/>
            <p:nvPr/>
          </p:nvGrpSpPr>
          <p:grpSpPr>
            <a:xfrm>
              <a:off x="5873326" y="734005"/>
              <a:ext cx="1749046" cy="3191439"/>
              <a:chOff x="-4147149" y="328759"/>
              <a:chExt cx="3959986" cy="7225683"/>
            </a:xfrm>
          </p:grpSpPr>
          <p:pic>
            <p:nvPicPr>
              <p:cNvPr id="307" name="Picture 2" descr="Image result for earth">
                <a:extLst>
                  <a:ext uri="{FF2B5EF4-FFF2-40B4-BE49-F238E27FC236}">
                    <a16:creationId xmlns:a16="http://schemas.microsoft.com/office/drawing/2014/main" id="{2A3E8666-31CA-31CD-54BF-2545C9B8E088}"/>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308" name="Picture 2" descr="Image result for earth">
                <a:extLst>
                  <a:ext uri="{FF2B5EF4-FFF2-40B4-BE49-F238E27FC236}">
                    <a16:creationId xmlns:a16="http://schemas.microsoft.com/office/drawing/2014/main" id="{9C492574-53FB-59B4-F605-F7C2E2ED84E5}"/>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309" name="Picture 2" descr="Image result for earth">
                <a:extLst>
                  <a:ext uri="{FF2B5EF4-FFF2-40B4-BE49-F238E27FC236}">
                    <a16:creationId xmlns:a16="http://schemas.microsoft.com/office/drawing/2014/main" id="{975A09C5-A5A4-F580-F7F8-2A0303966147}"/>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310" name="Picture 2" descr="Image result for earth">
                <a:extLst>
                  <a:ext uri="{FF2B5EF4-FFF2-40B4-BE49-F238E27FC236}">
                    <a16:creationId xmlns:a16="http://schemas.microsoft.com/office/drawing/2014/main" id="{33531227-B76C-CF9B-B867-DC620BF366BA}"/>
                  </a:ext>
                </a:extLst>
              </p:cNvPr>
              <p:cNvPicPr>
                <a:picLocks noChangeAspect="1" noChangeArrowheads="1"/>
              </p:cNvPicPr>
              <p:nvPr/>
            </p:nvPicPr>
            <p:blipFill>
              <a:blip r:embed="rId6">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250" name="Group 249">
              <a:extLst>
                <a:ext uri="{FF2B5EF4-FFF2-40B4-BE49-F238E27FC236}">
                  <a16:creationId xmlns:a16="http://schemas.microsoft.com/office/drawing/2014/main" id="{E605E9EE-66BE-C6C2-5679-0B118667A52E}"/>
                </a:ext>
              </a:extLst>
            </p:cNvPr>
            <p:cNvGrpSpPr/>
            <p:nvPr/>
          </p:nvGrpSpPr>
          <p:grpSpPr>
            <a:xfrm>
              <a:off x="9390958" y="872571"/>
              <a:ext cx="903" cy="2535660"/>
              <a:chOff x="3126678" y="3429000"/>
              <a:chExt cx="2044" cy="2969406"/>
            </a:xfrm>
          </p:grpSpPr>
          <p:cxnSp>
            <p:nvCxnSpPr>
              <p:cNvPr id="303" name="Straight Connector 302">
                <a:extLst>
                  <a:ext uri="{FF2B5EF4-FFF2-40B4-BE49-F238E27FC236}">
                    <a16:creationId xmlns:a16="http://schemas.microsoft.com/office/drawing/2014/main" id="{C7905B13-9D3C-8F07-55E5-5273173E2B1A}"/>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60E363BA-51BD-39EC-D294-91F08A3759F0}"/>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2E6E9F63-11D3-2F58-B8D7-1DA8713B510F}"/>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D725232C-BDFB-C41D-12A9-00B65BE77650}"/>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94EA1800-7437-9AEF-A8ED-C8F0EBDD8BBD}"/>
                </a:ext>
              </a:extLst>
            </p:cNvPr>
            <p:cNvGrpSpPr/>
            <p:nvPr/>
          </p:nvGrpSpPr>
          <p:grpSpPr>
            <a:xfrm>
              <a:off x="11058545" y="880985"/>
              <a:ext cx="903" cy="2535660"/>
              <a:chOff x="3126678" y="3429000"/>
              <a:chExt cx="2044" cy="2969406"/>
            </a:xfrm>
          </p:grpSpPr>
          <p:cxnSp>
            <p:nvCxnSpPr>
              <p:cNvPr id="299" name="Straight Connector 298">
                <a:extLst>
                  <a:ext uri="{FF2B5EF4-FFF2-40B4-BE49-F238E27FC236}">
                    <a16:creationId xmlns:a16="http://schemas.microsoft.com/office/drawing/2014/main" id="{46952123-E49A-303E-45A0-4D7934EC41B2}"/>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CDD4DF4-8616-5A5C-8846-EEED71E712FA}"/>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D948B26-E74B-57B1-11A7-FDD0264CF716}"/>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9C873831-5B6E-E1B4-CFC4-B4A261E530A3}"/>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6F13F561-DFDC-6D76-E0F5-3711EBED50A9}"/>
                </a:ext>
              </a:extLst>
            </p:cNvPr>
            <p:cNvGrpSpPr/>
            <p:nvPr/>
          </p:nvGrpSpPr>
          <p:grpSpPr>
            <a:xfrm>
              <a:off x="11931340" y="851160"/>
              <a:ext cx="903" cy="2535660"/>
              <a:chOff x="3126678" y="3429000"/>
              <a:chExt cx="2044" cy="2969406"/>
            </a:xfrm>
          </p:grpSpPr>
          <p:cxnSp>
            <p:nvCxnSpPr>
              <p:cNvPr id="295" name="Straight Connector 294">
                <a:extLst>
                  <a:ext uri="{FF2B5EF4-FFF2-40B4-BE49-F238E27FC236}">
                    <a16:creationId xmlns:a16="http://schemas.microsoft.com/office/drawing/2014/main" id="{4907ECE6-5F0C-BFD1-281D-B94907393FD9}"/>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0AF6CF1-BE04-FDCA-D6D5-1ECEBA319D46}"/>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F64DFDF-62C5-3BA0-84C1-2A57F1DF9D1E}"/>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94FE62B-54DB-28EA-A969-5BBCAB166D2F}"/>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6C80A2A6-840D-B34F-4918-F3726F0D4A11}"/>
                </a:ext>
              </a:extLst>
            </p:cNvPr>
            <p:cNvGrpSpPr/>
            <p:nvPr/>
          </p:nvGrpSpPr>
          <p:grpSpPr>
            <a:xfrm>
              <a:off x="10256489" y="868149"/>
              <a:ext cx="903" cy="2535660"/>
              <a:chOff x="3126678" y="3429000"/>
              <a:chExt cx="2044" cy="2969406"/>
            </a:xfrm>
          </p:grpSpPr>
          <p:cxnSp>
            <p:nvCxnSpPr>
              <p:cNvPr id="291" name="Straight Connector 290">
                <a:extLst>
                  <a:ext uri="{FF2B5EF4-FFF2-40B4-BE49-F238E27FC236}">
                    <a16:creationId xmlns:a16="http://schemas.microsoft.com/office/drawing/2014/main" id="{72D410BB-9741-58F2-FA83-FEB10EED51E5}"/>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344F974-BE19-1979-50C2-D2D6ED41FBE5}"/>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6E96C0FC-05DF-5C8B-51D5-2B341BBCEBB7}"/>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626B16B-9213-BEA9-4C15-75016CD3E769}"/>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901E42F1-AAC8-A9F2-A355-B5B305FB6306}"/>
                </a:ext>
              </a:extLst>
            </p:cNvPr>
            <p:cNvGrpSpPr/>
            <p:nvPr/>
          </p:nvGrpSpPr>
          <p:grpSpPr>
            <a:xfrm>
              <a:off x="8575506" y="852317"/>
              <a:ext cx="903" cy="2535660"/>
              <a:chOff x="3126678" y="3429000"/>
              <a:chExt cx="2044" cy="2969406"/>
            </a:xfrm>
          </p:grpSpPr>
          <p:cxnSp>
            <p:nvCxnSpPr>
              <p:cNvPr id="287" name="Straight Connector 286">
                <a:extLst>
                  <a:ext uri="{FF2B5EF4-FFF2-40B4-BE49-F238E27FC236}">
                    <a16:creationId xmlns:a16="http://schemas.microsoft.com/office/drawing/2014/main" id="{604F76E1-A287-AA3A-A090-A2F8B70D0DF5}"/>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C26D0DB3-D5F5-D8E0-3881-4AE8F8FAC05C}"/>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CABBADC-02B1-AEDE-DF16-0EE90FEEEF55}"/>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4BB61BA-41F8-0CA5-B0E6-3D328BF0ABA0}"/>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A606C069-5407-DABF-432E-022C05195EB2}"/>
                </a:ext>
              </a:extLst>
            </p:cNvPr>
            <p:cNvGrpSpPr/>
            <p:nvPr/>
          </p:nvGrpSpPr>
          <p:grpSpPr>
            <a:xfrm>
              <a:off x="7568241" y="2813559"/>
              <a:ext cx="4624417" cy="499041"/>
              <a:chOff x="7568241" y="2813559"/>
              <a:chExt cx="4624417" cy="499041"/>
            </a:xfrm>
          </p:grpSpPr>
          <p:grpSp>
            <p:nvGrpSpPr>
              <p:cNvPr id="256" name="Group 255">
                <a:extLst>
                  <a:ext uri="{FF2B5EF4-FFF2-40B4-BE49-F238E27FC236}">
                    <a16:creationId xmlns:a16="http://schemas.microsoft.com/office/drawing/2014/main" id="{D6BCFA03-3EB8-458E-0EED-6837BE90ECB8}"/>
                  </a:ext>
                </a:extLst>
              </p:cNvPr>
              <p:cNvGrpSpPr/>
              <p:nvPr/>
            </p:nvGrpSpPr>
            <p:grpSpPr>
              <a:xfrm>
                <a:off x="8955231" y="2890190"/>
                <a:ext cx="740986" cy="338937"/>
                <a:chOff x="8646640" y="3111509"/>
                <a:chExt cx="1677654" cy="767381"/>
              </a:xfrm>
            </p:grpSpPr>
            <p:grpSp>
              <p:nvGrpSpPr>
                <p:cNvPr id="282" name="Group 281">
                  <a:extLst>
                    <a:ext uri="{FF2B5EF4-FFF2-40B4-BE49-F238E27FC236}">
                      <a16:creationId xmlns:a16="http://schemas.microsoft.com/office/drawing/2014/main" id="{1EF8AC8D-FD9F-EBDC-E2A9-22DC44784EB8}"/>
                    </a:ext>
                  </a:extLst>
                </p:cNvPr>
                <p:cNvGrpSpPr/>
                <p:nvPr/>
              </p:nvGrpSpPr>
              <p:grpSpPr>
                <a:xfrm rot="5400000">
                  <a:off x="8841587" y="3212326"/>
                  <a:ext cx="180885" cy="570780"/>
                  <a:chOff x="5924550" y="2736683"/>
                  <a:chExt cx="723900" cy="1549567"/>
                </a:xfrm>
              </p:grpSpPr>
              <p:sp>
                <p:nvSpPr>
                  <p:cNvPr id="284" name="Oval 283">
                    <a:extLst>
                      <a:ext uri="{FF2B5EF4-FFF2-40B4-BE49-F238E27FC236}">
                        <a16:creationId xmlns:a16="http://schemas.microsoft.com/office/drawing/2014/main" id="{4AF6B38C-2A8A-6CAA-0B3F-328160012B6F}"/>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5" name="Oval 284">
                    <a:extLst>
                      <a:ext uri="{FF2B5EF4-FFF2-40B4-BE49-F238E27FC236}">
                        <a16:creationId xmlns:a16="http://schemas.microsoft.com/office/drawing/2014/main" id="{A69488D8-9AF0-E366-4F3E-0454C7E0B0F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6" name="Oval 285">
                    <a:extLst>
                      <a:ext uri="{FF2B5EF4-FFF2-40B4-BE49-F238E27FC236}">
                        <a16:creationId xmlns:a16="http://schemas.microsoft.com/office/drawing/2014/main" id="{1F7D52CF-05D6-19EC-CD43-03A2C61771B9}"/>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83" name="Picture 8" descr="Rocket, Star, Moon, Space Travel, Space, Research">
                  <a:extLst>
                    <a:ext uri="{FF2B5EF4-FFF2-40B4-BE49-F238E27FC236}">
                      <a16:creationId xmlns:a16="http://schemas.microsoft.com/office/drawing/2014/main" id="{EA1616C9-3F85-69EB-E217-4491BB6800C5}"/>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7" name="Group 256">
                <a:extLst>
                  <a:ext uri="{FF2B5EF4-FFF2-40B4-BE49-F238E27FC236}">
                    <a16:creationId xmlns:a16="http://schemas.microsoft.com/office/drawing/2014/main" id="{B6CB4EF9-860D-4451-5BA7-20725FEF9C67}"/>
                  </a:ext>
                </a:extLst>
              </p:cNvPr>
              <p:cNvGrpSpPr/>
              <p:nvPr/>
            </p:nvGrpSpPr>
            <p:grpSpPr>
              <a:xfrm>
                <a:off x="10627919" y="2881633"/>
                <a:ext cx="741971" cy="338937"/>
                <a:chOff x="4920826" y="3092135"/>
                <a:chExt cx="1679884" cy="767381"/>
              </a:xfrm>
            </p:grpSpPr>
            <p:grpSp>
              <p:nvGrpSpPr>
                <p:cNvPr id="277" name="Group 276">
                  <a:extLst>
                    <a:ext uri="{FF2B5EF4-FFF2-40B4-BE49-F238E27FC236}">
                      <a16:creationId xmlns:a16="http://schemas.microsoft.com/office/drawing/2014/main" id="{A252FA07-E3BD-1669-5A89-C984D82ED329}"/>
                    </a:ext>
                  </a:extLst>
                </p:cNvPr>
                <p:cNvGrpSpPr/>
                <p:nvPr/>
              </p:nvGrpSpPr>
              <p:grpSpPr>
                <a:xfrm rot="5400000">
                  <a:off x="5115773" y="3189466"/>
                  <a:ext cx="180885" cy="570780"/>
                  <a:chOff x="5924550" y="2736683"/>
                  <a:chExt cx="723900" cy="1549567"/>
                </a:xfrm>
              </p:grpSpPr>
              <p:sp>
                <p:nvSpPr>
                  <p:cNvPr id="279" name="Oval 278">
                    <a:extLst>
                      <a:ext uri="{FF2B5EF4-FFF2-40B4-BE49-F238E27FC236}">
                        <a16:creationId xmlns:a16="http://schemas.microsoft.com/office/drawing/2014/main" id="{97C3FFF8-1B98-1FC0-FB38-3E4C8682444D}"/>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0" name="Oval 279">
                    <a:extLst>
                      <a:ext uri="{FF2B5EF4-FFF2-40B4-BE49-F238E27FC236}">
                        <a16:creationId xmlns:a16="http://schemas.microsoft.com/office/drawing/2014/main" id="{693EC423-06B7-97CA-AEA0-F9BFE7BBB764}"/>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1" name="Oval 280">
                    <a:extLst>
                      <a:ext uri="{FF2B5EF4-FFF2-40B4-BE49-F238E27FC236}">
                        <a16:creationId xmlns:a16="http://schemas.microsoft.com/office/drawing/2014/main" id="{74A3D338-528C-FC7C-467E-5C96EB8CC101}"/>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78" name="Picture 8" descr="Rocket, Star, Moon, Space Travel, Space, Research">
                  <a:extLst>
                    <a:ext uri="{FF2B5EF4-FFF2-40B4-BE49-F238E27FC236}">
                      <a16:creationId xmlns:a16="http://schemas.microsoft.com/office/drawing/2014/main" id="{9C39C20F-6D09-F4AF-C85F-FFAA90FC85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Group 257">
                <a:extLst>
                  <a:ext uri="{FF2B5EF4-FFF2-40B4-BE49-F238E27FC236}">
                    <a16:creationId xmlns:a16="http://schemas.microsoft.com/office/drawing/2014/main" id="{7E12377A-22F6-77CD-C5C0-A3E5BB0261A8}"/>
                  </a:ext>
                </a:extLst>
              </p:cNvPr>
              <p:cNvGrpSpPr/>
              <p:nvPr/>
            </p:nvGrpSpPr>
            <p:grpSpPr>
              <a:xfrm>
                <a:off x="9820783" y="2895047"/>
                <a:ext cx="747714" cy="338937"/>
                <a:chOff x="6772231" y="3122507"/>
                <a:chExt cx="1692886" cy="767381"/>
              </a:xfrm>
            </p:grpSpPr>
            <p:grpSp>
              <p:nvGrpSpPr>
                <p:cNvPr id="272" name="Group 271">
                  <a:extLst>
                    <a:ext uri="{FF2B5EF4-FFF2-40B4-BE49-F238E27FC236}">
                      <a16:creationId xmlns:a16="http://schemas.microsoft.com/office/drawing/2014/main" id="{E78C19D4-CFD5-FF3E-A744-B78373CAA045}"/>
                    </a:ext>
                  </a:extLst>
                </p:cNvPr>
                <p:cNvGrpSpPr/>
                <p:nvPr/>
              </p:nvGrpSpPr>
              <p:grpSpPr>
                <a:xfrm rot="5400000">
                  <a:off x="6967178" y="3225174"/>
                  <a:ext cx="180885" cy="570780"/>
                  <a:chOff x="5924550" y="2736683"/>
                  <a:chExt cx="723900" cy="1549567"/>
                </a:xfrm>
              </p:grpSpPr>
              <p:sp>
                <p:nvSpPr>
                  <p:cNvPr id="274" name="Oval 273">
                    <a:extLst>
                      <a:ext uri="{FF2B5EF4-FFF2-40B4-BE49-F238E27FC236}">
                        <a16:creationId xmlns:a16="http://schemas.microsoft.com/office/drawing/2014/main" id="{2843224E-B82D-4830-F529-FC6C657EB0D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5" name="Oval 274">
                    <a:extLst>
                      <a:ext uri="{FF2B5EF4-FFF2-40B4-BE49-F238E27FC236}">
                        <a16:creationId xmlns:a16="http://schemas.microsoft.com/office/drawing/2014/main" id="{9BAC7D47-6064-4AAF-BE08-D424B948D117}"/>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6" name="Oval 275">
                    <a:extLst>
                      <a:ext uri="{FF2B5EF4-FFF2-40B4-BE49-F238E27FC236}">
                        <a16:creationId xmlns:a16="http://schemas.microsoft.com/office/drawing/2014/main" id="{CF0D447B-0C3A-4182-222E-30CE68F26AC3}"/>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73" name="Picture 8" descr="Rocket, Star, Moon, Space Travel, Space, Research">
                  <a:extLst>
                    <a:ext uri="{FF2B5EF4-FFF2-40B4-BE49-F238E27FC236}">
                      <a16:creationId xmlns:a16="http://schemas.microsoft.com/office/drawing/2014/main" id="{232B1B20-30E1-E9E4-F5A4-DF8CAAAF82EB}"/>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9" name="Group 258">
                <a:extLst>
                  <a:ext uri="{FF2B5EF4-FFF2-40B4-BE49-F238E27FC236}">
                    <a16:creationId xmlns:a16="http://schemas.microsoft.com/office/drawing/2014/main" id="{E422448C-AEFB-E953-DCB7-820191B62B84}"/>
                  </a:ext>
                </a:extLst>
              </p:cNvPr>
              <p:cNvGrpSpPr/>
              <p:nvPr/>
            </p:nvGrpSpPr>
            <p:grpSpPr>
              <a:xfrm>
                <a:off x="11447420" y="2881632"/>
                <a:ext cx="745238" cy="338937"/>
                <a:chOff x="2869238" y="3092134"/>
                <a:chExt cx="1687281" cy="767381"/>
              </a:xfrm>
            </p:grpSpPr>
            <p:grpSp>
              <p:nvGrpSpPr>
                <p:cNvPr id="267" name="Group 266">
                  <a:extLst>
                    <a:ext uri="{FF2B5EF4-FFF2-40B4-BE49-F238E27FC236}">
                      <a16:creationId xmlns:a16="http://schemas.microsoft.com/office/drawing/2014/main" id="{41397AE7-4398-527A-D37A-22998BDC4544}"/>
                    </a:ext>
                  </a:extLst>
                </p:cNvPr>
                <p:cNvGrpSpPr/>
                <p:nvPr/>
              </p:nvGrpSpPr>
              <p:grpSpPr>
                <a:xfrm rot="5400000">
                  <a:off x="3064185" y="3197086"/>
                  <a:ext cx="180885" cy="570780"/>
                  <a:chOff x="5924550" y="2736683"/>
                  <a:chExt cx="723900" cy="1549567"/>
                </a:xfrm>
              </p:grpSpPr>
              <p:sp>
                <p:nvSpPr>
                  <p:cNvPr id="269" name="Oval 268">
                    <a:extLst>
                      <a:ext uri="{FF2B5EF4-FFF2-40B4-BE49-F238E27FC236}">
                        <a16:creationId xmlns:a16="http://schemas.microsoft.com/office/drawing/2014/main" id="{928A6D91-2631-8917-B366-DB3F954375A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Oval 269">
                    <a:extLst>
                      <a:ext uri="{FF2B5EF4-FFF2-40B4-BE49-F238E27FC236}">
                        <a16:creationId xmlns:a16="http://schemas.microsoft.com/office/drawing/2014/main" id="{F5793125-7148-21BA-36DD-835246E04C41}"/>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Oval 270">
                    <a:extLst>
                      <a:ext uri="{FF2B5EF4-FFF2-40B4-BE49-F238E27FC236}">
                        <a16:creationId xmlns:a16="http://schemas.microsoft.com/office/drawing/2014/main" id="{B8078F9D-B18B-D045-FF4E-120CC8B26C5A}"/>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68" name="Picture 8" descr="Rocket, Star, Moon, Space Travel, Space, Research">
                  <a:extLst>
                    <a:ext uri="{FF2B5EF4-FFF2-40B4-BE49-F238E27FC236}">
                      <a16:creationId xmlns:a16="http://schemas.microsoft.com/office/drawing/2014/main" id="{88AFA8F7-DC9F-5BE3-658B-5EC744EFD0EE}"/>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pic>
            <p:nvPicPr>
              <p:cNvPr id="260" name="Graphic 259" descr="Confused person with solid fill">
                <a:extLst>
                  <a:ext uri="{FF2B5EF4-FFF2-40B4-BE49-F238E27FC236}">
                    <a16:creationId xmlns:a16="http://schemas.microsoft.com/office/drawing/2014/main" id="{0E6DF424-B8B9-8DE1-D7B3-6F6E761D68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568241" y="2813559"/>
                <a:ext cx="499041" cy="499041"/>
              </a:xfrm>
              <a:prstGeom prst="rect">
                <a:avLst/>
              </a:prstGeom>
            </p:spPr>
          </p:pic>
          <p:grpSp>
            <p:nvGrpSpPr>
              <p:cNvPr id="261" name="Group 260">
                <a:extLst>
                  <a:ext uri="{FF2B5EF4-FFF2-40B4-BE49-F238E27FC236}">
                    <a16:creationId xmlns:a16="http://schemas.microsoft.com/office/drawing/2014/main" id="{0D7BF08D-DA79-C4D2-6BB7-BF3DC9C6E6B4}"/>
                  </a:ext>
                </a:extLst>
              </p:cNvPr>
              <p:cNvGrpSpPr/>
              <p:nvPr/>
            </p:nvGrpSpPr>
            <p:grpSpPr>
              <a:xfrm>
                <a:off x="8131305" y="2890190"/>
                <a:ext cx="736158" cy="338937"/>
                <a:chOff x="10474142" y="3111509"/>
                <a:chExt cx="1666722" cy="767381"/>
              </a:xfrm>
            </p:grpSpPr>
            <p:grpSp>
              <p:nvGrpSpPr>
                <p:cNvPr id="262" name="Group 261">
                  <a:extLst>
                    <a:ext uri="{FF2B5EF4-FFF2-40B4-BE49-F238E27FC236}">
                      <a16:creationId xmlns:a16="http://schemas.microsoft.com/office/drawing/2014/main" id="{287D5CAD-AB95-FB98-47D1-2B3EB13FC34F}"/>
                    </a:ext>
                  </a:extLst>
                </p:cNvPr>
                <p:cNvGrpSpPr/>
                <p:nvPr/>
              </p:nvGrpSpPr>
              <p:grpSpPr>
                <a:xfrm rot="5400000">
                  <a:off x="10669089" y="3212326"/>
                  <a:ext cx="180885" cy="570780"/>
                  <a:chOff x="5924550" y="2736683"/>
                  <a:chExt cx="723900" cy="1549567"/>
                </a:xfrm>
              </p:grpSpPr>
              <p:sp>
                <p:nvSpPr>
                  <p:cNvPr id="264" name="Oval 263">
                    <a:extLst>
                      <a:ext uri="{FF2B5EF4-FFF2-40B4-BE49-F238E27FC236}">
                        <a16:creationId xmlns:a16="http://schemas.microsoft.com/office/drawing/2014/main" id="{EE514D37-D512-50D2-416B-37BAEDE4ACD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Oval 264">
                    <a:extLst>
                      <a:ext uri="{FF2B5EF4-FFF2-40B4-BE49-F238E27FC236}">
                        <a16:creationId xmlns:a16="http://schemas.microsoft.com/office/drawing/2014/main" id="{953C9180-C22D-0930-0C04-2BBF5758DE4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Oval 265">
                    <a:extLst>
                      <a:ext uri="{FF2B5EF4-FFF2-40B4-BE49-F238E27FC236}">
                        <a16:creationId xmlns:a16="http://schemas.microsoft.com/office/drawing/2014/main" id="{25D32669-5572-9F36-A811-10D520A6D0C5}"/>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63" name="Picture 8" descr="Rocket, Star, Moon, Space Travel, Space, Research">
                  <a:extLst>
                    <a:ext uri="{FF2B5EF4-FFF2-40B4-BE49-F238E27FC236}">
                      <a16:creationId xmlns:a16="http://schemas.microsoft.com/office/drawing/2014/main" id="{6352B917-40A8-10ED-046D-0357D7F3FB8C}"/>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15" name="Group 314">
            <a:extLst>
              <a:ext uri="{FF2B5EF4-FFF2-40B4-BE49-F238E27FC236}">
                <a16:creationId xmlns:a16="http://schemas.microsoft.com/office/drawing/2014/main" id="{8C99A4D6-22B4-38DF-0594-4B02120E2A1F}"/>
              </a:ext>
            </a:extLst>
          </p:cNvPr>
          <p:cNvGrpSpPr/>
          <p:nvPr/>
        </p:nvGrpSpPr>
        <p:grpSpPr>
          <a:xfrm>
            <a:off x="5856380" y="-225463"/>
            <a:ext cx="298108" cy="7083463"/>
            <a:chOff x="5856380" y="-225463"/>
            <a:chExt cx="298108" cy="7083463"/>
          </a:xfrm>
        </p:grpSpPr>
        <p:sp>
          <p:nvSpPr>
            <p:cNvPr id="316" name="Rectangle 315">
              <a:extLst>
                <a:ext uri="{FF2B5EF4-FFF2-40B4-BE49-F238E27FC236}">
                  <a16:creationId xmlns:a16="http://schemas.microsoft.com/office/drawing/2014/main" id="{3B592C5B-6080-1CD6-BDEF-1C393E8BA74F}"/>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17" name="Straight Connector 316">
              <a:extLst>
                <a:ext uri="{FF2B5EF4-FFF2-40B4-BE49-F238E27FC236}">
                  <a16:creationId xmlns:a16="http://schemas.microsoft.com/office/drawing/2014/main" id="{987DF725-B4A4-7E4C-9D02-A9A2AF060819}"/>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B8293FA-4D7B-C120-C2A5-23B2756F1D15}"/>
                  </a:ext>
                </a:extLst>
              </p:cNvPr>
              <p:cNvSpPr txBox="1"/>
              <p:nvPr/>
            </p:nvSpPr>
            <p:spPr>
              <a:xfrm>
                <a:off x="952038" y="4573326"/>
                <a:ext cx="4255538" cy="2106923"/>
              </a:xfrm>
              <a:prstGeom prst="rect">
                <a:avLst/>
              </a:prstGeom>
              <a:solidFill>
                <a:schemeClr val="bg1"/>
              </a:solidFill>
              <a:ln w="38100">
                <a:solidFill>
                  <a:schemeClr val="tx1"/>
                </a:solidFill>
              </a:ln>
            </p:spPr>
            <p:txBody>
              <a:bodyPr wrap="square" rtlCol="0">
                <a:spAutoFit/>
              </a:bodyPr>
              <a:lstStyle/>
              <a:p>
                <a:r>
                  <a:rPr lang="en-CA" sz="4400" dirty="0"/>
                  <a:t>For constant </a:t>
                </a:r>
                <a14:m>
                  <m:oMath xmlns:m="http://schemas.openxmlformats.org/officeDocument/2006/math">
                    <m:acc>
                      <m:accPr>
                        <m:chr m:val="̃"/>
                        <m:ctrlPr>
                          <a:rPr lang="en-CA" sz="4400" i="1">
                            <a:solidFill>
                              <a:srgbClr val="FF0000"/>
                            </a:solidFill>
                            <a:latin typeface="Cambria Math" panose="02040503050406030204" pitchFamily="18" charset="0"/>
                          </a:rPr>
                        </m:ctrlPr>
                      </m:accPr>
                      <m:e>
                        <m:r>
                          <a:rPr lang="en-CA" sz="4400" i="1">
                            <a:solidFill>
                              <a:srgbClr val="FF0000"/>
                            </a:solidFill>
                            <a:latin typeface="Cambria Math" panose="02040503050406030204" pitchFamily="18" charset="0"/>
                          </a:rPr>
                          <m:t>𝑥</m:t>
                        </m:r>
                      </m:e>
                    </m:acc>
                  </m:oMath>
                </a14:m>
                <a:r>
                  <a:rPr lang="en-CA" sz="4400" dirty="0"/>
                  <a:t>:</a:t>
                </a:r>
              </a:p>
              <a:p>
                <a:pPr algn="ctr"/>
                <a14:m>
                  <m:oMath xmlns:m="http://schemas.openxmlformats.org/officeDocument/2006/math">
                    <m:r>
                      <a:rPr lang="en-CA" sz="6000" i="1">
                        <a:latin typeface="Cambria Math" panose="02040503050406030204" pitchFamily="18" charset="0"/>
                      </a:rPr>
                      <m:t>𝑐</m:t>
                    </m:r>
                    <m:r>
                      <a:rPr lang="en-CA" sz="6000" i="1">
                        <a:solidFill>
                          <a:srgbClr val="FFC000"/>
                        </a:solidFill>
                        <a:latin typeface="Cambria Math" panose="02040503050406030204" pitchFamily="18" charset="0"/>
                      </a:rPr>
                      <m:t>𝜏</m:t>
                    </m:r>
                    <m:r>
                      <a:rPr lang="en-CA" sz="6000" i="1">
                        <a:latin typeface="Cambria Math" panose="02040503050406030204" pitchFamily="18" charset="0"/>
                      </a:rPr>
                      <m:t>=</m:t>
                    </m:r>
                    <m:f>
                      <m:fPr>
                        <m:ctrlPr>
                          <a:rPr lang="en-CA" sz="6000" i="1">
                            <a:latin typeface="Cambria Math" panose="02040503050406030204" pitchFamily="18" charset="0"/>
                          </a:rPr>
                        </m:ctrlPr>
                      </m:fPr>
                      <m:num>
                        <m:acc>
                          <m:accPr>
                            <m:chr m:val="̃"/>
                            <m:ctrlPr>
                              <a:rPr lang="en-CA" sz="6000" i="1">
                                <a:solidFill>
                                  <a:srgbClr val="FF0000"/>
                                </a:solidFill>
                                <a:latin typeface="Cambria Math" panose="02040503050406030204" pitchFamily="18" charset="0"/>
                              </a:rPr>
                            </m:ctrlPr>
                          </m:accPr>
                          <m:e>
                            <m:r>
                              <a:rPr lang="en-CA" sz="6000" i="1">
                                <a:solidFill>
                                  <a:srgbClr val="FF0000"/>
                                </a:solidFill>
                                <a:latin typeface="Cambria Math" panose="02040503050406030204" pitchFamily="18" charset="0"/>
                              </a:rPr>
                              <m:t>𝑥</m:t>
                            </m:r>
                          </m:e>
                        </m:acc>
                      </m:num>
                      <m:den>
                        <m:r>
                          <a:rPr lang="en-CA" sz="6000" i="1">
                            <a:latin typeface="Cambria Math" panose="02040503050406030204" pitchFamily="18" charset="0"/>
                          </a:rPr>
                          <m:t>𝐷</m:t>
                        </m:r>
                      </m:den>
                    </m:f>
                    <m:r>
                      <a:rPr lang="en-CA" sz="6000" i="1">
                        <a:latin typeface="Cambria Math" panose="02040503050406030204" pitchFamily="18" charset="0"/>
                      </a:rPr>
                      <m:t>𝑐</m:t>
                    </m:r>
                    <m:acc>
                      <m:accPr>
                        <m:chr m:val="̃"/>
                        <m:ctrlPr>
                          <a:rPr lang="en-CA" sz="6000" i="1">
                            <a:solidFill>
                              <a:srgbClr val="FF0000"/>
                            </a:solidFill>
                            <a:latin typeface="Cambria Math" panose="02040503050406030204" pitchFamily="18" charset="0"/>
                          </a:rPr>
                        </m:ctrlPr>
                      </m:accPr>
                      <m:e>
                        <m:r>
                          <a:rPr lang="en-CA" sz="6000" i="1">
                            <a:solidFill>
                              <a:srgbClr val="FF0000"/>
                            </a:solidFill>
                            <a:latin typeface="Cambria Math" panose="02040503050406030204" pitchFamily="18" charset="0"/>
                          </a:rPr>
                          <m:t>𝑡</m:t>
                        </m:r>
                      </m:e>
                    </m:acc>
                  </m:oMath>
                </a14:m>
                <a:r>
                  <a:rPr lang="en-CA" sz="6000" dirty="0"/>
                  <a:t> </a:t>
                </a:r>
              </a:p>
            </p:txBody>
          </p:sp>
        </mc:Choice>
        <mc:Fallback xmlns="">
          <p:sp>
            <p:nvSpPr>
              <p:cNvPr id="62" name="TextBox 61">
                <a:extLst>
                  <a:ext uri="{FF2B5EF4-FFF2-40B4-BE49-F238E27FC236}">
                    <a16:creationId xmlns:a16="http://schemas.microsoft.com/office/drawing/2014/main" id="{3B8293FA-4D7B-C120-C2A5-23B2756F1D15}"/>
                  </a:ext>
                </a:extLst>
              </p:cNvPr>
              <p:cNvSpPr txBox="1">
                <a:spLocks noRot="1" noChangeAspect="1" noMove="1" noResize="1" noEditPoints="1" noAdjustHandles="1" noChangeArrowheads="1" noChangeShapeType="1" noTextEdit="1"/>
              </p:cNvSpPr>
              <p:nvPr/>
            </p:nvSpPr>
            <p:spPr>
              <a:xfrm>
                <a:off x="952038" y="4573326"/>
                <a:ext cx="4255538" cy="2106923"/>
              </a:xfrm>
              <a:prstGeom prst="rect">
                <a:avLst/>
              </a:prstGeom>
              <a:blipFill>
                <a:blip r:embed="rId9"/>
                <a:stretch>
                  <a:fillRect l="-5256" t="-483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582B1D2-CDB2-CB3A-39D8-D5945B325007}"/>
                  </a:ext>
                </a:extLst>
              </p:cNvPr>
              <p:cNvSpPr txBox="1"/>
              <p:nvPr/>
            </p:nvSpPr>
            <p:spPr>
              <a:xfrm>
                <a:off x="6768850" y="4486616"/>
                <a:ext cx="4886894" cy="2272545"/>
              </a:xfrm>
              <a:prstGeom prst="rect">
                <a:avLst/>
              </a:prstGeom>
              <a:solidFill>
                <a:schemeClr val="bg1"/>
              </a:solidFill>
              <a:ln w="38100">
                <a:solidFill>
                  <a:schemeClr val="tx1"/>
                </a:solidFill>
              </a:ln>
            </p:spPr>
            <p:txBody>
              <a:bodyPr wrap="square" rtlCol="0">
                <a:spAutoFit/>
              </a:bodyPr>
              <a:lstStyle/>
              <a:p>
                <a:r>
                  <a:rPr lang="en-CA" sz="4400" dirty="0"/>
                  <a:t>For constant </a:t>
                </a:r>
                <a14:m>
                  <m:oMath xmlns:m="http://schemas.openxmlformats.org/officeDocument/2006/math">
                    <m:r>
                      <a:rPr lang="en-GB" sz="4400" i="1">
                        <a:solidFill>
                          <a:srgbClr val="0070C0"/>
                        </a:solidFill>
                        <a:latin typeface="Cambria Math" panose="02040503050406030204" pitchFamily="18" charset="0"/>
                      </a:rPr>
                      <m:t>𝑟</m:t>
                    </m:r>
                  </m:oMath>
                </a14:m>
                <a:r>
                  <a:rPr lang="en-CA" sz="4400" dirty="0"/>
                  <a:t>:</a:t>
                </a:r>
              </a:p>
              <a:p>
                <a:pPr algn="ctr"/>
                <a14:m>
                  <m:oMath xmlns:m="http://schemas.openxmlformats.org/officeDocument/2006/math">
                    <m:r>
                      <a:rPr lang="en-CA" sz="4800" i="1">
                        <a:latin typeface="Cambria Math" panose="02040503050406030204" pitchFamily="18" charset="0"/>
                      </a:rPr>
                      <m:t>𝑐</m:t>
                    </m:r>
                    <m:r>
                      <a:rPr lang="en-CA" sz="4800" i="1">
                        <a:solidFill>
                          <a:srgbClr val="FFC000"/>
                        </a:solidFill>
                        <a:latin typeface="Cambria Math" panose="02040503050406030204" pitchFamily="18" charset="0"/>
                      </a:rPr>
                      <m:t>𝜏</m:t>
                    </m:r>
                    <m:r>
                      <a:rPr lang="en-CA" sz="4800" i="1">
                        <a:latin typeface="Cambria Math" panose="02040503050406030204" pitchFamily="18" charset="0"/>
                      </a:rPr>
                      <m:t>=</m:t>
                    </m:r>
                    <m:rad>
                      <m:radPr>
                        <m:degHide m:val="on"/>
                        <m:ctrlPr>
                          <a:rPr lang="en-CA" sz="4800" i="1">
                            <a:latin typeface="Cambria Math" panose="02040503050406030204" pitchFamily="18" charset="0"/>
                          </a:rPr>
                        </m:ctrlPr>
                      </m:radPr>
                      <m:deg/>
                      <m:e>
                        <m:r>
                          <a:rPr lang="en-GB" sz="4800" i="1">
                            <a:latin typeface="Cambria Math" panose="02040503050406030204" pitchFamily="18" charset="0"/>
                          </a:rPr>
                          <m:t>1−</m:t>
                        </m:r>
                        <m:f>
                          <m:fPr>
                            <m:ctrlPr>
                              <a:rPr lang="en-GB" sz="4800" i="1">
                                <a:latin typeface="Cambria Math" panose="02040503050406030204" pitchFamily="18" charset="0"/>
                              </a:rPr>
                            </m:ctrlPr>
                          </m:fPr>
                          <m:num>
                            <m:sSub>
                              <m:sSubPr>
                                <m:ctrlPr>
                                  <a:rPr lang="en-GB" sz="4800" i="1">
                                    <a:latin typeface="Cambria Math" panose="02040503050406030204" pitchFamily="18" charset="0"/>
                                  </a:rPr>
                                </m:ctrlPr>
                              </m:sSubPr>
                              <m:e>
                                <m:r>
                                  <a:rPr lang="en-GB" sz="4800" i="1">
                                    <a:latin typeface="Cambria Math" panose="02040503050406030204" pitchFamily="18" charset="0"/>
                                  </a:rPr>
                                  <m:t>𝑟</m:t>
                                </m:r>
                              </m:e>
                              <m:sub>
                                <m:r>
                                  <a:rPr lang="en-GB" sz="4800" i="1">
                                    <a:latin typeface="Cambria Math" panose="02040503050406030204" pitchFamily="18" charset="0"/>
                                  </a:rPr>
                                  <m:t>𝑠</m:t>
                                </m:r>
                              </m:sub>
                            </m:sSub>
                          </m:num>
                          <m:den>
                            <m:r>
                              <a:rPr lang="en-GB" sz="4800" i="1">
                                <a:solidFill>
                                  <a:srgbClr val="0070C0"/>
                                </a:solidFill>
                                <a:latin typeface="Cambria Math" panose="02040503050406030204" pitchFamily="18" charset="0"/>
                              </a:rPr>
                              <m:t>𝑟</m:t>
                            </m:r>
                          </m:den>
                        </m:f>
                      </m:e>
                    </m:rad>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oMath>
                </a14:m>
                <a:r>
                  <a:rPr lang="en-CA" sz="4800" dirty="0"/>
                  <a:t>  </a:t>
                </a:r>
              </a:p>
            </p:txBody>
          </p:sp>
        </mc:Choice>
        <mc:Fallback xmlns="">
          <p:sp>
            <p:nvSpPr>
              <p:cNvPr id="149" name="TextBox 148">
                <a:extLst>
                  <a:ext uri="{FF2B5EF4-FFF2-40B4-BE49-F238E27FC236}">
                    <a16:creationId xmlns:a16="http://schemas.microsoft.com/office/drawing/2014/main" id="{8582B1D2-CDB2-CB3A-39D8-D5945B325007}"/>
                  </a:ext>
                </a:extLst>
              </p:cNvPr>
              <p:cNvSpPr txBox="1">
                <a:spLocks noRot="1" noChangeAspect="1" noMove="1" noResize="1" noEditPoints="1" noAdjustHandles="1" noChangeArrowheads="1" noChangeShapeType="1" noTextEdit="1"/>
              </p:cNvSpPr>
              <p:nvPr/>
            </p:nvSpPr>
            <p:spPr>
              <a:xfrm>
                <a:off x="6768850" y="4486616"/>
                <a:ext cx="4886894" cy="2272545"/>
              </a:xfrm>
              <a:prstGeom prst="rect">
                <a:avLst/>
              </a:prstGeom>
              <a:blipFill>
                <a:blip r:embed="rId10"/>
                <a:stretch>
                  <a:fillRect l="-4579" t="-4749"/>
                </a:stretch>
              </a:blipFill>
              <a:ln w="38100">
                <a:solidFill>
                  <a:schemeClr val="tx1"/>
                </a:solidFill>
              </a:ln>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189397E7-CFC9-F9CE-E11D-922C07455D50}"/>
              </a:ext>
            </a:extLst>
          </p:cNvPr>
          <p:cNvGrpSpPr/>
          <p:nvPr/>
        </p:nvGrpSpPr>
        <p:grpSpPr>
          <a:xfrm>
            <a:off x="23047" y="3332130"/>
            <a:ext cx="1089259" cy="995301"/>
            <a:chOff x="23047" y="3332130"/>
            <a:chExt cx="1089259" cy="995301"/>
          </a:xfrm>
        </p:grpSpPr>
        <p:sp>
          <p:nvSpPr>
            <p:cNvPr id="11" name="Right Brace 10">
              <a:extLst>
                <a:ext uri="{FF2B5EF4-FFF2-40B4-BE49-F238E27FC236}">
                  <a16:creationId xmlns:a16="http://schemas.microsoft.com/office/drawing/2014/main" id="{E36AA1FD-9417-06E1-8089-49B3DCB99E85}"/>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2C556C8-D8C9-25D1-385B-B66A4EC75ADD}"/>
                    </a:ext>
                  </a:extLst>
                </p:cNvPr>
                <p:cNvSpPr txBox="1"/>
                <p:nvPr/>
              </p:nvSpPr>
              <p:spPr>
                <a:xfrm>
                  <a:off x="178484" y="3619545"/>
                  <a:ext cx="695215"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i="1" dirty="0" smtClean="0">
                            <a:solidFill>
                              <a:schemeClr val="tx1"/>
                            </a:solidFill>
                            <a:latin typeface="Cambria Math" panose="02040503050406030204" pitchFamily="18" charset="0"/>
                          </a:rPr>
                          <m:t>𝐷</m:t>
                        </m:r>
                      </m:oMath>
                    </m:oMathPara>
                  </a14:m>
                  <a:endParaRPr lang="en-CA" sz="4000" dirty="0">
                    <a:solidFill>
                      <a:schemeClr val="tx1"/>
                    </a:solidFill>
                  </a:endParaRPr>
                </a:p>
              </p:txBody>
            </p:sp>
          </mc:Choice>
          <mc:Fallback xmlns="">
            <p:sp>
              <p:nvSpPr>
                <p:cNvPr id="150" name="TextBox 149">
                  <a:extLst>
                    <a:ext uri="{FF2B5EF4-FFF2-40B4-BE49-F238E27FC236}">
                      <a16:creationId xmlns:a16="http://schemas.microsoft.com/office/drawing/2014/main" id="{72C556C8-D8C9-25D1-385B-B66A4EC75ADD}"/>
                    </a:ext>
                  </a:extLst>
                </p:cNvPr>
                <p:cNvSpPr txBox="1">
                  <a:spLocks noRot="1" noChangeAspect="1" noMove="1" noResize="1" noEditPoints="1" noAdjustHandles="1" noChangeArrowheads="1" noChangeShapeType="1" noTextEdit="1"/>
                </p:cNvSpPr>
                <p:nvPr/>
              </p:nvSpPr>
              <p:spPr>
                <a:xfrm>
                  <a:off x="178484" y="3619545"/>
                  <a:ext cx="695215" cy="707886"/>
                </a:xfrm>
                <a:prstGeom prst="rect">
                  <a:avLst/>
                </a:prstGeom>
                <a:blipFill>
                  <a:blip r:embed="rId11"/>
                  <a:stretch>
                    <a:fillRect/>
                  </a:stretch>
                </a:blipFill>
              </p:spPr>
              <p:txBody>
                <a:bodyPr/>
                <a:lstStyle/>
                <a:p>
                  <a:r>
                    <a:rPr lang="en-CA">
                      <a:noFill/>
                    </a:rPr>
                    <a:t> </a:t>
                  </a:r>
                </a:p>
              </p:txBody>
            </p:sp>
          </mc:Fallback>
        </mc:AlternateContent>
      </p:grpSp>
      <p:grpSp>
        <p:nvGrpSpPr>
          <p:cNvPr id="15" name="Group 14">
            <a:extLst>
              <a:ext uri="{FF2B5EF4-FFF2-40B4-BE49-F238E27FC236}">
                <a16:creationId xmlns:a16="http://schemas.microsoft.com/office/drawing/2014/main" id="{DC24EE03-A3E5-F71B-F842-7A6C54671458}"/>
              </a:ext>
            </a:extLst>
          </p:cNvPr>
          <p:cNvGrpSpPr/>
          <p:nvPr/>
        </p:nvGrpSpPr>
        <p:grpSpPr>
          <a:xfrm>
            <a:off x="3953061" y="3622084"/>
            <a:ext cx="1705038" cy="843643"/>
            <a:chOff x="3953061" y="3622084"/>
            <a:chExt cx="1705038" cy="843643"/>
          </a:xfrm>
        </p:grpSpPr>
        <p:cxnSp>
          <p:nvCxnSpPr>
            <p:cNvPr id="4" name="Straight Arrow Connector 3">
              <a:extLst>
                <a:ext uri="{FF2B5EF4-FFF2-40B4-BE49-F238E27FC236}">
                  <a16:creationId xmlns:a16="http://schemas.microsoft.com/office/drawing/2014/main" id="{718F7BEF-88CA-3A01-F0D8-13F9937E6EBF}"/>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9CCD08-49A7-AB8E-96DC-E6E264430C16}"/>
                    </a:ext>
                  </a:extLst>
                </p:cNvPr>
                <p:cNvSpPr txBox="1"/>
                <p:nvPr/>
              </p:nvSpPr>
              <p:spPr>
                <a:xfrm>
                  <a:off x="3953061" y="3757841"/>
                  <a:ext cx="1684564" cy="707886"/>
                </a:xfrm>
                <a:prstGeom prst="rect">
                  <a:avLst/>
                </a:prstGeom>
                <a:noFill/>
              </p:spPr>
              <p:txBody>
                <a:bodyPr wrap="none" rtlCol="0">
                  <a:spAutoFit/>
                </a:bodyPr>
                <a:lstStyle/>
                <a:p>
                  <a:r>
                    <a:rPr lang="en-GB" sz="4000" dirty="0"/>
                    <a:t>More </a:t>
                  </a:r>
                  <a14:m>
                    <m:oMath xmlns:m="http://schemas.openxmlformats.org/officeDocument/2006/math">
                      <m:r>
                        <a:rPr lang="en-CA" sz="4000" i="1" smtClean="0">
                          <a:solidFill>
                            <a:srgbClr val="FFC000"/>
                          </a:solidFill>
                          <a:latin typeface="Cambria Math" panose="02040503050406030204" pitchFamily="18" charset="0"/>
                        </a:rPr>
                        <m:t>𝜏</m:t>
                      </m:r>
                    </m:oMath>
                  </a14:m>
                  <a:endParaRPr lang="en-CA" sz="4000" dirty="0"/>
                </a:p>
              </p:txBody>
            </p:sp>
          </mc:Choice>
          <mc:Fallback xmlns="">
            <p:sp>
              <p:nvSpPr>
                <p:cNvPr id="8" name="TextBox 7">
                  <a:extLst>
                    <a:ext uri="{FF2B5EF4-FFF2-40B4-BE49-F238E27FC236}">
                      <a16:creationId xmlns:a16="http://schemas.microsoft.com/office/drawing/2014/main" id="{289CCD08-49A7-AB8E-96DC-E6E264430C16}"/>
                    </a:ext>
                  </a:extLst>
                </p:cNvPr>
                <p:cNvSpPr txBox="1">
                  <a:spLocks noRot="1" noChangeAspect="1" noMove="1" noResize="1" noEditPoints="1" noAdjustHandles="1" noChangeArrowheads="1" noChangeShapeType="1" noTextEdit="1"/>
                </p:cNvSpPr>
                <p:nvPr/>
              </p:nvSpPr>
              <p:spPr>
                <a:xfrm>
                  <a:off x="3953061" y="3757841"/>
                  <a:ext cx="1684564" cy="707886"/>
                </a:xfrm>
                <a:prstGeom prst="rect">
                  <a:avLst/>
                </a:prstGeom>
                <a:blipFill>
                  <a:blip r:embed="rId12"/>
                  <a:stretch>
                    <a:fillRect l="-12635" t="-15385" b="-35043"/>
                  </a:stretch>
                </a:blipFill>
              </p:spPr>
              <p:txBody>
                <a:bodyPr/>
                <a:lstStyle/>
                <a:p>
                  <a:r>
                    <a:rPr lang="en-CA">
                      <a:noFill/>
                    </a:rPr>
                    <a:t> </a:t>
                  </a:r>
                </a:p>
              </p:txBody>
            </p:sp>
          </mc:Fallback>
        </mc:AlternateContent>
      </p:grpSp>
      <p:grpSp>
        <p:nvGrpSpPr>
          <p:cNvPr id="12" name="Group 11">
            <a:extLst>
              <a:ext uri="{FF2B5EF4-FFF2-40B4-BE49-F238E27FC236}">
                <a16:creationId xmlns:a16="http://schemas.microsoft.com/office/drawing/2014/main" id="{623AEC54-1B58-294C-E722-B1677A85B2C8}"/>
              </a:ext>
            </a:extLst>
          </p:cNvPr>
          <p:cNvGrpSpPr/>
          <p:nvPr/>
        </p:nvGrpSpPr>
        <p:grpSpPr>
          <a:xfrm>
            <a:off x="1660431" y="3619545"/>
            <a:ext cx="1667251" cy="846182"/>
            <a:chOff x="1660431" y="3619545"/>
            <a:chExt cx="1667251" cy="846182"/>
          </a:xfrm>
        </p:grpSpPr>
        <p:cxnSp>
          <p:nvCxnSpPr>
            <p:cNvPr id="181" name="Straight Arrow Connector 180">
              <a:extLst>
                <a:ext uri="{FF2B5EF4-FFF2-40B4-BE49-F238E27FC236}">
                  <a16:creationId xmlns:a16="http://schemas.microsoft.com/office/drawing/2014/main" id="{DEF11BC4-D0AD-F270-739B-F583FAACE0A4}"/>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74FADB76-3906-B4DE-2DB9-30CDB57E2913}"/>
                    </a:ext>
                  </a:extLst>
                </p:cNvPr>
                <p:cNvSpPr txBox="1"/>
                <p:nvPr/>
              </p:nvSpPr>
              <p:spPr>
                <a:xfrm>
                  <a:off x="1866618" y="3757841"/>
                  <a:ext cx="1418786" cy="707886"/>
                </a:xfrm>
                <a:prstGeom prst="rect">
                  <a:avLst/>
                </a:prstGeom>
                <a:noFill/>
              </p:spPr>
              <p:txBody>
                <a:bodyPr wrap="none" rtlCol="0">
                  <a:spAutoFit/>
                </a:bodyPr>
                <a:lstStyle/>
                <a:p>
                  <a:r>
                    <a:rPr lang="en-GB" sz="4000" dirty="0"/>
                    <a:t>Less </a:t>
                  </a:r>
                  <a14:m>
                    <m:oMath xmlns:m="http://schemas.openxmlformats.org/officeDocument/2006/math">
                      <m:r>
                        <a:rPr lang="en-CA" sz="4000" i="1" smtClean="0">
                          <a:solidFill>
                            <a:srgbClr val="FFC000"/>
                          </a:solidFill>
                          <a:latin typeface="Cambria Math" panose="02040503050406030204" pitchFamily="18" charset="0"/>
                        </a:rPr>
                        <m:t>𝜏</m:t>
                      </m:r>
                    </m:oMath>
                  </a14:m>
                  <a:endParaRPr lang="en-CA" sz="4000" dirty="0"/>
                </a:p>
              </p:txBody>
            </p:sp>
          </mc:Choice>
          <mc:Fallback xmlns="">
            <p:sp>
              <p:nvSpPr>
                <p:cNvPr id="182" name="TextBox 181">
                  <a:extLst>
                    <a:ext uri="{FF2B5EF4-FFF2-40B4-BE49-F238E27FC236}">
                      <a16:creationId xmlns:a16="http://schemas.microsoft.com/office/drawing/2014/main" id="{74FADB76-3906-B4DE-2DB9-30CDB57E2913}"/>
                    </a:ext>
                  </a:extLst>
                </p:cNvPr>
                <p:cNvSpPr txBox="1">
                  <a:spLocks noRot="1" noChangeAspect="1" noMove="1" noResize="1" noEditPoints="1" noAdjustHandles="1" noChangeArrowheads="1" noChangeShapeType="1" noTextEdit="1"/>
                </p:cNvSpPr>
                <p:nvPr/>
              </p:nvSpPr>
              <p:spPr>
                <a:xfrm>
                  <a:off x="1866618" y="3757841"/>
                  <a:ext cx="1418786" cy="707886"/>
                </a:xfrm>
                <a:prstGeom prst="rect">
                  <a:avLst/>
                </a:prstGeom>
                <a:blipFill>
                  <a:blip r:embed="rId13"/>
                  <a:stretch>
                    <a:fillRect l="-15021" t="-15385" b="-35043"/>
                  </a:stretch>
                </a:blipFill>
              </p:spPr>
              <p:txBody>
                <a:bodyPr/>
                <a:lstStyle/>
                <a:p>
                  <a:r>
                    <a:rPr lang="en-CA">
                      <a:noFill/>
                    </a:rPr>
                    <a:t> </a:t>
                  </a:r>
                </a:p>
              </p:txBody>
            </p:sp>
          </mc:Fallback>
        </mc:AlternateContent>
      </p:grpSp>
      <p:grpSp>
        <p:nvGrpSpPr>
          <p:cNvPr id="189" name="Group 188">
            <a:extLst>
              <a:ext uri="{FF2B5EF4-FFF2-40B4-BE49-F238E27FC236}">
                <a16:creationId xmlns:a16="http://schemas.microsoft.com/office/drawing/2014/main" id="{19FA3C9F-F424-05FF-BF63-D4945CD465FF}"/>
              </a:ext>
            </a:extLst>
          </p:cNvPr>
          <p:cNvGrpSpPr/>
          <p:nvPr/>
        </p:nvGrpSpPr>
        <p:grpSpPr>
          <a:xfrm>
            <a:off x="10256489" y="3620557"/>
            <a:ext cx="1705038" cy="843643"/>
            <a:chOff x="3953061" y="3622084"/>
            <a:chExt cx="1705038" cy="843643"/>
          </a:xfrm>
        </p:grpSpPr>
        <p:cxnSp>
          <p:nvCxnSpPr>
            <p:cNvPr id="190" name="Straight Arrow Connector 189">
              <a:extLst>
                <a:ext uri="{FF2B5EF4-FFF2-40B4-BE49-F238E27FC236}">
                  <a16:creationId xmlns:a16="http://schemas.microsoft.com/office/drawing/2014/main" id="{FB63CE66-19AE-5001-63BA-1E3DC80E7E46}"/>
                </a:ext>
              </a:extLst>
            </p:cNvPr>
            <p:cNvCxnSpPr/>
            <p:nvPr/>
          </p:nvCxnSpPr>
          <p:spPr>
            <a:xfrm>
              <a:off x="3990848" y="3622084"/>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72CCD373-09B2-3DB8-37D3-A9FC157959E8}"/>
                    </a:ext>
                  </a:extLst>
                </p:cNvPr>
                <p:cNvSpPr txBox="1"/>
                <p:nvPr/>
              </p:nvSpPr>
              <p:spPr>
                <a:xfrm>
                  <a:off x="3953061" y="3757841"/>
                  <a:ext cx="1684564" cy="707886"/>
                </a:xfrm>
                <a:prstGeom prst="rect">
                  <a:avLst/>
                </a:prstGeom>
                <a:noFill/>
              </p:spPr>
              <p:txBody>
                <a:bodyPr wrap="none" rtlCol="0">
                  <a:spAutoFit/>
                </a:bodyPr>
                <a:lstStyle/>
                <a:p>
                  <a:r>
                    <a:rPr lang="en-GB" sz="4000" dirty="0"/>
                    <a:t>More </a:t>
                  </a:r>
                  <a14:m>
                    <m:oMath xmlns:m="http://schemas.openxmlformats.org/officeDocument/2006/math">
                      <m:r>
                        <a:rPr lang="en-CA" sz="4000" i="1" smtClean="0">
                          <a:solidFill>
                            <a:srgbClr val="FFC000"/>
                          </a:solidFill>
                          <a:latin typeface="Cambria Math" panose="02040503050406030204" pitchFamily="18" charset="0"/>
                        </a:rPr>
                        <m:t>𝜏</m:t>
                      </m:r>
                    </m:oMath>
                  </a14:m>
                  <a:endParaRPr lang="en-CA" sz="4000" dirty="0"/>
                </a:p>
              </p:txBody>
            </p:sp>
          </mc:Choice>
          <mc:Fallback xmlns="">
            <p:sp>
              <p:nvSpPr>
                <p:cNvPr id="191" name="TextBox 190">
                  <a:extLst>
                    <a:ext uri="{FF2B5EF4-FFF2-40B4-BE49-F238E27FC236}">
                      <a16:creationId xmlns:a16="http://schemas.microsoft.com/office/drawing/2014/main" id="{72CCD373-09B2-3DB8-37D3-A9FC157959E8}"/>
                    </a:ext>
                  </a:extLst>
                </p:cNvPr>
                <p:cNvSpPr txBox="1">
                  <a:spLocks noRot="1" noChangeAspect="1" noMove="1" noResize="1" noEditPoints="1" noAdjustHandles="1" noChangeArrowheads="1" noChangeShapeType="1" noTextEdit="1"/>
                </p:cNvSpPr>
                <p:nvPr/>
              </p:nvSpPr>
              <p:spPr>
                <a:xfrm>
                  <a:off x="3953061" y="3757841"/>
                  <a:ext cx="1684564" cy="707886"/>
                </a:xfrm>
                <a:prstGeom prst="rect">
                  <a:avLst/>
                </a:prstGeom>
                <a:blipFill>
                  <a:blip r:embed="rId14"/>
                  <a:stretch>
                    <a:fillRect l="-12635" t="-15517" b="-36207"/>
                  </a:stretch>
                </a:blipFill>
              </p:spPr>
              <p:txBody>
                <a:bodyPr/>
                <a:lstStyle/>
                <a:p>
                  <a:r>
                    <a:rPr lang="en-CA">
                      <a:noFill/>
                    </a:rPr>
                    <a:t> </a:t>
                  </a:r>
                </a:p>
              </p:txBody>
            </p:sp>
          </mc:Fallback>
        </mc:AlternateContent>
      </p:grpSp>
      <p:grpSp>
        <p:nvGrpSpPr>
          <p:cNvPr id="192" name="Group 191">
            <a:extLst>
              <a:ext uri="{FF2B5EF4-FFF2-40B4-BE49-F238E27FC236}">
                <a16:creationId xmlns:a16="http://schemas.microsoft.com/office/drawing/2014/main" id="{B11474E5-C44F-FB1D-E4C0-09FC20576E4F}"/>
              </a:ext>
            </a:extLst>
          </p:cNvPr>
          <p:cNvGrpSpPr/>
          <p:nvPr/>
        </p:nvGrpSpPr>
        <p:grpSpPr>
          <a:xfrm>
            <a:off x="7963859" y="3618018"/>
            <a:ext cx="1667251" cy="846182"/>
            <a:chOff x="1660431" y="3619545"/>
            <a:chExt cx="1667251" cy="846182"/>
          </a:xfrm>
        </p:grpSpPr>
        <p:cxnSp>
          <p:nvCxnSpPr>
            <p:cNvPr id="193" name="Straight Arrow Connector 192">
              <a:extLst>
                <a:ext uri="{FF2B5EF4-FFF2-40B4-BE49-F238E27FC236}">
                  <a16:creationId xmlns:a16="http://schemas.microsoft.com/office/drawing/2014/main" id="{76E4D54F-82E4-474C-ADC1-80EEF5B4E78C}"/>
                </a:ext>
              </a:extLst>
            </p:cNvPr>
            <p:cNvCxnSpPr>
              <a:cxnSpLocks/>
            </p:cNvCxnSpPr>
            <p:nvPr/>
          </p:nvCxnSpPr>
          <p:spPr>
            <a:xfrm flipH="1">
              <a:off x="1660431" y="3619545"/>
              <a:ext cx="1667251"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77D34C34-9A8B-D28E-6B8A-B879CD53221C}"/>
                    </a:ext>
                  </a:extLst>
                </p:cNvPr>
                <p:cNvSpPr txBox="1"/>
                <p:nvPr/>
              </p:nvSpPr>
              <p:spPr>
                <a:xfrm>
                  <a:off x="1866618" y="3757841"/>
                  <a:ext cx="1418786" cy="707886"/>
                </a:xfrm>
                <a:prstGeom prst="rect">
                  <a:avLst/>
                </a:prstGeom>
                <a:noFill/>
              </p:spPr>
              <p:txBody>
                <a:bodyPr wrap="none" rtlCol="0">
                  <a:spAutoFit/>
                </a:bodyPr>
                <a:lstStyle/>
                <a:p>
                  <a:r>
                    <a:rPr lang="en-GB" sz="4000" dirty="0"/>
                    <a:t>Less </a:t>
                  </a:r>
                  <a14:m>
                    <m:oMath xmlns:m="http://schemas.openxmlformats.org/officeDocument/2006/math">
                      <m:r>
                        <a:rPr lang="en-CA" sz="4000" i="1" smtClean="0">
                          <a:solidFill>
                            <a:srgbClr val="FFC000"/>
                          </a:solidFill>
                          <a:latin typeface="Cambria Math" panose="02040503050406030204" pitchFamily="18" charset="0"/>
                        </a:rPr>
                        <m:t>𝜏</m:t>
                      </m:r>
                    </m:oMath>
                  </a14:m>
                  <a:endParaRPr lang="en-CA" sz="4000" dirty="0"/>
                </a:p>
              </p:txBody>
            </p:sp>
          </mc:Choice>
          <mc:Fallback xmlns="">
            <p:sp>
              <p:nvSpPr>
                <p:cNvPr id="194" name="TextBox 193">
                  <a:extLst>
                    <a:ext uri="{FF2B5EF4-FFF2-40B4-BE49-F238E27FC236}">
                      <a16:creationId xmlns:a16="http://schemas.microsoft.com/office/drawing/2014/main" id="{77D34C34-9A8B-D28E-6B8A-B879CD53221C}"/>
                    </a:ext>
                  </a:extLst>
                </p:cNvPr>
                <p:cNvSpPr txBox="1">
                  <a:spLocks noRot="1" noChangeAspect="1" noMove="1" noResize="1" noEditPoints="1" noAdjustHandles="1" noChangeArrowheads="1" noChangeShapeType="1" noTextEdit="1"/>
                </p:cNvSpPr>
                <p:nvPr/>
              </p:nvSpPr>
              <p:spPr>
                <a:xfrm>
                  <a:off x="1866618" y="3757841"/>
                  <a:ext cx="1418786" cy="707886"/>
                </a:xfrm>
                <a:prstGeom prst="rect">
                  <a:avLst/>
                </a:prstGeom>
                <a:blipFill>
                  <a:blip r:embed="rId15"/>
                  <a:stretch>
                    <a:fillRect l="-15021" t="-15517" b="-36207"/>
                  </a:stretch>
                </a:blipFill>
              </p:spPr>
              <p:txBody>
                <a:bodyPr/>
                <a:lstStyle/>
                <a:p>
                  <a:r>
                    <a:rPr lang="en-CA">
                      <a:noFill/>
                    </a:rPr>
                    <a:t> </a:t>
                  </a:r>
                </a:p>
              </p:txBody>
            </p:sp>
          </mc:Fallback>
        </mc:AlternateContent>
      </p:grpSp>
      <p:sp>
        <p:nvSpPr>
          <p:cNvPr id="195" name="TextBox 194">
            <a:extLst>
              <a:ext uri="{FF2B5EF4-FFF2-40B4-BE49-F238E27FC236}">
                <a16:creationId xmlns:a16="http://schemas.microsoft.com/office/drawing/2014/main" id="{3E0AE312-075D-B515-377E-28AE32AB2942}"/>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196" name="TextBox 195">
            <a:extLst>
              <a:ext uri="{FF2B5EF4-FFF2-40B4-BE49-F238E27FC236}">
                <a16:creationId xmlns:a16="http://schemas.microsoft.com/office/drawing/2014/main" id="{678CB94F-DD34-7F8F-C9C4-1940F2CBBD1C}"/>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2" name="Ink 1">
                <a:extLst>
                  <a:ext uri="{FF2B5EF4-FFF2-40B4-BE49-F238E27FC236}">
                    <a16:creationId xmlns:a16="http://schemas.microsoft.com/office/drawing/2014/main" id="{62E40D20-E854-CBE6-39BC-B373BFA52D0C}"/>
                  </a:ext>
                </a:extLst>
              </p14:cNvPr>
              <p14:cNvContentPartPr/>
              <p14:nvPr>
                <p:extLst>
                  <p:ext uri="{42D2F446-02D8-4167-A562-619A0277C38B}">
                    <p15:isNarration xmlns:p15="http://schemas.microsoft.com/office/powerpoint/2012/main" val="1"/>
                  </p:ext>
                </p:extLst>
              </p14:nvPr>
            </p14:nvContentPartPr>
            <p14:xfrm>
              <a:off x="3089160" y="6599160"/>
              <a:ext cx="8352000" cy="138600"/>
            </p14:xfrm>
          </p:contentPart>
        </mc:Choice>
        <mc:Fallback xmlns="">
          <p:pic>
            <p:nvPicPr>
              <p:cNvPr id="2" name="Ink 1">
                <a:extLst>
                  <a:ext uri="{FF2B5EF4-FFF2-40B4-BE49-F238E27FC236}">
                    <a16:creationId xmlns:a16="http://schemas.microsoft.com/office/drawing/2014/main" id="{62E40D20-E854-CBE6-39BC-B373BFA52D0C}"/>
                  </a:ext>
                </a:extLst>
              </p:cNvPr>
              <p:cNvPicPr>
                <a:picLocks noGrp="1" noRot="1" noChangeAspect="1" noMove="1" noResize="1" noEditPoints="1" noAdjustHandles="1" noChangeArrowheads="1" noChangeShapeType="1"/>
              </p:cNvPicPr>
              <p:nvPr/>
            </p:nvPicPr>
            <p:blipFill>
              <a:blip r:embed="rId17"/>
              <a:stretch>
                <a:fillRect/>
              </a:stretch>
            </p:blipFill>
            <p:spPr>
              <a:xfrm>
                <a:off x="3079800" y="6589800"/>
                <a:ext cx="8370720" cy="157320"/>
              </a:xfrm>
              <a:prstGeom prst="rect">
                <a:avLst/>
              </a:prstGeom>
            </p:spPr>
          </p:pic>
        </mc:Fallback>
      </mc:AlternateContent>
    </p:spTree>
    <p:custDataLst>
      <p:tags r:id="rId1"/>
    </p:custDataLst>
    <p:extLst>
      <p:ext uri="{BB962C8B-B14F-4D97-AF65-F5344CB8AC3E}">
        <p14:creationId xmlns:p14="http://schemas.microsoft.com/office/powerpoint/2010/main" val="3893680554"/>
      </p:ext>
    </p:extLst>
  </p:cSld>
  <p:clrMapOvr>
    <a:masterClrMapping/>
  </p:clrMapOvr>
  <mc:AlternateContent xmlns:mc="http://schemas.openxmlformats.org/markup-compatibility/2006" xmlns:p14="http://schemas.microsoft.com/office/powerpoint/2010/main">
    <mc:Choice Requires="p14">
      <p:transition spd="med" p14:dur="700" advTm="8552">
        <p:fade/>
      </p:transition>
    </mc:Choice>
    <mc:Fallback xmlns="">
      <p:transition spd="med" advTm="8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
                                            <p:txEl>
                                              <p:pRg st="1" end="1"/>
                                            </p:txEl>
                                          </p:spTgt>
                                        </p:tgtEl>
                                        <p:attrNameLst>
                                          <p:attrName>style.visibility</p:attrName>
                                        </p:attrNameLst>
                                      </p:cBhvr>
                                      <p:to>
                                        <p:strVal val="visible"/>
                                      </p:to>
                                    </p:set>
                                    <p:animEffect transition="in" filter="wipe(left)">
                                      <p:cBhvr>
                                        <p:cTn id="12" dur="500"/>
                                        <p:tgtEl>
                                          <p:spTgt spid="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xEl>
                                              <p:pRg st="1" end="1"/>
                                            </p:txEl>
                                          </p:spTgt>
                                        </p:tgtEl>
                                        <p:attrNameLst>
                                          <p:attrName>style.visibility</p:attrName>
                                        </p:attrNameLst>
                                      </p:cBhvr>
                                      <p:to>
                                        <p:strVal val="visible"/>
                                      </p:to>
                                    </p:set>
                                    <p:animEffect transition="in" filter="wipe(left)">
                                      <p:cBhvr>
                                        <p:cTn id="17" dur="500"/>
                                        <p:tgtEl>
                                          <p:spTgt spid="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3" name="Group 312">
            <a:extLst>
              <a:ext uri="{FF2B5EF4-FFF2-40B4-BE49-F238E27FC236}">
                <a16:creationId xmlns:a16="http://schemas.microsoft.com/office/drawing/2014/main" id="{0936B1D8-C7C5-B53D-1652-7FD520E76869}"/>
              </a:ext>
            </a:extLst>
          </p:cNvPr>
          <p:cNvGrpSpPr/>
          <p:nvPr/>
        </p:nvGrpSpPr>
        <p:grpSpPr>
          <a:xfrm>
            <a:off x="0" y="-538381"/>
            <a:ext cx="6477000" cy="7396381"/>
            <a:chOff x="0" y="-538381"/>
            <a:chExt cx="6477000" cy="7396381"/>
          </a:xfrm>
        </p:grpSpPr>
        <p:grpSp>
          <p:nvGrpSpPr>
            <p:cNvPr id="314" name="Group 313">
              <a:extLst>
                <a:ext uri="{FF2B5EF4-FFF2-40B4-BE49-F238E27FC236}">
                  <a16:creationId xmlns:a16="http://schemas.microsoft.com/office/drawing/2014/main" id="{38406CB9-3475-920D-C4ED-C40DDD400923}"/>
                </a:ext>
              </a:extLst>
            </p:cNvPr>
            <p:cNvGrpSpPr/>
            <p:nvPr/>
          </p:nvGrpSpPr>
          <p:grpSpPr>
            <a:xfrm>
              <a:off x="0" y="-538381"/>
              <a:ext cx="6300657" cy="7076329"/>
              <a:chOff x="-9007" y="-1704229"/>
              <a:chExt cx="14121577" cy="15860081"/>
            </a:xfrm>
          </p:grpSpPr>
          <p:grpSp>
            <p:nvGrpSpPr>
              <p:cNvPr id="347" name="Group 346">
                <a:extLst>
                  <a:ext uri="{FF2B5EF4-FFF2-40B4-BE49-F238E27FC236}">
                    <a16:creationId xmlns:a16="http://schemas.microsoft.com/office/drawing/2014/main" id="{03BA3B78-1A1A-7926-5AF6-A8C13FCBEF3A}"/>
                  </a:ext>
                </a:extLst>
              </p:cNvPr>
              <p:cNvGrpSpPr/>
              <p:nvPr/>
            </p:nvGrpSpPr>
            <p:grpSpPr>
              <a:xfrm>
                <a:off x="2512279" y="1632932"/>
                <a:ext cx="2457595" cy="9279249"/>
                <a:chOff x="8040306" y="534307"/>
                <a:chExt cx="1655234" cy="6249739"/>
              </a:xfrm>
            </p:grpSpPr>
            <p:sp>
              <p:nvSpPr>
                <p:cNvPr id="361" name="Freeform: Shape 360">
                  <a:extLst>
                    <a:ext uri="{FF2B5EF4-FFF2-40B4-BE49-F238E27FC236}">
                      <a16:creationId xmlns:a16="http://schemas.microsoft.com/office/drawing/2014/main" id="{D2293879-9FB8-1BB5-E30F-2011B0060C9A}"/>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2" name="Freeform: Shape 361">
                  <a:extLst>
                    <a:ext uri="{FF2B5EF4-FFF2-40B4-BE49-F238E27FC236}">
                      <a16:creationId xmlns:a16="http://schemas.microsoft.com/office/drawing/2014/main" id="{F287DAC7-2561-1314-5775-9820E42C4D75}"/>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cxnSp>
            <p:nvCxnSpPr>
              <p:cNvPr id="348" name="Straight Connector 347">
                <a:extLst>
                  <a:ext uri="{FF2B5EF4-FFF2-40B4-BE49-F238E27FC236}">
                    <a16:creationId xmlns:a16="http://schemas.microsoft.com/office/drawing/2014/main" id="{CACA1FE0-04D1-8125-B7F4-F12D886BA26B}"/>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49" name="Group 348">
                <a:extLst>
                  <a:ext uri="{FF2B5EF4-FFF2-40B4-BE49-F238E27FC236}">
                    <a16:creationId xmlns:a16="http://schemas.microsoft.com/office/drawing/2014/main" id="{2EA09861-0A35-4537-BA9F-D86524FABE82}"/>
                  </a:ext>
                </a:extLst>
              </p:cNvPr>
              <p:cNvGrpSpPr/>
              <p:nvPr/>
            </p:nvGrpSpPr>
            <p:grpSpPr>
              <a:xfrm>
                <a:off x="4815075" y="973517"/>
                <a:ext cx="2457595" cy="10691573"/>
                <a:chOff x="8040306" y="534307"/>
                <a:chExt cx="1655234" cy="6249739"/>
              </a:xfrm>
            </p:grpSpPr>
            <p:sp>
              <p:nvSpPr>
                <p:cNvPr id="359" name="Freeform: Shape 358">
                  <a:extLst>
                    <a:ext uri="{FF2B5EF4-FFF2-40B4-BE49-F238E27FC236}">
                      <a16:creationId xmlns:a16="http://schemas.microsoft.com/office/drawing/2014/main" id="{F0F76A36-C4B8-E68C-52A6-E6131A1571F2}"/>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60" name="Freeform: Shape 359">
                  <a:extLst>
                    <a:ext uri="{FF2B5EF4-FFF2-40B4-BE49-F238E27FC236}">
                      <a16:creationId xmlns:a16="http://schemas.microsoft.com/office/drawing/2014/main" id="{BCE916FF-ECD7-F092-B43E-2E4C281E1C63}"/>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350" name="Group 349">
                <a:extLst>
                  <a:ext uri="{FF2B5EF4-FFF2-40B4-BE49-F238E27FC236}">
                    <a16:creationId xmlns:a16="http://schemas.microsoft.com/office/drawing/2014/main" id="{552C5ADD-468B-55E3-D539-4F59F5775D95}"/>
                  </a:ext>
                </a:extLst>
              </p:cNvPr>
              <p:cNvGrpSpPr/>
              <p:nvPr/>
            </p:nvGrpSpPr>
            <p:grpSpPr>
              <a:xfrm>
                <a:off x="7076125" y="259098"/>
                <a:ext cx="2457595" cy="12026921"/>
                <a:chOff x="8040306" y="534307"/>
                <a:chExt cx="1655234" cy="6249739"/>
              </a:xfrm>
            </p:grpSpPr>
            <p:sp>
              <p:nvSpPr>
                <p:cNvPr id="357" name="Freeform: Shape 356">
                  <a:extLst>
                    <a:ext uri="{FF2B5EF4-FFF2-40B4-BE49-F238E27FC236}">
                      <a16:creationId xmlns:a16="http://schemas.microsoft.com/office/drawing/2014/main" id="{5803A6B2-FBB9-452F-43C7-B7717E04D38B}"/>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8" name="Freeform: Shape 357">
                  <a:extLst>
                    <a:ext uri="{FF2B5EF4-FFF2-40B4-BE49-F238E27FC236}">
                      <a16:creationId xmlns:a16="http://schemas.microsoft.com/office/drawing/2014/main" id="{E9BFFE30-EFD2-C731-E2BC-8B18C9A3A594}"/>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51" name="Group 350">
                <a:extLst>
                  <a:ext uri="{FF2B5EF4-FFF2-40B4-BE49-F238E27FC236}">
                    <a16:creationId xmlns:a16="http://schemas.microsoft.com/office/drawing/2014/main" id="{2D45C58C-124A-3631-1BEC-0B438DCF9F3E}"/>
                  </a:ext>
                </a:extLst>
              </p:cNvPr>
              <p:cNvGrpSpPr/>
              <p:nvPr/>
            </p:nvGrpSpPr>
            <p:grpSpPr>
              <a:xfrm>
                <a:off x="9388922" y="-816056"/>
                <a:ext cx="2457595" cy="14177229"/>
                <a:chOff x="8040306" y="534307"/>
                <a:chExt cx="1655234" cy="6249739"/>
              </a:xfrm>
            </p:grpSpPr>
            <p:sp>
              <p:nvSpPr>
                <p:cNvPr id="355" name="Freeform: Shape 354">
                  <a:extLst>
                    <a:ext uri="{FF2B5EF4-FFF2-40B4-BE49-F238E27FC236}">
                      <a16:creationId xmlns:a16="http://schemas.microsoft.com/office/drawing/2014/main" id="{8C551693-810D-7AB6-9039-022DF63A1294}"/>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6" name="Freeform: Shape 355">
                  <a:extLst>
                    <a:ext uri="{FF2B5EF4-FFF2-40B4-BE49-F238E27FC236}">
                      <a16:creationId xmlns:a16="http://schemas.microsoft.com/office/drawing/2014/main" id="{CC0222C9-B35E-4246-5419-990F3863468C}"/>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52" name="Group 351">
                <a:extLst>
                  <a:ext uri="{FF2B5EF4-FFF2-40B4-BE49-F238E27FC236}">
                    <a16:creationId xmlns:a16="http://schemas.microsoft.com/office/drawing/2014/main" id="{6F14EF5D-AF0E-B916-5191-A286DB96FA1A}"/>
                  </a:ext>
                </a:extLst>
              </p:cNvPr>
              <p:cNvGrpSpPr/>
              <p:nvPr/>
            </p:nvGrpSpPr>
            <p:grpSpPr>
              <a:xfrm>
                <a:off x="11654975" y="-1704229"/>
                <a:ext cx="2457595" cy="15860081"/>
                <a:chOff x="8040306" y="534307"/>
                <a:chExt cx="1655234" cy="6249739"/>
              </a:xfrm>
            </p:grpSpPr>
            <p:sp>
              <p:nvSpPr>
                <p:cNvPr id="353" name="Freeform: Shape 352">
                  <a:extLst>
                    <a:ext uri="{FF2B5EF4-FFF2-40B4-BE49-F238E27FC236}">
                      <a16:creationId xmlns:a16="http://schemas.microsoft.com/office/drawing/2014/main" id="{05798EE3-52F7-9509-48D2-A4CF4666A039}"/>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4" name="Freeform: Shape 353">
                  <a:extLst>
                    <a:ext uri="{FF2B5EF4-FFF2-40B4-BE49-F238E27FC236}">
                      <a16:creationId xmlns:a16="http://schemas.microsoft.com/office/drawing/2014/main" id="{8DC2B193-F1C3-21BD-DB75-93B80F40FE00}"/>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315" name="Rectangle 314">
              <a:extLst>
                <a:ext uri="{FF2B5EF4-FFF2-40B4-BE49-F238E27FC236}">
                  <a16:creationId xmlns:a16="http://schemas.microsoft.com/office/drawing/2014/main" id="{A5D4BF6C-21D5-C7C8-4D89-9593C57AD7B1}"/>
                </a:ext>
              </a:extLst>
            </p:cNvPr>
            <p:cNvSpPr/>
            <p:nvPr/>
          </p:nvSpPr>
          <p:spPr>
            <a:xfrm>
              <a:off x="0" y="3181266"/>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16" name="Group 315">
              <a:extLst>
                <a:ext uri="{FF2B5EF4-FFF2-40B4-BE49-F238E27FC236}">
                  <a16:creationId xmlns:a16="http://schemas.microsoft.com/office/drawing/2014/main" id="{EFBADB27-F7D1-5F12-D9DB-8ED65FBCC165}"/>
                </a:ext>
              </a:extLst>
            </p:cNvPr>
            <p:cNvGrpSpPr/>
            <p:nvPr/>
          </p:nvGrpSpPr>
          <p:grpSpPr>
            <a:xfrm>
              <a:off x="647505" y="2888684"/>
              <a:ext cx="4833243" cy="352352"/>
              <a:chOff x="647796" y="2468179"/>
              <a:chExt cx="4833243" cy="352352"/>
            </a:xfrm>
          </p:grpSpPr>
          <p:grpSp>
            <p:nvGrpSpPr>
              <p:cNvPr id="317" name="Group 316">
                <a:extLst>
                  <a:ext uri="{FF2B5EF4-FFF2-40B4-BE49-F238E27FC236}">
                    <a16:creationId xmlns:a16="http://schemas.microsoft.com/office/drawing/2014/main" id="{6C3D4822-49E1-CA4C-B827-269F9416E2EF}"/>
                  </a:ext>
                </a:extLst>
              </p:cNvPr>
              <p:cNvGrpSpPr/>
              <p:nvPr/>
            </p:nvGrpSpPr>
            <p:grpSpPr>
              <a:xfrm>
                <a:off x="647796" y="2476737"/>
                <a:ext cx="736158" cy="338937"/>
                <a:chOff x="10474142" y="3111509"/>
                <a:chExt cx="1666722" cy="767381"/>
              </a:xfrm>
            </p:grpSpPr>
            <p:grpSp>
              <p:nvGrpSpPr>
                <p:cNvPr id="342" name="Group 341">
                  <a:extLst>
                    <a:ext uri="{FF2B5EF4-FFF2-40B4-BE49-F238E27FC236}">
                      <a16:creationId xmlns:a16="http://schemas.microsoft.com/office/drawing/2014/main" id="{E268DFBA-A67A-A9CD-995B-E2FA7BF8901B}"/>
                    </a:ext>
                  </a:extLst>
                </p:cNvPr>
                <p:cNvGrpSpPr/>
                <p:nvPr/>
              </p:nvGrpSpPr>
              <p:grpSpPr>
                <a:xfrm rot="5400000">
                  <a:off x="10669089" y="3212326"/>
                  <a:ext cx="180885" cy="570780"/>
                  <a:chOff x="5924550" y="2736683"/>
                  <a:chExt cx="723900" cy="1549567"/>
                </a:xfrm>
              </p:grpSpPr>
              <p:sp>
                <p:nvSpPr>
                  <p:cNvPr id="344" name="Oval 343">
                    <a:extLst>
                      <a:ext uri="{FF2B5EF4-FFF2-40B4-BE49-F238E27FC236}">
                        <a16:creationId xmlns:a16="http://schemas.microsoft.com/office/drawing/2014/main" id="{D248ACB1-2E6A-EA35-B1A1-9149FF19875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5" name="Oval 344">
                    <a:extLst>
                      <a:ext uri="{FF2B5EF4-FFF2-40B4-BE49-F238E27FC236}">
                        <a16:creationId xmlns:a16="http://schemas.microsoft.com/office/drawing/2014/main" id="{A1D12365-2525-C6AA-F22A-ABB477739B91}"/>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6" name="Oval 345">
                    <a:extLst>
                      <a:ext uri="{FF2B5EF4-FFF2-40B4-BE49-F238E27FC236}">
                        <a16:creationId xmlns:a16="http://schemas.microsoft.com/office/drawing/2014/main" id="{9FFEA79B-6510-D52C-009B-F96C1B071642}"/>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3" name="Picture 8" descr="Rocket, Star, Moon, Space Travel, Space, Research">
                  <a:extLst>
                    <a:ext uri="{FF2B5EF4-FFF2-40B4-BE49-F238E27FC236}">
                      <a16:creationId xmlns:a16="http://schemas.microsoft.com/office/drawing/2014/main" id="{6177049B-F9BD-5EA7-0F45-E59D5E0D4D59}"/>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704CDA58-5E55-90C3-4713-659EADE4A54F}"/>
                  </a:ext>
                </a:extLst>
              </p:cNvPr>
              <p:cNvGrpSpPr/>
              <p:nvPr/>
            </p:nvGrpSpPr>
            <p:grpSpPr>
              <a:xfrm>
                <a:off x="1686706" y="2476737"/>
                <a:ext cx="740986" cy="338937"/>
                <a:chOff x="8646640" y="3111509"/>
                <a:chExt cx="1677654" cy="767381"/>
              </a:xfrm>
            </p:grpSpPr>
            <p:grpSp>
              <p:nvGrpSpPr>
                <p:cNvPr id="337" name="Group 336">
                  <a:extLst>
                    <a:ext uri="{FF2B5EF4-FFF2-40B4-BE49-F238E27FC236}">
                      <a16:creationId xmlns:a16="http://schemas.microsoft.com/office/drawing/2014/main" id="{7AAB8B19-2599-1AF3-85AF-8DDF04916F82}"/>
                    </a:ext>
                  </a:extLst>
                </p:cNvPr>
                <p:cNvGrpSpPr/>
                <p:nvPr/>
              </p:nvGrpSpPr>
              <p:grpSpPr>
                <a:xfrm rot="5400000">
                  <a:off x="8841587" y="3212326"/>
                  <a:ext cx="180885" cy="570780"/>
                  <a:chOff x="5924550" y="2736683"/>
                  <a:chExt cx="723900" cy="1549567"/>
                </a:xfrm>
              </p:grpSpPr>
              <p:sp>
                <p:nvSpPr>
                  <p:cNvPr id="339" name="Oval 338">
                    <a:extLst>
                      <a:ext uri="{FF2B5EF4-FFF2-40B4-BE49-F238E27FC236}">
                        <a16:creationId xmlns:a16="http://schemas.microsoft.com/office/drawing/2014/main" id="{048094F7-673D-21C2-3CC8-DF1358148F71}"/>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0" name="Oval 339">
                    <a:extLst>
                      <a:ext uri="{FF2B5EF4-FFF2-40B4-BE49-F238E27FC236}">
                        <a16:creationId xmlns:a16="http://schemas.microsoft.com/office/drawing/2014/main" id="{C0E20DE2-C7C2-82CE-F540-C8149EB370A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1" name="Oval 340">
                    <a:extLst>
                      <a:ext uri="{FF2B5EF4-FFF2-40B4-BE49-F238E27FC236}">
                        <a16:creationId xmlns:a16="http://schemas.microsoft.com/office/drawing/2014/main" id="{6B499321-4D59-0B5A-6DF3-42B53468F98B}"/>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38" name="Picture 8" descr="Rocket, Star, Moon, Space Travel, Space, Research">
                  <a:extLst>
                    <a:ext uri="{FF2B5EF4-FFF2-40B4-BE49-F238E27FC236}">
                      <a16:creationId xmlns:a16="http://schemas.microsoft.com/office/drawing/2014/main" id="{CB165CE4-90F4-D043-1BBB-76C6CDCD9418}"/>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 name="Group 318">
                <a:extLst>
                  <a:ext uri="{FF2B5EF4-FFF2-40B4-BE49-F238E27FC236}">
                    <a16:creationId xmlns:a16="http://schemas.microsoft.com/office/drawing/2014/main" id="{7966029C-0129-B00E-E354-5E38C82449C2}"/>
                  </a:ext>
                </a:extLst>
              </p:cNvPr>
              <p:cNvGrpSpPr/>
              <p:nvPr/>
            </p:nvGrpSpPr>
            <p:grpSpPr>
              <a:xfrm>
                <a:off x="3678952" y="2468180"/>
                <a:ext cx="741971" cy="338937"/>
                <a:chOff x="4920826" y="3092140"/>
                <a:chExt cx="1679883" cy="767382"/>
              </a:xfrm>
            </p:grpSpPr>
            <p:grpSp>
              <p:nvGrpSpPr>
                <p:cNvPr id="332" name="Group 331">
                  <a:extLst>
                    <a:ext uri="{FF2B5EF4-FFF2-40B4-BE49-F238E27FC236}">
                      <a16:creationId xmlns:a16="http://schemas.microsoft.com/office/drawing/2014/main" id="{3E602230-2EDA-0153-DA9A-3084BD9A60FA}"/>
                    </a:ext>
                  </a:extLst>
                </p:cNvPr>
                <p:cNvGrpSpPr/>
                <p:nvPr/>
              </p:nvGrpSpPr>
              <p:grpSpPr>
                <a:xfrm rot="5400000">
                  <a:off x="5115773" y="3189466"/>
                  <a:ext cx="180885" cy="570780"/>
                  <a:chOff x="5924550" y="2736683"/>
                  <a:chExt cx="723900" cy="1549567"/>
                </a:xfrm>
              </p:grpSpPr>
              <p:sp>
                <p:nvSpPr>
                  <p:cNvPr id="334" name="Oval 333">
                    <a:extLst>
                      <a:ext uri="{FF2B5EF4-FFF2-40B4-BE49-F238E27FC236}">
                        <a16:creationId xmlns:a16="http://schemas.microsoft.com/office/drawing/2014/main" id="{6C25CD4B-2BC4-454D-919E-A0C451EAD8F2}"/>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5" name="Oval 334">
                    <a:extLst>
                      <a:ext uri="{FF2B5EF4-FFF2-40B4-BE49-F238E27FC236}">
                        <a16:creationId xmlns:a16="http://schemas.microsoft.com/office/drawing/2014/main" id="{AA4EC345-F39C-F401-6051-81B0C26BC4D7}"/>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6" name="Oval 335">
                    <a:extLst>
                      <a:ext uri="{FF2B5EF4-FFF2-40B4-BE49-F238E27FC236}">
                        <a16:creationId xmlns:a16="http://schemas.microsoft.com/office/drawing/2014/main" id="{C0E03556-49C6-098A-2A9D-F7AFF9C6A8AD}"/>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33" name="Picture 8" descr="Rocket, Star, Moon, Space Travel, Space, Research">
                  <a:extLst>
                    <a:ext uri="{FF2B5EF4-FFF2-40B4-BE49-F238E27FC236}">
                      <a16:creationId xmlns:a16="http://schemas.microsoft.com/office/drawing/2014/main" id="{90A73265-3DF2-3A85-6429-26705F9B2B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7" y="2824280"/>
                  <a:ext cx="767382" cy="1303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0" name="Group 319">
                <a:extLst>
                  <a:ext uri="{FF2B5EF4-FFF2-40B4-BE49-F238E27FC236}">
                    <a16:creationId xmlns:a16="http://schemas.microsoft.com/office/drawing/2014/main" id="{1793C5FD-4648-CFF5-8146-8F6D5E20D09E}"/>
                  </a:ext>
                </a:extLst>
              </p:cNvPr>
              <p:cNvGrpSpPr/>
              <p:nvPr/>
            </p:nvGrpSpPr>
            <p:grpSpPr>
              <a:xfrm>
                <a:off x="2675146" y="2481594"/>
                <a:ext cx="747714" cy="338937"/>
                <a:chOff x="6772231" y="3122507"/>
                <a:chExt cx="1692886" cy="767381"/>
              </a:xfrm>
            </p:grpSpPr>
            <p:grpSp>
              <p:nvGrpSpPr>
                <p:cNvPr id="327" name="Group 326">
                  <a:extLst>
                    <a:ext uri="{FF2B5EF4-FFF2-40B4-BE49-F238E27FC236}">
                      <a16:creationId xmlns:a16="http://schemas.microsoft.com/office/drawing/2014/main" id="{B6F91AC0-F122-BF4D-D882-42DFE6F52F43}"/>
                    </a:ext>
                  </a:extLst>
                </p:cNvPr>
                <p:cNvGrpSpPr/>
                <p:nvPr/>
              </p:nvGrpSpPr>
              <p:grpSpPr>
                <a:xfrm rot="5400000">
                  <a:off x="6967178" y="3225174"/>
                  <a:ext cx="180885" cy="570780"/>
                  <a:chOff x="5924550" y="2736683"/>
                  <a:chExt cx="723900" cy="1549567"/>
                </a:xfrm>
              </p:grpSpPr>
              <p:sp>
                <p:nvSpPr>
                  <p:cNvPr id="329" name="Oval 328">
                    <a:extLst>
                      <a:ext uri="{FF2B5EF4-FFF2-40B4-BE49-F238E27FC236}">
                        <a16:creationId xmlns:a16="http://schemas.microsoft.com/office/drawing/2014/main" id="{416940FF-A562-72DC-C719-1E61C0E8568E}"/>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0" name="Oval 329">
                    <a:extLst>
                      <a:ext uri="{FF2B5EF4-FFF2-40B4-BE49-F238E27FC236}">
                        <a16:creationId xmlns:a16="http://schemas.microsoft.com/office/drawing/2014/main" id="{AB54C434-9B02-D31F-D2FB-41E2E6C72424}"/>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1" name="Oval 330">
                    <a:extLst>
                      <a:ext uri="{FF2B5EF4-FFF2-40B4-BE49-F238E27FC236}">
                        <a16:creationId xmlns:a16="http://schemas.microsoft.com/office/drawing/2014/main" id="{09175FBB-1D1A-FA14-AF44-D895B32EE76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28" name="Picture 8" descr="Rocket, Star, Moon, Space Travel, Space, Research">
                  <a:extLst>
                    <a:ext uri="{FF2B5EF4-FFF2-40B4-BE49-F238E27FC236}">
                      <a16:creationId xmlns:a16="http://schemas.microsoft.com/office/drawing/2014/main" id="{E0912149-3C7C-69AB-AB81-D93FBA377A6A}"/>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1" name="Group 320">
                <a:extLst>
                  <a:ext uri="{FF2B5EF4-FFF2-40B4-BE49-F238E27FC236}">
                    <a16:creationId xmlns:a16="http://schemas.microsoft.com/office/drawing/2014/main" id="{85B2FEC4-E2FA-C689-1E83-DB97EA55C78A}"/>
                  </a:ext>
                </a:extLst>
              </p:cNvPr>
              <p:cNvGrpSpPr/>
              <p:nvPr/>
            </p:nvGrpSpPr>
            <p:grpSpPr>
              <a:xfrm>
                <a:off x="4735801" y="2468179"/>
                <a:ext cx="745238" cy="338937"/>
                <a:chOff x="2869238" y="3092134"/>
                <a:chExt cx="1687281" cy="767381"/>
              </a:xfrm>
            </p:grpSpPr>
            <p:grpSp>
              <p:nvGrpSpPr>
                <p:cNvPr id="322" name="Group 321">
                  <a:extLst>
                    <a:ext uri="{FF2B5EF4-FFF2-40B4-BE49-F238E27FC236}">
                      <a16:creationId xmlns:a16="http://schemas.microsoft.com/office/drawing/2014/main" id="{028A31C2-D659-E0C7-81AF-99B130F74B70}"/>
                    </a:ext>
                  </a:extLst>
                </p:cNvPr>
                <p:cNvGrpSpPr/>
                <p:nvPr/>
              </p:nvGrpSpPr>
              <p:grpSpPr>
                <a:xfrm rot="5400000">
                  <a:off x="3064185" y="3197086"/>
                  <a:ext cx="180885" cy="570780"/>
                  <a:chOff x="5924550" y="2736683"/>
                  <a:chExt cx="723900" cy="1549567"/>
                </a:xfrm>
              </p:grpSpPr>
              <p:sp>
                <p:nvSpPr>
                  <p:cNvPr id="324" name="Oval 323">
                    <a:extLst>
                      <a:ext uri="{FF2B5EF4-FFF2-40B4-BE49-F238E27FC236}">
                        <a16:creationId xmlns:a16="http://schemas.microsoft.com/office/drawing/2014/main" id="{F3174050-8F32-1597-075D-43226F9B1E4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5" name="Oval 324">
                    <a:extLst>
                      <a:ext uri="{FF2B5EF4-FFF2-40B4-BE49-F238E27FC236}">
                        <a16:creationId xmlns:a16="http://schemas.microsoft.com/office/drawing/2014/main" id="{95CFC1C5-102F-8327-53A3-949DC7310507}"/>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6" name="Oval 325">
                    <a:extLst>
                      <a:ext uri="{FF2B5EF4-FFF2-40B4-BE49-F238E27FC236}">
                        <a16:creationId xmlns:a16="http://schemas.microsoft.com/office/drawing/2014/main" id="{CDFD792D-3D27-AEF3-27A7-5AD7B992800A}"/>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23" name="Picture 8" descr="Rocket, Star, Moon, Space Travel, Space, Research">
                  <a:extLst>
                    <a:ext uri="{FF2B5EF4-FFF2-40B4-BE49-F238E27FC236}">
                      <a16:creationId xmlns:a16="http://schemas.microsoft.com/office/drawing/2014/main" id="{90DEB90C-F8AF-6121-7FF9-9799297E439B}"/>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63" name="Group 362">
            <a:extLst>
              <a:ext uri="{FF2B5EF4-FFF2-40B4-BE49-F238E27FC236}">
                <a16:creationId xmlns:a16="http://schemas.microsoft.com/office/drawing/2014/main" id="{5DA65FA1-D034-4080-EA67-50C39C792674}"/>
              </a:ext>
            </a:extLst>
          </p:cNvPr>
          <p:cNvGrpSpPr/>
          <p:nvPr/>
        </p:nvGrpSpPr>
        <p:grpSpPr>
          <a:xfrm>
            <a:off x="5873326" y="734005"/>
            <a:ext cx="6319332" cy="3191439"/>
            <a:chOff x="5873326" y="734005"/>
            <a:chExt cx="6319332" cy="3191439"/>
          </a:xfrm>
        </p:grpSpPr>
        <p:grpSp>
          <p:nvGrpSpPr>
            <p:cNvPr id="364" name="Group 363">
              <a:extLst>
                <a:ext uri="{FF2B5EF4-FFF2-40B4-BE49-F238E27FC236}">
                  <a16:creationId xmlns:a16="http://schemas.microsoft.com/office/drawing/2014/main" id="{5112D63C-DB85-5D8B-CD16-C4EA32ADD8F8}"/>
                </a:ext>
              </a:extLst>
            </p:cNvPr>
            <p:cNvGrpSpPr/>
            <p:nvPr/>
          </p:nvGrpSpPr>
          <p:grpSpPr>
            <a:xfrm>
              <a:off x="7569389" y="859156"/>
              <a:ext cx="903" cy="2535660"/>
              <a:chOff x="3126678" y="3429000"/>
              <a:chExt cx="2044" cy="2969406"/>
            </a:xfrm>
          </p:grpSpPr>
          <p:cxnSp>
            <p:nvCxnSpPr>
              <p:cNvPr id="427" name="Straight Connector 426">
                <a:extLst>
                  <a:ext uri="{FF2B5EF4-FFF2-40B4-BE49-F238E27FC236}">
                    <a16:creationId xmlns:a16="http://schemas.microsoft.com/office/drawing/2014/main" id="{3EE2E0B5-09D6-3242-6717-3668920A4FB5}"/>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2C6AB534-A386-2742-21E4-069BE865341F}"/>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ED4FB238-A091-AD4C-72EA-577A63EFA779}"/>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F61669DA-BDCD-C959-E09B-74A0DB21A332}"/>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65" name="Group 364">
              <a:extLst>
                <a:ext uri="{FF2B5EF4-FFF2-40B4-BE49-F238E27FC236}">
                  <a16:creationId xmlns:a16="http://schemas.microsoft.com/office/drawing/2014/main" id="{D3CE6C03-CACE-6F96-FA75-43C23E5F8441}"/>
                </a:ext>
              </a:extLst>
            </p:cNvPr>
            <p:cNvGrpSpPr/>
            <p:nvPr/>
          </p:nvGrpSpPr>
          <p:grpSpPr>
            <a:xfrm>
              <a:off x="5873326" y="734005"/>
              <a:ext cx="1749046" cy="3191439"/>
              <a:chOff x="-4147149" y="328759"/>
              <a:chExt cx="3959986" cy="7225683"/>
            </a:xfrm>
          </p:grpSpPr>
          <p:pic>
            <p:nvPicPr>
              <p:cNvPr id="423" name="Picture 2" descr="Image result for earth">
                <a:extLst>
                  <a:ext uri="{FF2B5EF4-FFF2-40B4-BE49-F238E27FC236}">
                    <a16:creationId xmlns:a16="http://schemas.microsoft.com/office/drawing/2014/main" id="{12C3A33E-396E-E09D-902D-B664FD72A5A2}"/>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24" name="Picture 2" descr="Image result for earth">
                <a:extLst>
                  <a:ext uri="{FF2B5EF4-FFF2-40B4-BE49-F238E27FC236}">
                    <a16:creationId xmlns:a16="http://schemas.microsoft.com/office/drawing/2014/main" id="{70F140B4-5A93-1001-7949-E0E790C2910F}"/>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25" name="Picture 2" descr="Image result for earth">
                <a:extLst>
                  <a:ext uri="{FF2B5EF4-FFF2-40B4-BE49-F238E27FC236}">
                    <a16:creationId xmlns:a16="http://schemas.microsoft.com/office/drawing/2014/main" id="{64411C09-F967-73BB-C4F2-48DF31E96F2A}"/>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26" name="Picture 2" descr="Image result for earth">
                <a:extLst>
                  <a:ext uri="{FF2B5EF4-FFF2-40B4-BE49-F238E27FC236}">
                    <a16:creationId xmlns:a16="http://schemas.microsoft.com/office/drawing/2014/main" id="{34A9BBD4-3A1A-E70C-FDEC-05528B785EA9}"/>
                  </a:ext>
                </a:extLst>
              </p:cNvPr>
              <p:cNvPicPr>
                <a:picLocks noChangeAspect="1" noChangeArrowheads="1"/>
              </p:cNvPicPr>
              <p:nvPr/>
            </p:nvPicPr>
            <p:blipFill>
              <a:blip r:embed="rId6">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366" name="Group 365">
              <a:extLst>
                <a:ext uri="{FF2B5EF4-FFF2-40B4-BE49-F238E27FC236}">
                  <a16:creationId xmlns:a16="http://schemas.microsoft.com/office/drawing/2014/main" id="{1591E691-4F8F-50A5-5BE4-6459416647CA}"/>
                </a:ext>
              </a:extLst>
            </p:cNvPr>
            <p:cNvGrpSpPr/>
            <p:nvPr/>
          </p:nvGrpSpPr>
          <p:grpSpPr>
            <a:xfrm>
              <a:off x="9390958" y="872571"/>
              <a:ext cx="903" cy="2535660"/>
              <a:chOff x="3126678" y="3429000"/>
              <a:chExt cx="2044" cy="2969406"/>
            </a:xfrm>
          </p:grpSpPr>
          <p:cxnSp>
            <p:nvCxnSpPr>
              <p:cNvPr id="419" name="Straight Connector 418">
                <a:extLst>
                  <a:ext uri="{FF2B5EF4-FFF2-40B4-BE49-F238E27FC236}">
                    <a16:creationId xmlns:a16="http://schemas.microsoft.com/office/drawing/2014/main" id="{C6DF92CD-D6E2-B0E2-5FA2-1BEA25B49FFA}"/>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BC501EF1-2FF3-6698-FAB4-D2BDEE9A9D4F}"/>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E6D72501-AAD6-28E2-EB54-56A19C7B0DA4}"/>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A22C45EC-09A9-019D-B71D-64F5DCEC0178}"/>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67" name="Group 366">
              <a:extLst>
                <a:ext uri="{FF2B5EF4-FFF2-40B4-BE49-F238E27FC236}">
                  <a16:creationId xmlns:a16="http://schemas.microsoft.com/office/drawing/2014/main" id="{9E725710-4685-F714-E892-69921772BF57}"/>
                </a:ext>
              </a:extLst>
            </p:cNvPr>
            <p:cNvGrpSpPr/>
            <p:nvPr/>
          </p:nvGrpSpPr>
          <p:grpSpPr>
            <a:xfrm>
              <a:off x="11058545" y="880985"/>
              <a:ext cx="903" cy="2535660"/>
              <a:chOff x="3126678" y="3429000"/>
              <a:chExt cx="2044" cy="2969406"/>
            </a:xfrm>
          </p:grpSpPr>
          <p:cxnSp>
            <p:nvCxnSpPr>
              <p:cNvPr id="415" name="Straight Connector 414">
                <a:extLst>
                  <a:ext uri="{FF2B5EF4-FFF2-40B4-BE49-F238E27FC236}">
                    <a16:creationId xmlns:a16="http://schemas.microsoft.com/office/drawing/2014/main" id="{925A3A48-3243-D70A-230C-7230395DFC17}"/>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9272A9-55A6-B70B-F486-BFB82538D411}"/>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454C24DD-B443-9B87-7839-46FA403FB2D8}"/>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3B297C19-40F7-BB9B-7321-5C73468867F3}"/>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68" name="Group 367">
              <a:extLst>
                <a:ext uri="{FF2B5EF4-FFF2-40B4-BE49-F238E27FC236}">
                  <a16:creationId xmlns:a16="http://schemas.microsoft.com/office/drawing/2014/main" id="{2020F1E7-D696-4CFE-AA6F-A8BA2434E2F4}"/>
                </a:ext>
              </a:extLst>
            </p:cNvPr>
            <p:cNvGrpSpPr/>
            <p:nvPr/>
          </p:nvGrpSpPr>
          <p:grpSpPr>
            <a:xfrm>
              <a:off x="11931340" y="851160"/>
              <a:ext cx="903" cy="2535660"/>
              <a:chOff x="3126678" y="3429000"/>
              <a:chExt cx="2044" cy="2969406"/>
            </a:xfrm>
          </p:grpSpPr>
          <p:cxnSp>
            <p:nvCxnSpPr>
              <p:cNvPr id="411" name="Straight Connector 410">
                <a:extLst>
                  <a:ext uri="{FF2B5EF4-FFF2-40B4-BE49-F238E27FC236}">
                    <a16:creationId xmlns:a16="http://schemas.microsoft.com/office/drawing/2014/main" id="{8B4D918A-606F-F617-539C-2607367A1DD2}"/>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BABC4C1-3091-DB15-E6BC-21981215F770}"/>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7EF3B7DC-F776-503E-5492-CB543A6DA970}"/>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A03AFD35-9228-6C7F-8DCF-0CB03C48DB66}"/>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69" name="Group 368">
              <a:extLst>
                <a:ext uri="{FF2B5EF4-FFF2-40B4-BE49-F238E27FC236}">
                  <a16:creationId xmlns:a16="http://schemas.microsoft.com/office/drawing/2014/main" id="{35007797-7D4E-3E5C-145C-2F8734867109}"/>
                </a:ext>
              </a:extLst>
            </p:cNvPr>
            <p:cNvGrpSpPr/>
            <p:nvPr/>
          </p:nvGrpSpPr>
          <p:grpSpPr>
            <a:xfrm>
              <a:off x="10256489" y="868149"/>
              <a:ext cx="903" cy="2535660"/>
              <a:chOff x="3126678" y="3429000"/>
              <a:chExt cx="2044" cy="2969406"/>
            </a:xfrm>
          </p:grpSpPr>
          <p:cxnSp>
            <p:nvCxnSpPr>
              <p:cNvPr id="407" name="Straight Connector 406">
                <a:extLst>
                  <a:ext uri="{FF2B5EF4-FFF2-40B4-BE49-F238E27FC236}">
                    <a16:creationId xmlns:a16="http://schemas.microsoft.com/office/drawing/2014/main" id="{0D1A8B48-04F4-CF1B-52AC-C23178598325}"/>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6C26631B-8F28-88DA-38A4-04BF40688261}"/>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35751AB-2FAC-0740-5401-9C088C10824D}"/>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23D69775-D490-3647-C9BC-C5AA998E4C3F}"/>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70" name="Group 369">
              <a:extLst>
                <a:ext uri="{FF2B5EF4-FFF2-40B4-BE49-F238E27FC236}">
                  <a16:creationId xmlns:a16="http://schemas.microsoft.com/office/drawing/2014/main" id="{B23E65C0-767E-294A-6774-CD4396A1A1ED}"/>
                </a:ext>
              </a:extLst>
            </p:cNvPr>
            <p:cNvGrpSpPr/>
            <p:nvPr/>
          </p:nvGrpSpPr>
          <p:grpSpPr>
            <a:xfrm>
              <a:off x="8575506" y="852317"/>
              <a:ext cx="903" cy="2535660"/>
              <a:chOff x="3126678" y="3429000"/>
              <a:chExt cx="2044" cy="2969406"/>
            </a:xfrm>
          </p:grpSpPr>
          <p:cxnSp>
            <p:nvCxnSpPr>
              <p:cNvPr id="403" name="Straight Connector 402">
                <a:extLst>
                  <a:ext uri="{FF2B5EF4-FFF2-40B4-BE49-F238E27FC236}">
                    <a16:creationId xmlns:a16="http://schemas.microsoft.com/office/drawing/2014/main" id="{E68A636C-816F-09DE-5D9E-A491EC66ADD2}"/>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D9CE0363-8519-EDD4-B844-F5AE425C626A}"/>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FF7A963-AE21-14C9-A740-301850F26C3D}"/>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BFEC1D7-D193-CB26-486A-D3006A78F782}"/>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71" name="Group 370">
              <a:extLst>
                <a:ext uri="{FF2B5EF4-FFF2-40B4-BE49-F238E27FC236}">
                  <a16:creationId xmlns:a16="http://schemas.microsoft.com/office/drawing/2014/main" id="{94E4AE76-67D9-D0A9-1A53-8E738CDFDDA9}"/>
                </a:ext>
              </a:extLst>
            </p:cNvPr>
            <p:cNvGrpSpPr/>
            <p:nvPr/>
          </p:nvGrpSpPr>
          <p:grpSpPr>
            <a:xfrm>
              <a:off x="7568241" y="2813559"/>
              <a:ext cx="4624417" cy="499041"/>
              <a:chOff x="7568241" y="2813559"/>
              <a:chExt cx="4624417" cy="499041"/>
            </a:xfrm>
          </p:grpSpPr>
          <p:grpSp>
            <p:nvGrpSpPr>
              <p:cNvPr id="372" name="Group 371">
                <a:extLst>
                  <a:ext uri="{FF2B5EF4-FFF2-40B4-BE49-F238E27FC236}">
                    <a16:creationId xmlns:a16="http://schemas.microsoft.com/office/drawing/2014/main" id="{F7150EFA-28E6-09E2-1AB5-283651413E1B}"/>
                  </a:ext>
                </a:extLst>
              </p:cNvPr>
              <p:cNvGrpSpPr/>
              <p:nvPr/>
            </p:nvGrpSpPr>
            <p:grpSpPr>
              <a:xfrm>
                <a:off x="8955231" y="2890190"/>
                <a:ext cx="740986" cy="338937"/>
                <a:chOff x="8646640" y="3111509"/>
                <a:chExt cx="1677654" cy="767381"/>
              </a:xfrm>
            </p:grpSpPr>
            <p:grpSp>
              <p:nvGrpSpPr>
                <p:cNvPr id="398" name="Group 397">
                  <a:extLst>
                    <a:ext uri="{FF2B5EF4-FFF2-40B4-BE49-F238E27FC236}">
                      <a16:creationId xmlns:a16="http://schemas.microsoft.com/office/drawing/2014/main" id="{3913E16B-BB19-9CF6-78DF-013131A45621}"/>
                    </a:ext>
                  </a:extLst>
                </p:cNvPr>
                <p:cNvGrpSpPr/>
                <p:nvPr/>
              </p:nvGrpSpPr>
              <p:grpSpPr>
                <a:xfrm rot="5400000">
                  <a:off x="8841587" y="3212326"/>
                  <a:ext cx="180885" cy="570780"/>
                  <a:chOff x="5924550" y="2736683"/>
                  <a:chExt cx="723900" cy="1549567"/>
                </a:xfrm>
              </p:grpSpPr>
              <p:sp>
                <p:nvSpPr>
                  <p:cNvPr id="400" name="Oval 399">
                    <a:extLst>
                      <a:ext uri="{FF2B5EF4-FFF2-40B4-BE49-F238E27FC236}">
                        <a16:creationId xmlns:a16="http://schemas.microsoft.com/office/drawing/2014/main" id="{B0EB0589-0959-9B83-DFE2-2BBDC5235284}"/>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Oval 400">
                    <a:extLst>
                      <a:ext uri="{FF2B5EF4-FFF2-40B4-BE49-F238E27FC236}">
                        <a16:creationId xmlns:a16="http://schemas.microsoft.com/office/drawing/2014/main" id="{14BC0CB5-E909-45AB-10F6-F3FAAE3F41B7}"/>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2" name="Oval 401">
                    <a:extLst>
                      <a:ext uri="{FF2B5EF4-FFF2-40B4-BE49-F238E27FC236}">
                        <a16:creationId xmlns:a16="http://schemas.microsoft.com/office/drawing/2014/main" id="{2154DD47-4C7F-12B2-9348-0795DE21E4D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99" name="Picture 8" descr="Rocket, Star, Moon, Space Travel, Space, Research">
                  <a:extLst>
                    <a:ext uri="{FF2B5EF4-FFF2-40B4-BE49-F238E27FC236}">
                      <a16:creationId xmlns:a16="http://schemas.microsoft.com/office/drawing/2014/main" id="{E28DBD27-F7C9-BF26-11C6-D21CAB98F95E}"/>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3" name="Group 372">
                <a:extLst>
                  <a:ext uri="{FF2B5EF4-FFF2-40B4-BE49-F238E27FC236}">
                    <a16:creationId xmlns:a16="http://schemas.microsoft.com/office/drawing/2014/main" id="{7453C2C6-0064-9AC5-45BB-47E96818717E}"/>
                  </a:ext>
                </a:extLst>
              </p:cNvPr>
              <p:cNvGrpSpPr/>
              <p:nvPr/>
            </p:nvGrpSpPr>
            <p:grpSpPr>
              <a:xfrm>
                <a:off x="10627919" y="2881633"/>
                <a:ext cx="741971" cy="338937"/>
                <a:chOff x="4920826" y="3092135"/>
                <a:chExt cx="1679884" cy="767381"/>
              </a:xfrm>
            </p:grpSpPr>
            <p:grpSp>
              <p:nvGrpSpPr>
                <p:cNvPr id="393" name="Group 392">
                  <a:extLst>
                    <a:ext uri="{FF2B5EF4-FFF2-40B4-BE49-F238E27FC236}">
                      <a16:creationId xmlns:a16="http://schemas.microsoft.com/office/drawing/2014/main" id="{E3757B79-293E-CB6A-1666-C51BECAC90DC}"/>
                    </a:ext>
                  </a:extLst>
                </p:cNvPr>
                <p:cNvGrpSpPr/>
                <p:nvPr/>
              </p:nvGrpSpPr>
              <p:grpSpPr>
                <a:xfrm rot="5400000">
                  <a:off x="5115773" y="3189466"/>
                  <a:ext cx="180885" cy="570780"/>
                  <a:chOff x="5924550" y="2736683"/>
                  <a:chExt cx="723900" cy="1549567"/>
                </a:xfrm>
              </p:grpSpPr>
              <p:sp>
                <p:nvSpPr>
                  <p:cNvPr id="395" name="Oval 394">
                    <a:extLst>
                      <a:ext uri="{FF2B5EF4-FFF2-40B4-BE49-F238E27FC236}">
                        <a16:creationId xmlns:a16="http://schemas.microsoft.com/office/drawing/2014/main" id="{E3E05454-E11B-FC2F-54FD-3A0AF1582693}"/>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6" name="Oval 395">
                    <a:extLst>
                      <a:ext uri="{FF2B5EF4-FFF2-40B4-BE49-F238E27FC236}">
                        <a16:creationId xmlns:a16="http://schemas.microsoft.com/office/drawing/2014/main" id="{BEEACF3E-2AE2-7602-8D53-775A58060F6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Oval 396">
                    <a:extLst>
                      <a:ext uri="{FF2B5EF4-FFF2-40B4-BE49-F238E27FC236}">
                        <a16:creationId xmlns:a16="http://schemas.microsoft.com/office/drawing/2014/main" id="{4D3C98F4-7146-69C3-F7B6-C62A67626435}"/>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94" name="Picture 8" descr="Rocket, Star, Moon, Space Travel, Space, Research">
                  <a:extLst>
                    <a:ext uri="{FF2B5EF4-FFF2-40B4-BE49-F238E27FC236}">
                      <a16:creationId xmlns:a16="http://schemas.microsoft.com/office/drawing/2014/main" id="{6EEC8CEF-7D7A-6367-6149-2DE46F19816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4" name="Group 373">
                <a:extLst>
                  <a:ext uri="{FF2B5EF4-FFF2-40B4-BE49-F238E27FC236}">
                    <a16:creationId xmlns:a16="http://schemas.microsoft.com/office/drawing/2014/main" id="{EB06BEE5-72A0-050C-A94E-9CC43DA35B18}"/>
                  </a:ext>
                </a:extLst>
              </p:cNvPr>
              <p:cNvGrpSpPr/>
              <p:nvPr/>
            </p:nvGrpSpPr>
            <p:grpSpPr>
              <a:xfrm>
                <a:off x="9820783" y="2895047"/>
                <a:ext cx="747714" cy="338937"/>
                <a:chOff x="6772231" y="3122507"/>
                <a:chExt cx="1692886" cy="767381"/>
              </a:xfrm>
            </p:grpSpPr>
            <p:grpSp>
              <p:nvGrpSpPr>
                <p:cNvPr id="388" name="Group 387">
                  <a:extLst>
                    <a:ext uri="{FF2B5EF4-FFF2-40B4-BE49-F238E27FC236}">
                      <a16:creationId xmlns:a16="http://schemas.microsoft.com/office/drawing/2014/main" id="{5CDA88F8-60F2-7DD3-B943-D0EA43074341}"/>
                    </a:ext>
                  </a:extLst>
                </p:cNvPr>
                <p:cNvGrpSpPr/>
                <p:nvPr/>
              </p:nvGrpSpPr>
              <p:grpSpPr>
                <a:xfrm rot="5400000">
                  <a:off x="6967178" y="3225174"/>
                  <a:ext cx="180885" cy="570780"/>
                  <a:chOff x="5924550" y="2736683"/>
                  <a:chExt cx="723900" cy="1549567"/>
                </a:xfrm>
              </p:grpSpPr>
              <p:sp>
                <p:nvSpPr>
                  <p:cNvPr id="390" name="Oval 389">
                    <a:extLst>
                      <a:ext uri="{FF2B5EF4-FFF2-40B4-BE49-F238E27FC236}">
                        <a16:creationId xmlns:a16="http://schemas.microsoft.com/office/drawing/2014/main" id="{1650055F-C1E5-2873-8162-9AEA85EA813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Oval 390">
                    <a:extLst>
                      <a:ext uri="{FF2B5EF4-FFF2-40B4-BE49-F238E27FC236}">
                        <a16:creationId xmlns:a16="http://schemas.microsoft.com/office/drawing/2014/main" id="{5828C735-99A3-4078-9DEE-EF90A762889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Oval 391">
                    <a:extLst>
                      <a:ext uri="{FF2B5EF4-FFF2-40B4-BE49-F238E27FC236}">
                        <a16:creationId xmlns:a16="http://schemas.microsoft.com/office/drawing/2014/main" id="{0FC6527B-547C-5F60-7405-0C8E7296C213}"/>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89" name="Picture 8" descr="Rocket, Star, Moon, Space Travel, Space, Research">
                  <a:extLst>
                    <a:ext uri="{FF2B5EF4-FFF2-40B4-BE49-F238E27FC236}">
                      <a16:creationId xmlns:a16="http://schemas.microsoft.com/office/drawing/2014/main" id="{0608F8F7-5EC5-6F3E-8DAF-6DA28E326991}"/>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5" name="Group 374">
                <a:extLst>
                  <a:ext uri="{FF2B5EF4-FFF2-40B4-BE49-F238E27FC236}">
                    <a16:creationId xmlns:a16="http://schemas.microsoft.com/office/drawing/2014/main" id="{0B074A47-DBEF-6D29-BC21-B17EC8D094D2}"/>
                  </a:ext>
                </a:extLst>
              </p:cNvPr>
              <p:cNvGrpSpPr/>
              <p:nvPr/>
            </p:nvGrpSpPr>
            <p:grpSpPr>
              <a:xfrm>
                <a:off x="11447420" y="2881632"/>
                <a:ext cx="745238" cy="338937"/>
                <a:chOff x="2869238" y="3092134"/>
                <a:chExt cx="1687281" cy="767381"/>
              </a:xfrm>
            </p:grpSpPr>
            <p:grpSp>
              <p:nvGrpSpPr>
                <p:cNvPr id="383" name="Group 382">
                  <a:extLst>
                    <a:ext uri="{FF2B5EF4-FFF2-40B4-BE49-F238E27FC236}">
                      <a16:creationId xmlns:a16="http://schemas.microsoft.com/office/drawing/2014/main" id="{826E8DF4-A691-9A61-7BDF-B45EA8285976}"/>
                    </a:ext>
                  </a:extLst>
                </p:cNvPr>
                <p:cNvGrpSpPr/>
                <p:nvPr/>
              </p:nvGrpSpPr>
              <p:grpSpPr>
                <a:xfrm rot="5400000">
                  <a:off x="3064185" y="3197086"/>
                  <a:ext cx="180885" cy="570780"/>
                  <a:chOff x="5924550" y="2736683"/>
                  <a:chExt cx="723900" cy="1549567"/>
                </a:xfrm>
              </p:grpSpPr>
              <p:sp>
                <p:nvSpPr>
                  <p:cNvPr id="385" name="Oval 384">
                    <a:extLst>
                      <a:ext uri="{FF2B5EF4-FFF2-40B4-BE49-F238E27FC236}">
                        <a16:creationId xmlns:a16="http://schemas.microsoft.com/office/drawing/2014/main" id="{DBF1EE12-5EDD-1375-B921-91832CF7A99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6" name="Oval 385">
                    <a:extLst>
                      <a:ext uri="{FF2B5EF4-FFF2-40B4-BE49-F238E27FC236}">
                        <a16:creationId xmlns:a16="http://schemas.microsoft.com/office/drawing/2014/main" id="{7F2B4DBD-C82A-A3BC-443D-5B1B6DB7AF6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7" name="Oval 386">
                    <a:extLst>
                      <a:ext uri="{FF2B5EF4-FFF2-40B4-BE49-F238E27FC236}">
                        <a16:creationId xmlns:a16="http://schemas.microsoft.com/office/drawing/2014/main" id="{84734246-E423-4221-3842-CB351124117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84" name="Picture 8" descr="Rocket, Star, Moon, Space Travel, Space, Research">
                  <a:extLst>
                    <a:ext uri="{FF2B5EF4-FFF2-40B4-BE49-F238E27FC236}">
                      <a16:creationId xmlns:a16="http://schemas.microsoft.com/office/drawing/2014/main" id="{473704F3-7482-FF8D-48C9-3E521CC9AEFD}"/>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pic>
            <p:nvPicPr>
              <p:cNvPr id="376" name="Graphic 375" descr="Confused person with solid fill">
                <a:extLst>
                  <a:ext uri="{FF2B5EF4-FFF2-40B4-BE49-F238E27FC236}">
                    <a16:creationId xmlns:a16="http://schemas.microsoft.com/office/drawing/2014/main" id="{0A77CCD8-074F-9B14-A3F7-8EF035BCC3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568241" y="2813559"/>
                <a:ext cx="499041" cy="499041"/>
              </a:xfrm>
              <a:prstGeom prst="rect">
                <a:avLst/>
              </a:prstGeom>
            </p:spPr>
          </p:pic>
          <p:grpSp>
            <p:nvGrpSpPr>
              <p:cNvPr id="377" name="Group 376">
                <a:extLst>
                  <a:ext uri="{FF2B5EF4-FFF2-40B4-BE49-F238E27FC236}">
                    <a16:creationId xmlns:a16="http://schemas.microsoft.com/office/drawing/2014/main" id="{2FB6AC04-2D12-4BBD-C18F-AC2FE474B6DB}"/>
                  </a:ext>
                </a:extLst>
              </p:cNvPr>
              <p:cNvGrpSpPr/>
              <p:nvPr/>
            </p:nvGrpSpPr>
            <p:grpSpPr>
              <a:xfrm>
                <a:off x="8131305" y="2890190"/>
                <a:ext cx="736158" cy="338937"/>
                <a:chOff x="10474142" y="3111509"/>
                <a:chExt cx="1666722" cy="767381"/>
              </a:xfrm>
            </p:grpSpPr>
            <p:grpSp>
              <p:nvGrpSpPr>
                <p:cNvPr id="378" name="Group 377">
                  <a:extLst>
                    <a:ext uri="{FF2B5EF4-FFF2-40B4-BE49-F238E27FC236}">
                      <a16:creationId xmlns:a16="http://schemas.microsoft.com/office/drawing/2014/main" id="{A0A9A8EF-17E8-61FC-90ED-539CCD5CBF98}"/>
                    </a:ext>
                  </a:extLst>
                </p:cNvPr>
                <p:cNvGrpSpPr/>
                <p:nvPr/>
              </p:nvGrpSpPr>
              <p:grpSpPr>
                <a:xfrm rot="5400000">
                  <a:off x="10669089" y="3212326"/>
                  <a:ext cx="180885" cy="570780"/>
                  <a:chOff x="5924550" y="2736683"/>
                  <a:chExt cx="723900" cy="1549567"/>
                </a:xfrm>
              </p:grpSpPr>
              <p:sp>
                <p:nvSpPr>
                  <p:cNvPr id="380" name="Oval 379">
                    <a:extLst>
                      <a:ext uri="{FF2B5EF4-FFF2-40B4-BE49-F238E27FC236}">
                        <a16:creationId xmlns:a16="http://schemas.microsoft.com/office/drawing/2014/main" id="{91927DF7-2E73-7C73-BDFD-4368F9600DB1}"/>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1" name="Oval 380">
                    <a:extLst>
                      <a:ext uri="{FF2B5EF4-FFF2-40B4-BE49-F238E27FC236}">
                        <a16:creationId xmlns:a16="http://schemas.microsoft.com/office/drawing/2014/main" id="{FC4FA02E-360B-44F0-A939-FFDA7CF11CD3}"/>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2" name="Oval 381">
                    <a:extLst>
                      <a:ext uri="{FF2B5EF4-FFF2-40B4-BE49-F238E27FC236}">
                        <a16:creationId xmlns:a16="http://schemas.microsoft.com/office/drawing/2014/main" id="{F0997FF4-9CF2-087B-E989-DD5DC2CD60AB}"/>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79" name="Picture 8" descr="Rocket, Star, Moon, Space Travel, Space, Research">
                  <a:extLst>
                    <a:ext uri="{FF2B5EF4-FFF2-40B4-BE49-F238E27FC236}">
                      <a16:creationId xmlns:a16="http://schemas.microsoft.com/office/drawing/2014/main" id="{058AF783-857F-F928-B0B9-0E5A7001ECF9}"/>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431" name="Group 430">
            <a:extLst>
              <a:ext uri="{FF2B5EF4-FFF2-40B4-BE49-F238E27FC236}">
                <a16:creationId xmlns:a16="http://schemas.microsoft.com/office/drawing/2014/main" id="{AD6609BF-B870-9995-87B1-F2D47A383B28}"/>
              </a:ext>
            </a:extLst>
          </p:cNvPr>
          <p:cNvGrpSpPr/>
          <p:nvPr/>
        </p:nvGrpSpPr>
        <p:grpSpPr>
          <a:xfrm>
            <a:off x="5856380" y="-225463"/>
            <a:ext cx="298108" cy="7083463"/>
            <a:chOff x="5856380" y="-225463"/>
            <a:chExt cx="298108" cy="7083463"/>
          </a:xfrm>
        </p:grpSpPr>
        <p:sp>
          <p:nvSpPr>
            <p:cNvPr id="432" name="Rectangle 431">
              <a:extLst>
                <a:ext uri="{FF2B5EF4-FFF2-40B4-BE49-F238E27FC236}">
                  <a16:creationId xmlns:a16="http://schemas.microsoft.com/office/drawing/2014/main" id="{B775F483-98DB-5475-D354-C2EB93D12C99}"/>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33" name="Straight Connector 432">
              <a:extLst>
                <a:ext uri="{FF2B5EF4-FFF2-40B4-BE49-F238E27FC236}">
                  <a16:creationId xmlns:a16="http://schemas.microsoft.com/office/drawing/2014/main" id="{7D9BA6EC-9C5D-F006-4B15-89900ADAB54D}"/>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89397E7-CFC9-F9CE-E11D-922C07455D50}"/>
              </a:ext>
            </a:extLst>
          </p:cNvPr>
          <p:cNvGrpSpPr/>
          <p:nvPr/>
        </p:nvGrpSpPr>
        <p:grpSpPr>
          <a:xfrm>
            <a:off x="23047" y="3332130"/>
            <a:ext cx="1089259" cy="995301"/>
            <a:chOff x="23047" y="3332130"/>
            <a:chExt cx="1089259" cy="995301"/>
          </a:xfrm>
        </p:grpSpPr>
        <p:sp>
          <p:nvSpPr>
            <p:cNvPr id="11" name="Right Brace 10">
              <a:extLst>
                <a:ext uri="{FF2B5EF4-FFF2-40B4-BE49-F238E27FC236}">
                  <a16:creationId xmlns:a16="http://schemas.microsoft.com/office/drawing/2014/main" id="{E36AA1FD-9417-06E1-8089-49B3DCB99E85}"/>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2C556C8-D8C9-25D1-385B-B66A4EC75ADD}"/>
                    </a:ext>
                  </a:extLst>
                </p:cNvPr>
                <p:cNvSpPr txBox="1"/>
                <p:nvPr/>
              </p:nvSpPr>
              <p:spPr>
                <a:xfrm>
                  <a:off x="178484" y="3619545"/>
                  <a:ext cx="695215"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i="1" dirty="0" smtClean="0">
                            <a:solidFill>
                              <a:schemeClr val="tx1"/>
                            </a:solidFill>
                            <a:latin typeface="Cambria Math" panose="02040503050406030204" pitchFamily="18" charset="0"/>
                          </a:rPr>
                          <m:t>𝐷</m:t>
                        </m:r>
                      </m:oMath>
                    </m:oMathPara>
                  </a14:m>
                  <a:endParaRPr lang="en-CA" sz="4000" dirty="0">
                    <a:solidFill>
                      <a:schemeClr val="tx1"/>
                    </a:solidFill>
                  </a:endParaRPr>
                </a:p>
              </p:txBody>
            </p:sp>
          </mc:Choice>
          <mc:Fallback xmlns="">
            <p:sp>
              <p:nvSpPr>
                <p:cNvPr id="150" name="TextBox 149">
                  <a:extLst>
                    <a:ext uri="{FF2B5EF4-FFF2-40B4-BE49-F238E27FC236}">
                      <a16:creationId xmlns:a16="http://schemas.microsoft.com/office/drawing/2014/main" id="{72C556C8-D8C9-25D1-385B-B66A4EC75ADD}"/>
                    </a:ext>
                  </a:extLst>
                </p:cNvPr>
                <p:cNvSpPr txBox="1">
                  <a:spLocks noRot="1" noChangeAspect="1" noMove="1" noResize="1" noEditPoints="1" noAdjustHandles="1" noChangeArrowheads="1" noChangeShapeType="1" noTextEdit="1"/>
                </p:cNvSpPr>
                <p:nvPr/>
              </p:nvSpPr>
              <p:spPr>
                <a:xfrm>
                  <a:off x="178484" y="3619545"/>
                  <a:ext cx="695215" cy="707886"/>
                </a:xfrm>
                <a:prstGeom prst="rect">
                  <a:avLst/>
                </a:prstGeom>
                <a:blipFill>
                  <a:blip r:embed="rId9"/>
                  <a:stretch>
                    <a:fillRect/>
                  </a:stretch>
                </a:blipFill>
              </p:spPr>
              <p:txBody>
                <a:bodyPr/>
                <a:lstStyle/>
                <a:p>
                  <a:r>
                    <a:rPr lang="en-CA">
                      <a:noFill/>
                    </a:rPr>
                    <a:t> </a:t>
                  </a:r>
                </a:p>
              </p:txBody>
            </p:sp>
          </mc:Fallback>
        </mc:AlternateContent>
      </p:grpSp>
      <p:grpSp>
        <p:nvGrpSpPr>
          <p:cNvPr id="15" name="Group 14">
            <a:extLst>
              <a:ext uri="{FF2B5EF4-FFF2-40B4-BE49-F238E27FC236}">
                <a16:creationId xmlns:a16="http://schemas.microsoft.com/office/drawing/2014/main" id="{DC24EE03-A3E5-F71B-F842-7A6C54671458}"/>
              </a:ext>
            </a:extLst>
          </p:cNvPr>
          <p:cNvGrpSpPr/>
          <p:nvPr/>
        </p:nvGrpSpPr>
        <p:grpSpPr>
          <a:xfrm>
            <a:off x="3838554" y="3622084"/>
            <a:ext cx="1903085" cy="843643"/>
            <a:chOff x="3838554" y="3622084"/>
            <a:chExt cx="1903085" cy="843643"/>
          </a:xfrm>
        </p:grpSpPr>
        <p:cxnSp>
          <p:nvCxnSpPr>
            <p:cNvPr id="4" name="Straight Arrow Connector 3">
              <a:extLst>
                <a:ext uri="{FF2B5EF4-FFF2-40B4-BE49-F238E27FC236}">
                  <a16:creationId xmlns:a16="http://schemas.microsoft.com/office/drawing/2014/main" id="{718F7BEF-88CA-3A01-F0D8-13F9937E6EBF}"/>
                </a:ext>
              </a:extLst>
            </p:cNvPr>
            <p:cNvCxnSpPr/>
            <p:nvPr/>
          </p:nvCxnSpPr>
          <p:spPr>
            <a:xfrm>
              <a:off x="3990848" y="3622084"/>
              <a:ext cx="16672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9CCD08-49A7-AB8E-96DC-E6E264430C16}"/>
                </a:ext>
              </a:extLst>
            </p:cNvPr>
            <p:cNvSpPr txBox="1"/>
            <p:nvPr/>
          </p:nvSpPr>
          <p:spPr>
            <a:xfrm>
              <a:off x="3838554" y="3757841"/>
              <a:ext cx="1903085" cy="707886"/>
            </a:xfrm>
            <a:prstGeom prst="rect">
              <a:avLst/>
            </a:prstGeom>
            <a:noFill/>
          </p:spPr>
          <p:txBody>
            <a:bodyPr wrap="none" rtlCol="0">
              <a:spAutoFit/>
            </a:bodyPr>
            <a:lstStyle/>
            <a:p>
              <a:r>
                <a:rPr lang="en-GB" sz="4000" dirty="0">
                  <a:solidFill>
                    <a:srgbClr val="FF0000"/>
                  </a:solidFill>
                </a:rPr>
                <a:t>Redshift</a:t>
              </a:r>
              <a:endParaRPr lang="en-CA" sz="4000" dirty="0">
                <a:solidFill>
                  <a:srgbClr val="FF0000"/>
                </a:solidFill>
              </a:endParaRPr>
            </a:p>
          </p:txBody>
        </p:sp>
      </p:grpSp>
      <p:grpSp>
        <p:nvGrpSpPr>
          <p:cNvPr id="12" name="Group 11">
            <a:extLst>
              <a:ext uri="{FF2B5EF4-FFF2-40B4-BE49-F238E27FC236}">
                <a16:creationId xmlns:a16="http://schemas.microsoft.com/office/drawing/2014/main" id="{623AEC54-1B58-294C-E722-B1677A85B2C8}"/>
              </a:ext>
            </a:extLst>
          </p:cNvPr>
          <p:cNvGrpSpPr/>
          <p:nvPr/>
        </p:nvGrpSpPr>
        <p:grpSpPr>
          <a:xfrm>
            <a:off x="1531306" y="3619545"/>
            <a:ext cx="2020105" cy="846182"/>
            <a:chOff x="1531306" y="3619545"/>
            <a:chExt cx="2020105" cy="846182"/>
          </a:xfrm>
        </p:grpSpPr>
        <p:cxnSp>
          <p:nvCxnSpPr>
            <p:cNvPr id="181" name="Straight Arrow Connector 180">
              <a:extLst>
                <a:ext uri="{FF2B5EF4-FFF2-40B4-BE49-F238E27FC236}">
                  <a16:creationId xmlns:a16="http://schemas.microsoft.com/office/drawing/2014/main" id="{DEF11BC4-D0AD-F270-739B-F583FAACE0A4}"/>
                </a:ext>
              </a:extLst>
            </p:cNvPr>
            <p:cNvCxnSpPr>
              <a:cxnSpLocks/>
            </p:cNvCxnSpPr>
            <p:nvPr/>
          </p:nvCxnSpPr>
          <p:spPr>
            <a:xfrm flipH="1">
              <a:off x="1660431" y="3619545"/>
              <a:ext cx="1667251" cy="0"/>
            </a:xfrm>
            <a:prstGeom prst="straightConnector1">
              <a:avLst/>
            </a:prstGeom>
            <a:ln w="1143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74FADB76-3906-B4DE-2DB9-30CDB57E2913}"/>
                </a:ext>
              </a:extLst>
            </p:cNvPr>
            <p:cNvSpPr txBox="1"/>
            <p:nvPr/>
          </p:nvSpPr>
          <p:spPr>
            <a:xfrm>
              <a:off x="1531306" y="3757841"/>
              <a:ext cx="2020105" cy="707886"/>
            </a:xfrm>
            <a:prstGeom prst="rect">
              <a:avLst/>
            </a:prstGeom>
            <a:noFill/>
          </p:spPr>
          <p:txBody>
            <a:bodyPr wrap="none" rtlCol="0">
              <a:spAutoFit/>
            </a:bodyPr>
            <a:lstStyle/>
            <a:p>
              <a:r>
                <a:rPr lang="en-GB" sz="4000" dirty="0">
                  <a:solidFill>
                    <a:srgbClr val="0070C0"/>
                  </a:solidFill>
                </a:rPr>
                <a:t>Blueshift</a:t>
              </a:r>
              <a:endParaRPr lang="en-CA" sz="4000" dirty="0">
                <a:solidFill>
                  <a:srgbClr val="0070C0"/>
                </a:solidFill>
              </a:endParaRPr>
            </a:p>
          </p:txBody>
        </p:sp>
      </p:grpSp>
      <p:grpSp>
        <p:nvGrpSpPr>
          <p:cNvPr id="201" name="Group 200">
            <a:extLst>
              <a:ext uri="{FF2B5EF4-FFF2-40B4-BE49-F238E27FC236}">
                <a16:creationId xmlns:a16="http://schemas.microsoft.com/office/drawing/2014/main" id="{ADF5431F-FF94-99AE-1068-052ED94895FF}"/>
              </a:ext>
            </a:extLst>
          </p:cNvPr>
          <p:cNvGrpSpPr/>
          <p:nvPr/>
        </p:nvGrpSpPr>
        <p:grpSpPr>
          <a:xfrm>
            <a:off x="10191586" y="3622084"/>
            <a:ext cx="1903085" cy="843643"/>
            <a:chOff x="3838554" y="3622084"/>
            <a:chExt cx="1903085" cy="843643"/>
          </a:xfrm>
        </p:grpSpPr>
        <p:cxnSp>
          <p:nvCxnSpPr>
            <p:cNvPr id="202" name="Straight Arrow Connector 201">
              <a:extLst>
                <a:ext uri="{FF2B5EF4-FFF2-40B4-BE49-F238E27FC236}">
                  <a16:creationId xmlns:a16="http://schemas.microsoft.com/office/drawing/2014/main" id="{73B56FDC-C83D-87AD-B4F0-5883C0EECF0C}"/>
                </a:ext>
              </a:extLst>
            </p:cNvPr>
            <p:cNvCxnSpPr/>
            <p:nvPr/>
          </p:nvCxnSpPr>
          <p:spPr>
            <a:xfrm>
              <a:off x="3990848" y="3622084"/>
              <a:ext cx="16672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BC13CB80-AB23-C1A9-BDB1-1976AD97D2A4}"/>
                </a:ext>
              </a:extLst>
            </p:cNvPr>
            <p:cNvSpPr txBox="1"/>
            <p:nvPr/>
          </p:nvSpPr>
          <p:spPr>
            <a:xfrm>
              <a:off x="3838554" y="3757841"/>
              <a:ext cx="1903085" cy="707886"/>
            </a:xfrm>
            <a:prstGeom prst="rect">
              <a:avLst/>
            </a:prstGeom>
            <a:noFill/>
          </p:spPr>
          <p:txBody>
            <a:bodyPr wrap="none" rtlCol="0">
              <a:spAutoFit/>
            </a:bodyPr>
            <a:lstStyle/>
            <a:p>
              <a:r>
                <a:rPr lang="en-GB" sz="4000" dirty="0">
                  <a:solidFill>
                    <a:srgbClr val="FF0000"/>
                  </a:solidFill>
                </a:rPr>
                <a:t>Redshift</a:t>
              </a:r>
              <a:endParaRPr lang="en-CA" sz="4000" dirty="0">
                <a:solidFill>
                  <a:srgbClr val="FF0000"/>
                </a:solidFill>
              </a:endParaRPr>
            </a:p>
          </p:txBody>
        </p:sp>
      </p:grpSp>
      <p:grpSp>
        <p:nvGrpSpPr>
          <p:cNvPr id="204" name="Group 203">
            <a:extLst>
              <a:ext uri="{FF2B5EF4-FFF2-40B4-BE49-F238E27FC236}">
                <a16:creationId xmlns:a16="http://schemas.microsoft.com/office/drawing/2014/main" id="{134ED0EF-D58C-B070-4F9A-96095B56B5A9}"/>
              </a:ext>
            </a:extLst>
          </p:cNvPr>
          <p:cNvGrpSpPr/>
          <p:nvPr/>
        </p:nvGrpSpPr>
        <p:grpSpPr>
          <a:xfrm>
            <a:off x="7884338" y="3619545"/>
            <a:ext cx="2020105" cy="846182"/>
            <a:chOff x="1531306" y="3619545"/>
            <a:chExt cx="2020105" cy="846182"/>
          </a:xfrm>
        </p:grpSpPr>
        <p:cxnSp>
          <p:nvCxnSpPr>
            <p:cNvPr id="205" name="Straight Arrow Connector 204">
              <a:extLst>
                <a:ext uri="{FF2B5EF4-FFF2-40B4-BE49-F238E27FC236}">
                  <a16:creationId xmlns:a16="http://schemas.microsoft.com/office/drawing/2014/main" id="{75ADD853-5CDA-2051-6213-FD443350BB3F}"/>
                </a:ext>
              </a:extLst>
            </p:cNvPr>
            <p:cNvCxnSpPr>
              <a:cxnSpLocks/>
            </p:cNvCxnSpPr>
            <p:nvPr/>
          </p:nvCxnSpPr>
          <p:spPr>
            <a:xfrm flipH="1">
              <a:off x="1660431" y="3619545"/>
              <a:ext cx="1667251" cy="0"/>
            </a:xfrm>
            <a:prstGeom prst="straightConnector1">
              <a:avLst/>
            </a:prstGeom>
            <a:ln w="1143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1E867DDB-CE19-1B02-5641-7E2AFD802BED}"/>
                </a:ext>
              </a:extLst>
            </p:cNvPr>
            <p:cNvSpPr txBox="1"/>
            <p:nvPr/>
          </p:nvSpPr>
          <p:spPr>
            <a:xfrm>
              <a:off x="1531306" y="3757841"/>
              <a:ext cx="2020105" cy="707886"/>
            </a:xfrm>
            <a:prstGeom prst="rect">
              <a:avLst/>
            </a:prstGeom>
            <a:noFill/>
          </p:spPr>
          <p:txBody>
            <a:bodyPr wrap="none" rtlCol="0">
              <a:spAutoFit/>
            </a:bodyPr>
            <a:lstStyle/>
            <a:p>
              <a:r>
                <a:rPr lang="en-GB" sz="4000" dirty="0">
                  <a:solidFill>
                    <a:srgbClr val="0070C0"/>
                  </a:solidFill>
                </a:rPr>
                <a:t>Blueshift</a:t>
              </a:r>
              <a:endParaRPr lang="en-CA" sz="4000" dirty="0">
                <a:solidFill>
                  <a:srgbClr val="0070C0"/>
                </a:solidFill>
              </a:endParaRPr>
            </a:p>
          </p:txBody>
        </p:sp>
      </p:grpSp>
      <p:sp>
        <p:nvSpPr>
          <p:cNvPr id="7" name="TextBox 6">
            <a:extLst>
              <a:ext uri="{FF2B5EF4-FFF2-40B4-BE49-F238E27FC236}">
                <a16:creationId xmlns:a16="http://schemas.microsoft.com/office/drawing/2014/main" id="{2EEF9B46-9DFF-B8AB-8482-29B3F4849DEA}"/>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207" name="TextBox 206">
            <a:extLst>
              <a:ext uri="{FF2B5EF4-FFF2-40B4-BE49-F238E27FC236}">
                <a16:creationId xmlns:a16="http://schemas.microsoft.com/office/drawing/2014/main" id="{71BCF50B-9F5A-F1CE-8BCB-3BA562FB1AEB}"/>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p:sp>
        <p:nvSpPr>
          <p:cNvPr id="183" name="TextBox 182">
            <a:extLst>
              <a:ext uri="{FF2B5EF4-FFF2-40B4-BE49-F238E27FC236}">
                <a16:creationId xmlns:a16="http://schemas.microsoft.com/office/drawing/2014/main" id="{54D97B95-4284-E682-1E20-741AE6892896}"/>
              </a:ext>
            </a:extLst>
          </p:cNvPr>
          <p:cNvSpPr txBox="1"/>
          <p:nvPr/>
        </p:nvSpPr>
        <p:spPr>
          <a:xfrm>
            <a:off x="972288" y="4565100"/>
            <a:ext cx="4255538" cy="1938992"/>
          </a:xfrm>
          <a:prstGeom prst="rect">
            <a:avLst/>
          </a:prstGeom>
          <a:solidFill>
            <a:schemeClr val="bg1"/>
          </a:solidFill>
          <a:ln w="38100">
            <a:solidFill>
              <a:schemeClr val="tx1"/>
            </a:solidFill>
          </a:ln>
        </p:spPr>
        <p:txBody>
          <a:bodyPr wrap="square" rtlCol="0">
            <a:spAutoFit/>
          </a:bodyPr>
          <a:lstStyle/>
          <a:p>
            <a:pPr algn="ctr"/>
            <a:r>
              <a:rPr lang="en-US" sz="6000" dirty="0">
                <a:effectLst/>
                <a:latin typeface="Calibri" panose="020F0502020204030204" pitchFamily="34" charset="0"/>
              </a:rPr>
              <a:t>Frequency Shift</a:t>
            </a:r>
          </a:p>
        </p:txBody>
      </p:sp>
      <p:sp>
        <p:nvSpPr>
          <p:cNvPr id="184" name="TextBox 183">
            <a:extLst>
              <a:ext uri="{FF2B5EF4-FFF2-40B4-BE49-F238E27FC236}">
                <a16:creationId xmlns:a16="http://schemas.microsoft.com/office/drawing/2014/main" id="{81DC30B8-3F8F-C3DA-3CFD-AE76C89C2AC7}"/>
              </a:ext>
            </a:extLst>
          </p:cNvPr>
          <p:cNvSpPr txBox="1"/>
          <p:nvPr/>
        </p:nvSpPr>
        <p:spPr>
          <a:xfrm>
            <a:off x="7088908" y="4572568"/>
            <a:ext cx="4255538" cy="1938992"/>
          </a:xfrm>
          <a:prstGeom prst="rect">
            <a:avLst/>
          </a:prstGeom>
          <a:solidFill>
            <a:schemeClr val="bg1"/>
          </a:solidFill>
          <a:ln w="38100">
            <a:solidFill>
              <a:schemeClr val="tx1"/>
            </a:solidFill>
          </a:ln>
        </p:spPr>
        <p:txBody>
          <a:bodyPr wrap="square" rtlCol="0">
            <a:spAutoFit/>
          </a:bodyPr>
          <a:lstStyle/>
          <a:p>
            <a:pPr algn="ctr"/>
            <a:r>
              <a:rPr lang="en-US" sz="6000" dirty="0">
                <a:effectLst/>
                <a:latin typeface="Calibri" panose="020F0502020204030204" pitchFamily="34" charset="0"/>
              </a:rPr>
              <a:t>Frequency Shift</a:t>
            </a:r>
          </a:p>
        </p:txBody>
      </p:sp>
    </p:spTree>
    <p:custDataLst>
      <p:tags r:id="rId1"/>
    </p:custDataLst>
    <p:extLst>
      <p:ext uri="{BB962C8B-B14F-4D97-AF65-F5344CB8AC3E}">
        <p14:creationId xmlns:p14="http://schemas.microsoft.com/office/powerpoint/2010/main" val="754690345"/>
      </p:ext>
    </p:extLst>
  </p:cSld>
  <p:clrMapOvr>
    <a:masterClrMapping/>
  </p:clrMapOvr>
  <mc:AlternateContent xmlns:mc="http://schemas.openxmlformats.org/markup-compatibility/2006" xmlns:p14="http://schemas.microsoft.com/office/powerpoint/2010/main">
    <mc:Choice Requires="p14">
      <p:transition spd="med" p14:dur="700" advTm="11801">
        <p:fade/>
      </p:transition>
    </mc:Choice>
    <mc:Fallback xmlns="">
      <p:transition spd="med" advTm="118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22" presetClass="entr" presetSubtype="2" fill="hold" nodeType="with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wipe(right)">
                                      <p:cBhvr>
                                        <p:cTn id="16" dur="500"/>
                                        <p:tgtEl>
                                          <p:spTgt spid="20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nodeType="withEffect">
                                  <p:stCondLst>
                                    <p:cond delay="0"/>
                                  </p:stCondLst>
                                  <p:childTnLst>
                                    <p:set>
                                      <p:cBhvr>
                                        <p:cTn id="23" dur="1" fill="hold">
                                          <p:stCondLst>
                                            <p:cond delay="0"/>
                                          </p:stCondLst>
                                        </p:cTn>
                                        <p:tgtEl>
                                          <p:spTgt spid="201"/>
                                        </p:tgtEl>
                                        <p:attrNameLst>
                                          <p:attrName>style.visibility</p:attrName>
                                        </p:attrNameLst>
                                      </p:cBhvr>
                                      <p:to>
                                        <p:strVal val="visible"/>
                                      </p:to>
                                    </p:set>
                                    <p:animEffect transition="in" filter="wipe(left)">
                                      <p:cBhvr>
                                        <p:cTn id="24"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9" name="Group 328">
            <a:extLst>
              <a:ext uri="{FF2B5EF4-FFF2-40B4-BE49-F238E27FC236}">
                <a16:creationId xmlns:a16="http://schemas.microsoft.com/office/drawing/2014/main" id="{6A57700B-E2F5-69B5-E4C2-F662A54B484A}"/>
              </a:ext>
            </a:extLst>
          </p:cNvPr>
          <p:cNvGrpSpPr/>
          <p:nvPr/>
        </p:nvGrpSpPr>
        <p:grpSpPr>
          <a:xfrm>
            <a:off x="0" y="-538381"/>
            <a:ext cx="6477000" cy="7396381"/>
            <a:chOff x="0" y="-538381"/>
            <a:chExt cx="6477000" cy="7396381"/>
          </a:xfrm>
        </p:grpSpPr>
        <p:grpSp>
          <p:nvGrpSpPr>
            <p:cNvPr id="330" name="Group 329">
              <a:extLst>
                <a:ext uri="{FF2B5EF4-FFF2-40B4-BE49-F238E27FC236}">
                  <a16:creationId xmlns:a16="http://schemas.microsoft.com/office/drawing/2014/main" id="{72CE4263-BFE3-AFDB-970E-50DBEC998A25}"/>
                </a:ext>
              </a:extLst>
            </p:cNvPr>
            <p:cNvGrpSpPr/>
            <p:nvPr/>
          </p:nvGrpSpPr>
          <p:grpSpPr>
            <a:xfrm>
              <a:off x="0" y="-538381"/>
              <a:ext cx="6300657" cy="7076329"/>
              <a:chOff x="-9007" y="-1704229"/>
              <a:chExt cx="14121577" cy="15860081"/>
            </a:xfrm>
          </p:grpSpPr>
          <p:grpSp>
            <p:nvGrpSpPr>
              <p:cNvPr id="363" name="Group 362">
                <a:extLst>
                  <a:ext uri="{FF2B5EF4-FFF2-40B4-BE49-F238E27FC236}">
                    <a16:creationId xmlns:a16="http://schemas.microsoft.com/office/drawing/2014/main" id="{A03A2EF9-698D-1EB0-0ACA-B40E70E0701B}"/>
                  </a:ext>
                </a:extLst>
              </p:cNvPr>
              <p:cNvGrpSpPr/>
              <p:nvPr/>
            </p:nvGrpSpPr>
            <p:grpSpPr>
              <a:xfrm>
                <a:off x="2512279" y="1632932"/>
                <a:ext cx="2457595" cy="9279249"/>
                <a:chOff x="8040306" y="534307"/>
                <a:chExt cx="1655234" cy="6249739"/>
              </a:xfrm>
            </p:grpSpPr>
            <p:sp>
              <p:nvSpPr>
                <p:cNvPr id="377" name="Freeform: Shape 376">
                  <a:extLst>
                    <a:ext uri="{FF2B5EF4-FFF2-40B4-BE49-F238E27FC236}">
                      <a16:creationId xmlns:a16="http://schemas.microsoft.com/office/drawing/2014/main" id="{0D81F839-D055-6E42-B71E-01847F0AD69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8" name="Freeform: Shape 377">
                  <a:extLst>
                    <a:ext uri="{FF2B5EF4-FFF2-40B4-BE49-F238E27FC236}">
                      <a16:creationId xmlns:a16="http://schemas.microsoft.com/office/drawing/2014/main" id="{25EBB77C-6681-9D44-7807-3CA8D6E4C6A6}"/>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cxnSp>
            <p:nvCxnSpPr>
              <p:cNvPr id="364" name="Straight Connector 363">
                <a:extLst>
                  <a:ext uri="{FF2B5EF4-FFF2-40B4-BE49-F238E27FC236}">
                    <a16:creationId xmlns:a16="http://schemas.microsoft.com/office/drawing/2014/main" id="{96F4553F-478F-F659-C8F5-252AF0C79EE4}"/>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5" name="Group 364">
                <a:extLst>
                  <a:ext uri="{FF2B5EF4-FFF2-40B4-BE49-F238E27FC236}">
                    <a16:creationId xmlns:a16="http://schemas.microsoft.com/office/drawing/2014/main" id="{462FADCE-0E1D-5317-6805-112110B141FA}"/>
                  </a:ext>
                </a:extLst>
              </p:cNvPr>
              <p:cNvGrpSpPr/>
              <p:nvPr/>
            </p:nvGrpSpPr>
            <p:grpSpPr>
              <a:xfrm>
                <a:off x="4815075" y="973517"/>
                <a:ext cx="2457595" cy="10691573"/>
                <a:chOff x="8040306" y="534307"/>
                <a:chExt cx="1655234" cy="6249739"/>
              </a:xfrm>
            </p:grpSpPr>
            <p:sp>
              <p:nvSpPr>
                <p:cNvPr id="375" name="Freeform: Shape 374">
                  <a:extLst>
                    <a:ext uri="{FF2B5EF4-FFF2-40B4-BE49-F238E27FC236}">
                      <a16:creationId xmlns:a16="http://schemas.microsoft.com/office/drawing/2014/main" id="{756C077B-2BF8-22F6-A35B-0DEC7253630B}"/>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76" name="Freeform: Shape 375">
                  <a:extLst>
                    <a:ext uri="{FF2B5EF4-FFF2-40B4-BE49-F238E27FC236}">
                      <a16:creationId xmlns:a16="http://schemas.microsoft.com/office/drawing/2014/main" id="{FE58F07B-8324-260E-A15B-596638E8C1F6}"/>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366" name="Group 365">
                <a:extLst>
                  <a:ext uri="{FF2B5EF4-FFF2-40B4-BE49-F238E27FC236}">
                    <a16:creationId xmlns:a16="http://schemas.microsoft.com/office/drawing/2014/main" id="{F8F863F6-3635-5003-E1AE-AC77E69B83B3}"/>
                  </a:ext>
                </a:extLst>
              </p:cNvPr>
              <p:cNvGrpSpPr/>
              <p:nvPr/>
            </p:nvGrpSpPr>
            <p:grpSpPr>
              <a:xfrm>
                <a:off x="7076125" y="259098"/>
                <a:ext cx="2457595" cy="12026921"/>
                <a:chOff x="8040306" y="534307"/>
                <a:chExt cx="1655234" cy="6249739"/>
              </a:xfrm>
            </p:grpSpPr>
            <p:sp>
              <p:nvSpPr>
                <p:cNvPr id="373" name="Freeform: Shape 372">
                  <a:extLst>
                    <a:ext uri="{FF2B5EF4-FFF2-40B4-BE49-F238E27FC236}">
                      <a16:creationId xmlns:a16="http://schemas.microsoft.com/office/drawing/2014/main" id="{886061D8-C479-1702-8AC0-FBE434F17A7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4" name="Freeform: Shape 373">
                  <a:extLst>
                    <a:ext uri="{FF2B5EF4-FFF2-40B4-BE49-F238E27FC236}">
                      <a16:creationId xmlns:a16="http://schemas.microsoft.com/office/drawing/2014/main" id="{C94148B5-88E0-D40B-A71A-DD342E78ABB5}"/>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67" name="Group 366">
                <a:extLst>
                  <a:ext uri="{FF2B5EF4-FFF2-40B4-BE49-F238E27FC236}">
                    <a16:creationId xmlns:a16="http://schemas.microsoft.com/office/drawing/2014/main" id="{E32195ED-E702-4308-D590-D4C05C88EA6A}"/>
                  </a:ext>
                </a:extLst>
              </p:cNvPr>
              <p:cNvGrpSpPr/>
              <p:nvPr/>
            </p:nvGrpSpPr>
            <p:grpSpPr>
              <a:xfrm>
                <a:off x="9388922" y="-816056"/>
                <a:ext cx="2457595" cy="14177229"/>
                <a:chOff x="8040306" y="534307"/>
                <a:chExt cx="1655234" cy="6249739"/>
              </a:xfrm>
            </p:grpSpPr>
            <p:sp>
              <p:nvSpPr>
                <p:cNvPr id="371" name="Freeform: Shape 370">
                  <a:extLst>
                    <a:ext uri="{FF2B5EF4-FFF2-40B4-BE49-F238E27FC236}">
                      <a16:creationId xmlns:a16="http://schemas.microsoft.com/office/drawing/2014/main" id="{1D3A2BBF-0EF5-78E7-3D82-25B67B2E2674}"/>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2" name="Freeform: Shape 371">
                  <a:extLst>
                    <a:ext uri="{FF2B5EF4-FFF2-40B4-BE49-F238E27FC236}">
                      <a16:creationId xmlns:a16="http://schemas.microsoft.com/office/drawing/2014/main" id="{63194531-E891-FD0E-9478-986C625842E3}"/>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68" name="Group 367">
                <a:extLst>
                  <a:ext uri="{FF2B5EF4-FFF2-40B4-BE49-F238E27FC236}">
                    <a16:creationId xmlns:a16="http://schemas.microsoft.com/office/drawing/2014/main" id="{2092ABC9-8A82-2A9B-6978-D9FCB8D24E2F}"/>
                  </a:ext>
                </a:extLst>
              </p:cNvPr>
              <p:cNvGrpSpPr/>
              <p:nvPr/>
            </p:nvGrpSpPr>
            <p:grpSpPr>
              <a:xfrm>
                <a:off x="11654975" y="-1704229"/>
                <a:ext cx="2457595" cy="15860081"/>
                <a:chOff x="8040306" y="534307"/>
                <a:chExt cx="1655234" cy="6249739"/>
              </a:xfrm>
            </p:grpSpPr>
            <p:sp>
              <p:nvSpPr>
                <p:cNvPr id="369" name="Freeform: Shape 368">
                  <a:extLst>
                    <a:ext uri="{FF2B5EF4-FFF2-40B4-BE49-F238E27FC236}">
                      <a16:creationId xmlns:a16="http://schemas.microsoft.com/office/drawing/2014/main" id="{36C7772D-41DD-6B15-D72E-FC2BBBAD204F}"/>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0" name="Freeform: Shape 369">
                  <a:extLst>
                    <a:ext uri="{FF2B5EF4-FFF2-40B4-BE49-F238E27FC236}">
                      <a16:creationId xmlns:a16="http://schemas.microsoft.com/office/drawing/2014/main" id="{D3219B72-3EDA-360B-38DC-30C3B84D3FD1}"/>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331" name="Rectangle 330">
              <a:extLst>
                <a:ext uri="{FF2B5EF4-FFF2-40B4-BE49-F238E27FC236}">
                  <a16:creationId xmlns:a16="http://schemas.microsoft.com/office/drawing/2014/main" id="{92E8DFDE-0CE5-7642-6393-D908AD37FA31}"/>
                </a:ext>
              </a:extLst>
            </p:cNvPr>
            <p:cNvSpPr/>
            <p:nvPr/>
          </p:nvSpPr>
          <p:spPr>
            <a:xfrm>
              <a:off x="0" y="3181266"/>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32" name="Group 331">
              <a:extLst>
                <a:ext uri="{FF2B5EF4-FFF2-40B4-BE49-F238E27FC236}">
                  <a16:creationId xmlns:a16="http://schemas.microsoft.com/office/drawing/2014/main" id="{5A1600A7-CAAC-1714-098B-A65D29A0A495}"/>
                </a:ext>
              </a:extLst>
            </p:cNvPr>
            <p:cNvGrpSpPr/>
            <p:nvPr/>
          </p:nvGrpSpPr>
          <p:grpSpPr>
            <a:xfrm>
              <a:off x="647505" y="2888684"/>
              <a:ext cx="4833243" cy="352352"/>
              <a:chOff x="647796" y="2468179"/>
              <a:chExt cx="4833243" cy="352352"/>
            </a:xfrm>
          </p:grpSpPr>
          <p:grpSp>
            <p:nvGrpSpPr>
              <p:cNvPr id="333" name="Group 332">
                <a:extLst>
                  <a:ext uri="{FF2B5EF4-FFF2-40B4-BE49-F238E27FC236}">
                    <a16:creationId xmlns:a16="http://schemas.microsoft.com/office/drawing/2014/main" id="{BCC43B48-B8DE-775F-87CE-E2AE2F9F60AD}"/>
                  </a:ext>
                </a:extLst>
              </p:cNvPr>
              <p:cNvGrpSpPr/>
              <p:nvPr/>
            </p:nvGrpSpPr>
            <p:grpSpPr>
              <a:xfrm>
                <a:off x="647796" y="2476737"/>
                <a:ext cx="736158" cy="338937"/>
                <a:chOff x="10474142" y="3111509"/>
                <a:chExt cx="1666722" cy="767381"/>
              </a:xfrm>
            </p:grpSpPr>
            <p:grpSp>
              <p:nvGrpSpPr>
                <p:cNvPr id="358" name="Group 357">
                  <a:extLst>
                    <a:ext uri="{FF2B5EF4-FFF2-40B4-BE49-F238E27FC236}">
                      <a16:creationId xmlns:a16="http://schemas.microsoft.com/office/drawing/2014/main" id="{36C4E4D9-8747-4C60-2186-58541E4E988F}"/>
                    </a:ext>
                  </a:extLst>
                </p:cNvPr>
                <p:cNvGrpSpPr/>
                <p:nvPr/>
              </p:nvGrpSpPr>
              <p:grpSpPr>
                <a:xfrm rot="5400000">
                  <a:off x="10669089" y="3212326"/>
                  <a:ext cx="180885" cy="570780"/>
                  <a:chOff x="5924550" y="2736683"/>
                  <a:chExt cx="723900" cy="1549567"/>
                </a:xfrm>
              </p:grpSpPr>
              <p:sp>
                <p:nvSpPr>
                  <p:cNvPr id="360" name="Oval 359">
                    <a:extLst>
                      <a:ext uri="{FF2B5EF4-FFF2-40B4-BE49-F238E27FC236}">
                        <a16:creationId xmlns:a16="http://schemas.microsoft.com/office/drawing/2014/main" id="{1A2463DF-39F0-FCCC-CB19-58DD1F8AA0DC}"/>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1" name="Oval 360">
                    <a:extLst>
                      <a:ext uri="{FF2B5EF4-FFF2-40B4-BE49-F238E27FC236}">
                        <a16:creationId xmlns:a16="http://schemas.microsoft.com/office/drawing/2014/main" id="{739A7E40-6094-B293-07F0-B2DB8DEFA61D}"/>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2" name="Oval 361">
                    <a:extLst>
                      <a:ext uri="{FF2B5EF4-FFF2-40B4-BE49-F238E27FC236}">
                        <a16:creationId xmlns:a16="http://schemas.microsoft.com/office/drawing/2014/main" id="{0998CEF2-5E7F-BAF3-58BF-BA8DB7CA54F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59" name="Picture 8" descr="Rocket, Star, Moon, Space Travel, Space, Research">
                  <a:extLst>
                    <a:ext uri="{FF2B5EF4-FFF2-40B4-BE49-F238E27FC236}">
                      <a16:creationId xmlns:a16="http://schemas.microsoft.com/office/drawing/2014/main" id="{1F39C607-E5B2-3642-1647-0043CD0CD047}"/>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4" name="Group 333">
                <a:extLst>
                  <a:ext uri="{FF2B5EF4-FFF2-40B4-BE49-F238E27FC236}">
                    <a16:creationId xmlns:a16="http://schemas.microsoft.com/office/drawing/2014/main" id="{E2EB685A-AC40-9268-CEC5-FAB29170A6F3}"/>
                  </a:ext>
                </a:extLst>
              </p:cNvPr>
              <p:cNvGrpSpPr/>
              <p:nvPr/>
            </p:nvGrpSpPr>
            <p:grpSpPr>
              <a:xfrm>
                <a:off x="1686706" y="2476737"/>
                <a:ext cx="740986" cy="338937"/>
                <a:chOff x="8646640" y="3111509"/>
                <a:chExt cx="1677654" cy="767381"/>
              </a:xfrm>
            </p:grpSpPr>
            <p:grpSp>
              <p:nvGrpSpPr>
                <p:cNvPr id="353" name="Group 352">
                  <a:extLst>
                    <a:ext uri="{FF2B5EF4-FFF2-40B4-BE49-F238E27FC236}">
                      <a16:creationId xmlns:a16="http://schemas.microsoft.com/office/drawing/2014/main" id="{6AB1DDF3-6EB1-C6B1-EB80-3F6A4F1D72D5}"/>
                    </a:ext>
                  </a:extLst>
                </p:cNvPr>
                <p:cNvGrpSpPr/>
                <p:nvPr/>
              </p:nvGrpSpPr>
              <p:grpSpPr>
                <a:xfrm rot="5400000">
                  <a:off x="8841587" y="3212326"/>
                  <a:ext cx="180885" cy="570780"/>
                  <a:chOff x="5924550" y="2736683"/>
                  <a:chExt cx="723900" cy="1549567"/>
                </a:xfrm>
              </p:grpSpPr>
              <p:sp>
                <p:nvSpPr>
                  <p:cNvPr id="355" name="Oval 354">
                    <a:extLst>
                      <a:ext uri="{FF2B5EF4-FFF2-40B4-BE49-F238E27FC236}">
                        <a16:creationId xmlns:a16="http://schemas.microsoft.com/office/drawing/2014/main" id="{230B011B-D005-1C2C-DBE7-D00E8238E60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6" name="Oval 355">
                    <a:extLst>
                      <a:ext uri="{FF2B5EF4-FFF2-40B4-BE49-F238E27FC236}">
                        <a16:creationId xmlns:a16="http://schemas.microsoft.com/office/drawing/2014/main" id="{2D03C091-97FC-A84E-2FC2-7E8263BE24FD}"/>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7" name="Oval 356">
                    <a:extLst>
                      <a:ext uri="{FF2B5EF4-FFF2-40B4-BE49-F238E27FC236}">
                        <a16:creationId xmlns:a16="http://schemas.microsoft.com/office/drawing/2014/main" id="{DC3481FC-D304-9613-67E9-88A4C3638C7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54" name="Picture 8" descr="Rocket, Star, Moon, Space Travel, Space, Research">
                  <a:extLst>
                    <a:ext uri="{FF2B5EF4-FFF2-40B4-BE49-F238E27FC236}">
                      <a16:creationId xmlns:a16="http://schemas.microsoft.com/office/drawing/2014/main" id="{D24D7ACC-6F5E-B708-1433-31E459D3A8A6}"/>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5" name="Group 334">
                <a:extLst>
                  <a:ext uri="{FF2B5EF4-FFF2-40B4-BE49-F238E27FC236}">
                    <a16:creationId xmlns:a16="http://schemas.microsoft.com/office/drawing/2014/main" id="{79CE06C0-78F2-4B70-D6E6-E0FD57F83E89}"/>
                  </a:ext>
                </a:extLst>
              </p:cNvPr>
              <p:cNvGrpSpPr/>
              <p:nvPr/>
            </p:nvGrpSpPr>
            <p:grpSpPr>
              <a:xfrm>
                <a:off x="3678952" y="2468180"/>
                <a:ext cx="741971" cy="338937"/>
                <a:chOff x="4920826" y="3092140"/>
                <a:chExt cx="1679883" cy="767382"/>
              </a:xfrm>
            </p:grpSpPr>
            <p:grpSp>
              <p:nvGrpSpPr>
                <p:cNvPr id="348" name="Group 347">
                  <a:extLst>
                    <a:ext uri="{FF2B5EF4-FFF2-40B4-BE49-F238E27FC236}">
                      <a16:creationId xmlns:a16="http://schemas.microsoft.com/office/drawing/2014/main" id="{74EABD2A-ED7C-201D-9024-8016FBC3A2D3}"/>
                    </a:ext>
                  </a:extLst>
                </p:cNvPr>
                <p:cNvGrpSpPr/>
                <p:nvPr/>
              </p:nvGrpSpPr>
              <p:grpSpPr>
                <a:xfrm rot="5400000">
                  <a:off x="5115773" y="3189466"/>
                  <a:ext cx="180885" cy="570780"/>
                  <a:chOff x="5924550" y="2736683"/>
                  <a:chExt cx="723900" cy="1549567"/>
                </a:xfrm>
              </p:grpSpPr>
              <p:sp>
                <p:nvSpPr>
                  <p:cNvPr id="350" name="Oval 349">
                    <a:extLst>
                      <a:ext uri="{FF2B5EF4-FFF2-40B4-BE49-F238E27FC236}">
                        <a16:creationId xmlns:a16="http://schemas.microsoft.com/office/drawing/2014/main" id="{9B28C58D-DDCE-43F7-CE6F-1FEFAE44587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1" name="Oval 350">
                    <a:extLst>
                      <a:ext uri="{FF2B5EF4-FFF2-40B4-BE49-F238E27FC236}">
                        <a16:creationId xmlns:a16="http://schemas.microsoft.com/office/drawing/2014/main" id="{DA1B17C0-8266-94B1-1888-74688F2D6047}"/>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2" name="Oval 351">
                    <a:extLst>
                      <a:ext uri="{FF2B5EF4-FFF2-40B4-BE49-F238E27FC236}">
                        <a16:creationId xmlns:a16="http://schemas.microsoft.com/office/drawing/2014/main" id="{B33B0585-B6B5-809E-DFEE-2D3A157B14B5}"/>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9" name="Picture 8" descr="Rocket, Star, Moon, Space Travel, Space, Research">
                  <a:extLst>
                    <a:ext uri="{FF2B5EF4-FFF2-40B4-BE49-F238E27FC236}">
                      <a16:creationId xmlns:a16="http://schemas.microsoft.com/office/drawing/2014/main" id="{105F8563-264E-D9AB-757D-6162A581D65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7" y="2824280"/>
                  <a:ext cx="767382" cy="1303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6" name="Group 335">
                <a:extLst>
                  <a:ext uri="{FF2B5EF4-FFF2-40B4-BE49-F238E27FC236}">
                    <a16:creationId xmlns:a16="http://schemas.microsoft.com/office/drawing/2014/main" id="{B09058CE-B881-4880-D9A6-CE6EF661BE0C}"/>
                  </a:ext>
                </a:extLst>
              </p:cNvPr>
              <p:cNvGrpSpPr/>
              <p:nvPr/>
            </p:nvGrpSpPr>
            <p:grpSpPr>
              <a:xfrm>
                <a:off x="2675146" y="2481594"/>
                <a:ext cx="747714" cy="338937"/>
                <a:chOff x="6772231" y="3122507"/>
                <a:chExt cx="1692886" cy="767381"/>
              </a:xfrm>
            </p:grpSpPr>
            <p:grpSp>
              <p:nvGrpSpPr>
                <p:cNvPr id="343" name="Group 342">
                  <a:extLst>
                    <a:ext uri="{FF2B5EF4-FFF2-40B4-BE49-F238E27FC236}">
                      <a16:creationId xmlns:a16="http://schemas.microsoft.com/office/drawing/2014/main" id="{37E02404-0966-1E97-769A-6102C7B53A97}"/>
                    </a:ext>
                  </a:extLst>
                </p:cNvPr>
                <p:cNvGrpSpPr/>
                <p:nvPr/>
              </p:nvGrpSpPr>
              <p:grpSpPr>
                <a:xfrm rot="5400000">
                  <a:off x="6967178" y="3225174"/>
                  <a:ext cx="180885" cy="570780"/>
                  <a:chOff x="5924550" y="2736683"/>
                  <a:chExt cx="723900" cy="1549567"/>
                </a:xfrm>
              </p:grpSpPr>
              <p:sp>
                <p:nvSpPr>
                  <p:cNvPr id="345" name="Oval 344">
                    <a:extLst>
                      <a:ext uri="{FF2B5EF4-FFF2-40B4-BE49-F238E27FC236}">
                        <a16:creationId xmlns:a16="http://schemas.microsoft.com/office/drawing/2014/main" id="{2FD071C8-EE52-378B-CA1E-72326097BFF7}"/>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6" name="Oval 345">
                    <a:extLst>
                      <a:ext uri="{FF2B5EF4-FFF2-40B4-BE49-F238E27FC236}">
                        <a16:creationId xmlns:a16="http://schemas.microsoft.com/office/drawing/2014/main" id="{B9758D21-8DB2-3F65-1420-4F3458382111}"/>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7" name="Oval 346">
                    <a:extLst>
                      <a:ext uri="{FF2B5EF4-FFF2-40B4-BE49-F238E27FC236}">
                        <a16:creationId xmlns:a16="http://schemas.microsoft.com/office/drawing/2014/main" id="{6E22E148-6B06-F3C5-F612-5749F651A41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4" name="Picture 8" descr="Rocket, Star, Moon, Space Travel, Space, Research">
                  <a:extLst>
                    <a:ext uri="{FF2B5EF4-FFF2-40B4-BE49-F238E27FC236}">
                      <a16:creationId xmlns:a16="http://schemas.microsoft.com/office/drawing/2014/main" id="{4806F372-4A53-952B-AAA5-9FB47E8A60F1}"/>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7" name="Group 336">
                <a:extLst>
                  <a:ext uri="{FF2B5EF4-FFF2-40B4-BE49-F238E27FC236}">
                    <a16:creationId xmlns:a16="http://schemas.microsoft.com/office/drawing/2014/main" id="{39A80889-2A36-3DF5-4939-73CCA057661D}"/>
                  </a:ext>
                </a:extLst>
              </p:cNvPr>
              <p:cNvGrpSpPr/>
              <p:nvPr/>
            </p:nvGrpSpPr>
            <p:grpSpPr>
              <a:xfrm>
                <a:off x="4735801" y="2468179"/>
                <a:ext cx="745238" cy="338937"/>
                <a:chOff x="2869238" y="3092134"/>
                <a:chExt cx="1687281" cy="767381"/>
              </a:xfrm>
            </p:grpSpPr>
            <p:grpSp>
              <p:nvGrpSpPr>
                <p:cNvPr id="338" name="Group 337">
                  <a:extLst>
                    <a:ext uri="{FF2B5EF4-FFF2-40B4-BE49-F238E27FC236}">
                      <a16:creationId xmlns:a16="http://schemas.microsoft.com/office/drawing/2014/main" id="{3D58151A-1FAD-2ACE-0620-0CCF80459FAC}"/>
                    </a:ext>
                  </a:extLst>
                </p:cNvPr>
                <p:cNvGrpSpPr/>
                <p:nvPr/>
              </p:nvGrpSpPr>
              <p:grpSpPr>
                <a:xfrm rot="5400000">
                  <a:off x="3064185" y="3197086"/>
                  <a:ext cx="180885" cy="570780"/>
                  <a:chOff x="5924550" y="2736683"/>
                  <a:chExt cx="723900" cy="1549567"/>
                </a:xfrm>
              </p:grpSpPr>
              <p:sp>
                <p:nvSpPr>
                  <p:cNvPr id="340" name="Oval 339">
                    <a:extLst>
                      <a:ext uri="{FF2B5EF4-FFF2-40B4-BE49-F238E27FC236}">
                        <a16:creationId xmlns:a16="http://schemas.microsoft.com/office/drawing/2014/main" id="{DCFBCB01-ED22-0C5F-B22B-4CB4EB7F9755}"/>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1" name="Oval 340">
                    <a:extLst>
                      <a:ext uri="{FF2B5EF4-FFF2-40B4-BE49-F238E27FC236}">
                        <a16:creationId xmlns:a16="http://schemas.microsoft.com/office/drawing/2014/main" id="{85D75170-62DC-87C9-5DE9-4AB22B94673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2" name="Oval 341">
                    <a:extLst>
                      <a:ext uri="{FF2B5EF4-FFF2-40B4-BE49-F238E27FC236}">
                        <a16:creationId xmlns:a16="http://schemas.microsoft.com/office/drawing/2014/main" id="{87C67089-CD2C-2803-F2FA-6217E717E60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39" name="Picture 8" descr="Rocket, Star, Moon, Space Travel, Space, Research">
                  <a:extLst>
                    <a:ext uri="{FF2B5EF4-FFF2-40B4-BE49-F238E27FC236}">
                      <a16:creationId xmlns:a16="http://schemas.microsoft.com/office/drawing/2014/main" id="{BF1FBA10-D36B-77B8-D6C2-286C5F8D3E8A}"/>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79" name="Group 378">
            <a:extLst>
              <a:ext uri="{FF2B5EF4-FFF2-40B4-BE49-F238E27FC236}">
                <a16:creationId xmlns:a16="http://schemas.microsoft.com/office/drawing/2014/main" id="{ECEE85E4-2B7F-0186-D7E1-B6E1C9FF6EC9}"/>
              </a:ext>
            </a:extLst>
          </p:cNvPr>
          <p:cNvGrpSpPr/>
          <p:nvPr/>
        </p:nvGrpSpPr>
        <p:grpSpPr>
          <a:xfrm>
            <a:off x="5873326" y="734005"/>
            <a:ext cx="6319332" cy="3191439"/>
            <a:chOff x="5873326" y="734005"/>
            <a:chExt cx="6319332" cy="3191439"/>
          </a:xfrm>
        </p:grpSpPr>
        <p:grpSp>
          <p:nvGrpSpPr>
            <p:cNvPr id="380" name="Group 379">
              <a:extLst>
                <a:ext uri="{FF2B5EF4-FFF2-40B4-BE49-F238E27FC236}">
                  <a16:creationId xmlns:a16="http://schemas.microsoft.com/office/drawing/2014/main" id="{39A274FF-17D0-2BB9-E4FE-9911E8F8D5FA}"/>
                </a:ext>
              </a:extLst>
            </p:cNvPr>
            <p:cNvGrpSpPr/>
            <p:nvPr/>
          </p:nvGrpSpPr>
          <p:grpSpPr>
            <a:xfrm>
              <a:off x="7569389" y="859156"/>
              <a:ext cx="903" cy="2535660"/>
              <a:chOff x="3126678" y="3429000"/>
              <a:chExt cx="2044" cy="2969406"/>
            </a:xfrm>
          </p:grpSpPr>
          <p:cxnSp>
            <p:nvCxnSpPr>
              <p:cNvPr id="443" name="Straight Connector 442">
                <a:extLst>
                  <a:ext uri="{FF2B5EF4-FFF2-40B4-BE49-F238E27FC236}">
                    <a16:creationId xmlns:a16="http://schemas.microsoft.com/office/drawing/2014/main" id="{107D1046-78C2-F863-1872-226E7E80A394}"/>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9BD75925-D0D2-3FAF-67EA-7DD55AD997B1}"/>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AAE41328-A237-CBEE-79F0-C217CC82E70B}"/>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1C47470D-154D-DA2B-9FD2-13C7B211F806}"/>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1" name="Group 380">
              <a:extLst>
                <a:ext uri="{FF2B5EF4-FFF2-40B4-BE49-F238E27FC236}">
                  <a16:creationId xmlns:a16="http://schemas.microsoft.com/office/drawing/2014/main" id="{B22620AA-457A-8F45-37FA-344AC4AE6824}"/>
                </a:ext>
              </a:extLst>
            </p:cNvPr>
            <p:cNvGrpSpPr/>
            <p:nvPr/>
          </p:nvGrpSpPr>
          <p:grpSpPr>
            <a:xfrm>
              <a:off x="5873326" y="734005"/>
              <a:ext cx="1749046" cy="3191439"/>
              <a:chOff x="-4147149" y="328759"/>
              <a:chExt cx="3959986" cy="7225683"/>
            </a:xfrm>
          </p:grpSpPr>
          <p:pic>
            <p:nvPicPr>
              <p:cNvPr id="439" name="Picture 2" descr="Image result for earth">
                <a:extLst>
                  <a:ext uri="{FF2B5EF4-FFF2-40B4-BE49-F238E27FC236}">
                    <a16:creationId xmlns:a16="http://schemas.microsoft.com/office/drawing/2014/main" id="{47CE51DA-E6CE-A3C1-C5B7-B503A3C7B5D3}"/>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0" name="Picture 2" descr="Image result for earth">
                <a:extLst>
                  <a:ext uri="{FF2B5EF4-FFF2-40B4-BE49-F238E27FC236}">
                    <a16:creationId xmlns:a16="http://schemas.microsoft.com/office/drawing/2014/main" id="{EC91BADC-ECF6-C634-733E-1563DC0FD48B}"/>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1" name="Picture 2" descr="Image result for earth">
                <a:extLst>
                  <a:ext uri="{FF2B5EF4-FFF2-40B4-BE49-F238E27FC236}">
                    <a16:creationId xmlns:a16="http://schemas.microsoft.com/office/drawing/2014/main" id="{8AAA0D4F-A4B2-6430-6778-29B0A2840B96}"/>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2" name="Picture 2" descr="Image result for earth">
                <a:extLst>
                  <a:ext uri="{FF2B5EF4-FFF2-40B4-BE49-F238E27FC236}">
                    <a16:creationId xmlns:a16="http://schemas.microsoft.com/office/drawing/2014/main" id="{E39DB4FD-F427-FEEB-1FD8-877F939E39EE}"/>
                  </a:ext>
                </a:extLst>
              </p:cNvPr>
              <p:cNvPicPr>
                <a:picLocks noChangeAspect="1" noChangeArrowheads="1"/>
              </p:cNvPicPr>
              <p:nvPr/>
            </p:nvPicPr>
            <p:blipFill>
              <a:blip r:embed="rId6">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382" name="Group 381">
              <a:extLst>
                <a:ext uri="{FF2B5EF4-FFF2-40B4-BE49-F238E27FC236}">
                  <a16:creationId xmlns:a16="http://schemas.microsoft.com/office/drawing/2014/main" id="{7A70D412-2A4C-7316-FC1E-FAB945DE3C9E}"/>
                </a:ext>
              </a:extLst>
            </p:cNvPr>
            <p:cNvGrpSpPr/>
            <p:nvPr/>
          </p:nvGrpSpPr>
          <p:grpSpPr>
            <a:xfrm>
              <a:off x="9390958" y="872571"/>
              <a:ext cx="903" cy="2535660"/>
              <a:chOff x="3126678" y="3429000"/>
              <a:chExt cx="2044" cy="2969406"/>
            </a:xfrm>
          </p:grpSpPr>
          <p:cxnSp>
            <p:nvCxnSpPr>
              <p:cNvPr id="435" name="Straight Connector 434">
                <a:extLst>
                  <a:ext uri="{FF2B5EF4-FFF2-40B4-BE49-F238E27FC236}">
                    <a16:creationId xmlns:a16="http://schemas.microsoft.com/office/drawing/2014/main" id="{659B3CB8-0813-25B9-5B68-0E2CC1905AA3}"/>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39870603-D027-2A99-E3C7-9F0C2DBC1BFC}"/>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CFDE3EE-2F18-937C-208A-A4A9C05DFDF3}"/>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4E9D0BE4-A29A-1CE0-D8B6-B3EF78B69297}"/>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EF8D7266-CFEC-EC5A-3D57-D1A105551FBE}"/>
                </a:ext>
              </a:extLst>
            </p:cNvPr>
            <p:cNvGrpSpPr/>
            <p:nvPr/>
          </p:nvGrpSpPr>
          <p:grpSpPr>
            <a:xfrm>
              <a:off x="11058545" y="880985"/>
              <a:ext cx="903" cy="2535660"/>
              <a:chOff x="3126678" y="3429000"/>
              <a:chExt cx="2044" cy="2969406"/>
            </a:xfrm>
          </p:grpSpPr>
          <p:cxnSp>
            <p:nvCxnSpPr>
              <p:cNvPr id="431" name="Straight Connector 430">
                <a:extLst>
                  <a:ext uri="{FF2B5EF4-FFF2-40B4-BE49-F238E27FC236}">
                    <a16:creationId xmlns:a16="http://schemas.microsoft.com/office/drawing/2014/main" id="{3292F38E-4C01-C3BA-493B-3338B9ECD489}"/>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CE2C6BAA-4BDA-0EAD-73E1-ADA6BED7E620}"/>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28835402-A072-6BFF-DB52-309F39B6A23E}"/>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6A24B457-E7E3-593D-7F98-EC913DAA292B}"/>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4" name="Group 383">
              <a:extLst>
                <a:ext uri="{FF2B5EF4-FFF2-40B4-BE49-F238E27FC236}">
                  <a16:creationId xmlns:a16="http://schemas.microsoft.com/office/drawing/2014/main" id="{4845FAB5-2727-F530-73D1-1E721F276B17}"/>
                </a:ext>
              </a:extLst>
            </p:cNvPr>
            <p:cNvGrpSpPr/>
            <p:nvPr/>
          </p:nvGrpSpPr>
          <p:grpSpPr>
            <a:xfrm>
              <a:off x="11931340" y="851160"/>
              <a:ext cx="903" cy="2535660"/>
              <a:chOff x="3126678" y="3429000"/>
              <a:chExt cx="2044" cy="2969406"/>
            </a:xfrm>
          </p:grpSpPr>
          <p:cxnSp>
            <p:nvCxnSpPr>
              <p:cNvPr id="427" name="Straight Connector 426">
                <a:extLst>
                  <a:ext uri="{FF2B5EF4-FFF2-40B4-BE49-F238E27FC236}">
                    <a16:creationId xmlns:a16="http://schemas.microsoft.com/office/drawing/2014/main" id="{898C3C04-A2EA-74EF-474B-BC718D96381D}"/>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E99F8F70-7884-91BC-3CC8-E07085067F34}"/>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0FDF7D5-6D32-0425-7126-0CC2F88ECB13}"/>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3AB67437-6159-1FE7-FD85-B4DED94BC557}"/>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5" name="Group 384">
              <a:extLst>
                <a:ext uri="{FF2B5EF4-FFF2-40B4-BE49-F238E27FC236}">
                  <a16:creationId xmlns:a16="http://schemas.microsoft.com/office/drawing/2014/main" id="{C22FD67E-FE1F-714F-739F-D0655256DB9A}"/>
                </a:ext>
              </a:extLst>
            </p:cNvPr>
            <p:cNvGrpSpPr/>
            <p:nvPr/>
          </p:nvGrpSpPr>
          <p:grpSpPr>
            <a:xfrm>
              <a:off x="10256489" y="868149"/>
              <a:ext cx="903" cy="2535660"/>
              <a:chOff x="3126678" y="3429000"/>
              <a:chExt cx="2044" cy="2969406"/>
            </a:xfrm>
          </p:grpSpPr>
          <p:cxnSp>
            <p:nvCxnSpPr>
              <p:cNvPr id="423" name="Straight Connector 422">
                <a:extLst>
                  <a:ext uri="{FF2B5EF4-FFF2-40B4-BE49-F238E27FC236}">
                    <a16:creationId xmlns:a16="http://schemas.microsoft.com/office/drawing/2014/main" id="{7AFE441D-46AB-8B01-627C-865FC5F3FCBA}"/>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6F025F79-225F-1DB3-4732-CCD83D14B55B}"/>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4A8DA614-03CC-29A6-C043-65EE7EABB29E}"/>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449DD69A-7AE4-9022-8491-34D3C0713B56}"/>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6" name="Group 385">
              <a:extLst>
                <a:ext uri="{FF2B5EF4-FFF2-40B4-BE49-F238E27FC236}">
                  <a16:creationId xmlns:a16="http://schemas.microsoft.com/office/drawing/2014/main" id="{15DDDED9-5C29-18F4-ED05-5FCB63F645CA}"/>
                </a:ext>
              </a:extLst>
            </p:cNvPr>
            <p:cNvGrpSpPr/>
            <p:nvPr/>
          </p:nvGrpSpPr>
          <p:grpSpPr>
            <a:xfrm>
              <a:off x="8575506" y="852317"/>
              <a:ext cx="903" cy="2535660"/>
              <a:chOff x="3126678" y="3429000"/>
              <a:chExt cx="2044" cy="2969406"/>
            </a:xfrm>
          </p:grpSpPr>
          <p:cxnSp>
            <p:nvCxnSpPr>
              <p:cNvPr id="419" name="Straight Connector 418">
                <a:extLst>
                  <a:ext uri="{FF2B5EF4-FFF2-40B4-BE49-F238E27FC236}">
                    <a16:creationId xmlns:a16="http://schemas.microsoft.com/office/drawing/2014/main" id="{55BE28CA-6ED1-C21B-AA94-2BC70F37DE6B}"/>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7EFC863-9B1C-1417-FF71-36BAD0ECC25A}"/>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879D300-4BD7-70B3-CE0C-27369CF9208D}"/>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079AA6C-B320-0CDD-911C-77C1E008F0A2}"/>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7" name="Group 386">
              <a:extLst>
                <a:ext uri="{FF2B5EF4-FFF2-40B4-BE49-F238E27FC236}">
                  <a16:creationId xmlns:a16="http://schemas.microsoft.com/office/drawing/2014/main" id="{E9C60D09-513D-824F-9450-A95F5371E273}"/>
                </a:ext>
              </a:extLst>
            </p:cNvPr>
            <p:cNvGrpSpPr/>
            <p:nvPr/>
          </p:nvGrpSpPr>
          <p:grpSpPr>
            <a:xfrm>
              <a:off x="7568241" y="2813559"/>
              <a:ext cx="4624417" cy="499041"/>
              <a:chOff x="7568241" y="2813559"/>
              <a:chExt cx="4624417" cy="499041"/>
            </a:xfrm>
          </p:grpSpPr>
          <p:grpSp>
            <p:nvGrpSpPr>
              <p:cNvPr id="388" name="Group 387">
                <a:extLst>
                  <a:ext uri="{FF2B5EF4-FFF2-40B4-BE49-F238E27FC236}">
                    <a16:creationId xmlns:a16="http://schemas.microsoft.com/office/drawing/2014/main" id="{D1206CF5-05FB-7340-60E0-354292D38B13}"/>
                  </a:ext>
                </a:extLst>
              </p:cNvPr>
              <p:cNvGrpSpPr/>
              <p:nvPr/>
            </p:nvGrpSpPr>
            <p:grpSpPr>
              <a:xfrm>
                <a:off x="8955231" y="2890190"/>
                <a:ext cx="740986" cy="338937"/>
                <a:chOff x="8646640" y="3111509"/>
                <a:chExt cx="1677654" cy="767381"/>
              </a:xfrm>
            </p:grpSpPr>
            <p:grpSp>
              <p:nvGrpSpPr>
                <p:cNvPr id="414" name="Group 413">
                  <a:extLst>
                    <a:ext uri="{FF2B5EF4-FFF2-40B4-BE49-F238E27FC236}">
                      <a16:creationId xmlns:a16="http://schemas.microsoft.com/office/drawing/2014/main" id="{3C88D6E7-81DE-C169-30E7-6363EA95D6D7}"/>
                    </a:ext>
                  </a:extLst>
                </p:cNvPr>
                <p:cNvGrpSpPr/>
                <p:nvPr/>
              </p:nvGrpSpPr>
              <p:grpSpPr>
                <a:xfrm rot="5400000">
                  <a:off x="8841587" y="3212326"/>
                  <a:ext cx="180885" cy="570780"/>
                  <a:chOff x="5924550" y="2736683"/>
                  <a:chExt cx="723900" cy="1549567"/>
                </a:xfrm>
              </p:grpSpPr>
              <p:sp>
                <p:nvSpPr>
                  <p:cNvPr id="416" name="Oval 415">
                    <a:extLst>
                      <a:ext uri="{FF2B5EF4-FFF2-40B4-BE49-F238E27FC236}">
                        <a16:creationId xmlns:a16="http://schemas.microsoft.com/office/drawing/2014/main" id="{EE1048ED-BCFF-9AF8-F685-4CA5E80BCB5E}"/>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7" name="Oval 416">
                    <a:extLst>
                      <a:ext uri="{FF2B5EF4-FFF2-40B4-BE49-F238E27FC236}">
                        <a16:creationId xmlns:a16="http://schemas.microsoft.com/office/drawing/2014/main" id="{B40C7285-FAB4-E732-E840-BE464754A443}"/>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8" name="Oval 417">
                    <a:extLst>
                      <a:ext uri="{FF2B5EF4-FFF2-40B4-BE49-F238E27FC236}">
                        <a16:creationId xmlns:a16="http://schemas.microsoft.com/office/drawing/2014/main" id="{AF1B932A-AF1C-688E-01FC-6720B505669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15" name="Picture 8" descr="Rocket, Star, Moon, Space Travel, Space, Research">
                  <a:extLst>
                    <a:ext uri="{FF2B5EF4-FFF2-40B4-BE49-F238E27FC236}">
                      <a16:creationId xmlns:a16="http://schemas.microsoft.com/office/drawing/2014/main" id="{F5F5A352-DC08-F978-98B1-05DCE0F0999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9" name="Group 388">
                <a:extLst>
                  <a:ext uri="{FF2B5EF4-FFF2-40B4-BE49-F238E27FC236}">
                    <a16:creationId xmlns:a16="http://schemas.microsoft.com/office/drawing/2014/main" id="{6EBFA6AA-E425-4A2F-F730-8D269BC16509}"/>
                  </a:ext>
                </a:extLst>
              </p:cNvPr>
              <p:cNvGrpSpPr/>
              <p:nvPr/>
            </p:nvGrpSpPr>
            <p:grpSpPr>
              <a:xfrm>
                <a:off x="10627919" y="2881633"/>
                <a:ext cx="741971" cy="338937"/>
                <a:chOff x="4920826" y="3092135"/>
                <a:chExt cx="1679884" cy="767381"/>
              </a:xfrm>
            </p:grpSpPr>
            <p:grpSp>
              <p:nvGrpSpPr>
                <p:cNvPr id="409" name="Group 408">
                  <a:extLst>
                    <a:ext uri="{FF2B5EF4-FFF2-40B4-BE49-F238E27FC236}">
                      <a16:creationId xmlns:a16="http://schemas.microsoft.com/office/drawing/2014/main" id="{C2C7EFB9-DC78-51BB-DEC0-71304F4C08E4}"/>
                    </a:ext>
                  </a:extLst>
                </p:cNvPr>
                <p:cNvGrpSpPr/>
                <p:nvPr/>
              </p:nvGrpSpPr>
              <p:grpSpPr>
                <a:xfrm rot="5400000">
                  <a:off x="5115773" y="3189466"/>
                  <a:ext cx="180885" cy="570780"/>
                  <a:chOff x="5924550" y="2736683"/>
                  <a:chExt cx="723900" cy="1549567"/>
                </a:xfrm>
              </p:grpSpPr>
              <p:sp>
                <p:nvSpPr>
                  <p:cNvPr id="411" name="Oval 410">
                    <a:extLst>
                      <a:ext uri="{FF2B5EF4-FFF2-40B4-BE49-F238E27FC236}">
                        <a16:creationId xmlns:a16="http://schemas.microsoft.com/office/drawing/2014/main" id="{1EDA742A-08A6-6BD7-1C62-A945D3796E4B}"/>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2" name="Oval 411">
                    <a:extLst>
                      <a:ext uri="{FF2B5EF4-FFF2-40B4-BE49-F238E27FC236}">
                        <a16:creationId xmlns:a16="http://schemas.microsoft.com/office/drawing/2014/main" id="{BD28836C-1BE4-718A-A2A9-9DA5CBF0A61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3" name="Oval 412">
                    <a:extLst>
                      <a:ext uri="{FF2B5EF4-FFF2-40B4-BE49-F238E27FC236}">
                        <a16:creationId xmlns:a16="http://schemas.microsoft.com/office/drawing/2014/main" id="{017DF0AB-7DC5-1479-00BB-E93864F7C41D}"/>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10" name="Picture 8" descr="Rocket, Star, Moon, Space Travel, Space, Research">
                  <a:extLst>
                    <a:ext uri="{FF2B5EF4-FFF2-40B4-BE49-F238E27FC236}">
                      <a16:creationId xmlns:a16="http://schemas.microsoft.com/office/drawing/2014/main" id="{80BCC749-B8DE-D3E6-14A2-18C81262B16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0" name="Group 389">
                <a:extLst>
                  <a:ext uri="{FF2B5EF4-FFF2-40B4-BE49-F238E27FC236}">
                    <a16:creationId xmlns:a16="http://schemas.microsoft.com/office/drawing/2014/main" id="{AFA3D3F8-9C38-DD90-7620-3CF2C79DA279}"/>
                  </a:ext>
                </a:extLst>
              </p:cNvPr>
              <p:cNvGrpSpPr/>
              <p:nvPr/>
            </p:nvGrpSpPr>
            <p:grpSpPr>
              <a:xfrm>
                <a:off x="9820783" y="2895047"/>
                <a:ext cx="747714" cy="338937"/>
                <a:chOff x="6772231" y="3122507"/>
                <a:chExt cx="1692886" cy="767381"/>
              </a:xfrm>
            </p:grpSpPr>
            <p:grpSp>
              <p:nvGrpSpPr>
                <p:cNvPr id="404" name="Group 403">
                  <a:extLst>
                    <a:ext uri="{FF2B5EF4-FFF2-40B4-BE49-F238E27FC236}">
                      <a16:creationId xmlns:a16="http://schemas.microsoft.com/office/drawing/2014/main" id="{C810CE6C-66B3-3A1B-FA21-EBA7A2D68503}"/>
                    </a:ext>
                  </a:extLst>
                </p:cNvPr>
                <p:cNvGrpSpPr/>
                <p:nvPr/>
              </p:nvGrpSpPr>
              <p:grpSpPr>
                <a:xfrm rot="5400000">
                  <a:off x="6967178" y="3225174"/>
                  <a:ext cx="180885" cy="570780"/>
                  <a:chOff x="5924550" y="2736683"/>
                  <a:chExt cx="723900" cy="1549567"/>
                </a:xfrm>
              </p:grpSpPr>
              <p:sp>
                <p:nvSpPr>
                  <p:cNvPr id="406" name="Oval 405">
                    <a:extLst>
                      <a:ext uri="{FF2B5EF4-FFF2-40B4-BE49-F238E27FC236}">
                        <a16:creationId xmlns:a16="http://schemas.microsoft.com/office/drawing/2014/main" id="{8BF4F735-33CB-EB26-BA1D-3EFB399D63E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7" name="Oval 406">
                    <a:extLst>
                      <a:ext uri="{FF2B5EF4-FFF2-40B4-BE49-F238E27FC236}">
                        <a16:creationId xmlns:a16="http://schemas.microsoft.com/office/drawing/2014/main" id="{25773D6B-F4DC-41EF-83C1-C8379D1E72D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8" name="Oval 407">
                    <a:extLst>
                      <a:ext uri="{FF2B5EF4-FFF2-40B4-BE49-F238E27FC236}">
                        <a16:creationId xmlns:a16="http://schemas.microsoft.com/office/drawing/2014/main" id="{6F0AA529-C026-097C-FD6C-E361C94E2C2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05" name="Picture 8" descr="Rocket, Star, Moon, Space Travel, Space, Research">
                  <a:extLst>
                    <a:ext uri="{FF2B5EF4-FFF2-40B4-BE49-F238E27FC236}">
                      <a16:creationId xmlns:a16="http://schemas.microsoft.com/office/drawing/2014/main" id="{C16BEDA2-0C6F-6117-CBF8-E7E93FE2CFA1}"/>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1" name="Group 390">
                <a:extLst>
                  <a:ext uri="{FF2B5EF4-FFF2-40B4-BE49-F238E27FC236}">
                    <a16:creationId xmlns:a16="http://schemas.microsoft.com/office/drawing/2014/main" id="{F32853BC-F222-CDEC-BE29-CC4A748CD02B}"/>
                  </a:ext>
                </a:extLst>
              </p:cNvPr>
              <p:cNvGrpSpPr/>
              <p:nvPr/>
            </p:nvGrpSpPr>
            <p:grpSpPr>
              <a:xfrm>
                <a:off x="11447420" y="2881632"/>
                <a:ext cx="745238" cy="338937"/>
                <a:chOff x="2869238" y="3092134"/>
                <a:chExt cx="1687281" cy="767381"/>
              </a:xfrm>
            </p:grpSpPr>
            <p:grpSp>
              <p:nvGrpSpPr>
                <p:cNvPr id="399" name="Group 398">
                  <a:extLst>
                    <a:ext uri="{FF2B5EF4-FFF2-40B4-BE49-F238E27FC236}">
                      <a16:creationId xmlns:a16="http://schemas.microsoft.com/office/drawing/2014/main" id="{963DC389-E79B-5F34-82CA-F634DEF94E10}"/>
                    </a:ext>
                  </a:extLst>
                </p:cNvPr>
                <p:cNvGrpSpPr/>
                <p:nvPr/>
              </p:nvGrpSpPr>
              <p:grpSpPr>
                <a:xfrm rot="5400000">
                  <a:off x="3064185" y="3197086"/>
                  <a:ext cx="180885" cy="570780"/>
                  <a:chOff x="5924550" y="2736683"/>
                  <a:chExt cx="723900" cy="1549567"/>
                </a:xfrm>
              </p:grpSpPr>
              <p:sp>
                <p:nvSpPr>
                  <p:cNvPr id="401" name="Oval 400">
                    <a:extLst>
                      <a:ext uri="{FF2B5EF4-FFF2-40B4-BE49-F238E27FC236}">
                        <a16:creationId xmlns:a16="http://schemas.microsoft.com/office/drawing/2014/main" id="{4DF28457-29EA-8B52-1FE5-CC6FB60BF18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2" name="Oval 401">
                    <a:extLst>
                      <a:ext uri="{FF2B5EF4-FFF2-40B4-BE49-F238E27FC236}">
                        <a16:creationId xmlns:a16="http://schemas.microsoft.com/office/drawing/2014/main" id="{0D5542F3-39AD-8B74-4C01-91D2364B513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3" name="Oval 402">
                    <a:extLst>
                      <a:ext uri="{FF2B5EF4-FFF2-40B4-BE49-F238E27FC236}">
                        <a16:creationId xmlns:a16="http://schemas.microsoft.com/office/drawing/2014/main" id="{E3DECD5C-7C1F-E462-F0A2-14BAD778C26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00" name="Picture 8" descr="Rocket, Star, Moon, Space Travel, Space, Research">
                  <a:extLst>
                    <a:ext uri="{FF2B5EF4-FFF2-40B4-BE49-F238E27FC236}">
                      <a16:creationId xmlns:a16="http://schemas.microsoft.com/office/drawing/2014/main" id="{0F16758C-88B9-3312-A58F-C4F83315F983}"/>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pic>
            <p:nvPicPr>
              <p:cNvPr id="392" name="Graphic 391" descr="Confused person with solid fill">
                <a:extLst>
                  <a:ext uri="{FF2B5EF4-FFF2-40B4-BE49-F238E27FC236}">
                    <a16:creationId xmlns:a16="http://schemas.microsoft.com/office/drawing/2014/main" id="{B39BEE5D-D9EC-BB63-A1B9-5468CDE08E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568241" y="2813559"/>
                <a:ext cx="499041" cy="499041"/>
              </a:xfrm>
              <a:prstGeom prst="rect">
                <a:avLst/>
              </a:prstGeom>
            </p:spPr>
          </p:pic>
          <p:grpSp>
            <p:nvGrpSpPr>
              <p:cNvPr id="393" name="Group 392">
                <a:extLst>
                  <a:ext uri="{FF2B5EF4-FFF2-40B4-BE49-F238E27FC236}">
                    <a16:creationId xmlns:a16="http://schemas.microsoft.com/office/drawing/2014/main" id="{BBE8685B-0C8F-AF27-8A55-A9EA162258C4}"/>
                  </a:ext>
                </a:extLst>
              </p:cNvPr>
              <p:cNvGrpSpPr/>
              <p:nvPr/>
            </p:nvGrpSpPr>
            <p:grpSpPr>
              <a:xfrm>
                <a:off x="8131305" y="2890190"/>
                <a:ext cx="736158" cy="338937"/>
                <a:chOff x="10474142" y="3111509"/>
                <a:chExt cx="1666722" cy="767381"/>
              </a:xfrm>
            </p:grpSpPr>
            <p:grpSp>
              <p:nvGrpSpPr>
                <p:cNvPr id="394" name="Group 393">
                  <a:extLst>
                    <a:ext uri="{FF2B5EF4-FFF2-40B4-BE49-F238E27FC236}">
                      <a16:creationId xmlns:a16="http://schemas.microsoft.com/office/drawing/2014/main" id="{96713EB0-4124-33DA-C5C7-FA1B8D5586F9}"/>
                    </a:ext>
                  </a:extLst>
                </p:cNvPr>
                <p:cNvGrpSpPr/>
                <p:nvPr/>
              </p:nvGrpSpPr>
              <p:grpSpPr>
                <a:xfrm rot="5400000">
                  <a:off x="10669089" y="3212326"/>
                  <a:ext cx="180885" cy="570780"/>
                  <a:chOff x="5924550" y="2736683"/>
                  <a:chExt cx="723900" cy="1549567"/>
                </a:xfrm>
              </p:grpSpPr>
              <p:sp>
                <p:nvSpPr>
                  <p:cNvPr id="396" name="Oval 395">
                    <a:extLst>
                      <a:ext uri="{FF2B5EF4-FFF2-40B4-BE49-F238E27FC236}">
                        <a16:creationId xmlns:a16="http://schemas.microsoft.com/office/drawing/2014/main" id="{6AF21441-F70A-150C-0137-8C9A59471F5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Oval 396">
                    <a:extLst>
                      <a:ext uri="{FF2B5EF4-FFF2-40B4-BE49-F238E27FC236}">
                        <a16:creationId xmlns:a16="http://schemas.microsoft.com/office/drawing/2014/main" id="{F1A84882-8800-6701-D551-D173C8E0158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Oval 397">
                    <a:extLst>
                      <a:ext uri="{FF2B5EF4-FFF2-40B4-BE49-F238E27FC236}">
                        <a16:creationId xmlns:a16="http://schemas.microsoft.com/office/drawing/2014/main" id="{51FE34D1-5B42-69FE-3637-FA0408AE1E0A}"/>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95" name="Picture 8" descr="Rocket, Star, Moon, Space Travel, Space, Research">
                  <a:extLst>
                    <a:ext uri="{FF2B5EF4-FFF2-40B4-BE49-F238E27FC236}">
                      <a16:creationId xmlns:a16="http://schemas.microsoft.com/office/drawing/2014/main" id="{9CBDF5F7-2C6D-A83D-CF72-E1591111E616}"/>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447" name="Group 446">
            <a:extLst>
              <a:ext uri="{FF2B5EF4-FFF2-40B4-BE49-F238E27FC236}">
                <a16:creationId xmlns:a16="http://schemas.microsoft.com/office/drawing/2014/main" id="{AEAA6AD1-F96B-C9B9-F8FD-0C2D3638A599}"/>
              </a:ext>
            </a:extLst>
          </p:cNvPr>
          <p:cNvGrpSpPr/>
          <p:nvPr/>
        </p:nvGrpSpPr>
        <p:grpSpPr>
          <a:xfrm>
            <a:off x="5856380" y="-225463"/>
            <a:ext cx="298108" cy="7083463"/>
            <a:chOff x="5856380" y="-225463"/>
            <a:chExt cx="298108" cy="7083463"/>
          </a:xfrm>
        </p:grpSpPr>
        <p:sp>
          <p:nvSpPr>
            <p:cNvPr id="448" name="Rectangle 447">
              <a:extLst>
                <a:ext uri="{FF2B5EF4-FFF2-40B4-BE49-F238E27FC236}">
                  <a16:creationId xmlns:a16="http://schemas.microsoft.com/office/drawing/2014/main" id="{F15BEEC9-CBC0-3DA4-3B52-9EA8876D1E9B}"/>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9" name="Straight Connector 448">
              <a:extLst>
                <a:ext uri="{FF2B5EF4-FFF2-40B4-BE49-F238E27FC236}">
                  <a16:creationId xmlns:a16="http://schemas.microsoft.com/office/drawing/2014/main" id="{7AD9CECE-8195-F47E-C14E-D79168A11790}"/>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B8293FA-4D7B-C120-C2A5-23B2756F1D15}"/>
                  </a:ext>
                </a:extLst>
              </p:cNvPr>
              <p:cNvSpPr txBox="1"/>
              <p:nvPr/>
            </p:nvSpPr>
            <p:spPr>
              <a:xfrm>
                <a:off x="847484" y="4723975"/>
                <a:ext cx="4255538" cy="1821461"/>
              </a:xfrm>
              <a:prstGeom prst="rect">
                <a:avLst/>
              </a:prstGeom>
              <a:solidFill>
                <a:schemeClr val="bg1"/>
              </a:solidFill>
              <a:ln w="38100">
                <a:solidFill>
                  <a:schemeClr val="tx1"/>
                </a:solidFill>
              </a:ln>
            </p:spPr>
            <p:txBody>
              <a:bodyPr wrap="square" rtlCol="0">
                <a:spAutoFit/>
              </a:bodyPr>
              <a:lstStyle/>
              <a:p>
                <a:pPr algn="ctr"/>
                <a14:m>
                  <m:oMath xmlns:m="http://schemas.openxmlformats.org/officeDocument/2006/math">
                    <m:f>
                      <m:fPr>
                        <m:ctrlPr>
                          <a:rPr lang="en-GB" sz="7200" i="1">
                            <a:latin typeface="Cambria Math" panose="02040503050406030204" pitchFamily="18" charset="0"/>
                          </a:rPr>
                        </m:ctrlPr>
                      </m:fPr>
                      <m:num>
                        <m:acc>
                          <m:accPr>
                            <m:chr m:val="̃"/>
                            <m:ctrlPr>
                              <a:rPr lang="en-GB" sz="7200" b="0" i="1" smtClean="0">
                                <a:solidFill>
                                  <a:srgbClr val="FF0000"/>
                                </a:solidFill>
                                <a:latin typeface="Cambria Math" panose="02040503050406030204" pitchFamily="18" charset="0"/>
                              </a:rPr>
                            </m:ctrlPr>
                          </m:accPr>
                          <m:e>
                            <m:r>
                              <a:rPr lang="en-GB" sz="7200" i="1">
                                <a:solidFill>
                                  <a:srgbClr val="FF0000"/>
                                </a:solidFill>
                                <a:latin typeface="Cambria Math" panose="02040503050406030204" pitchFamily="18" charset="0"/>
                              </a:rPr>
                              <m:t>𝑓</m:t>
                            </m:r>
                          </m:e>
                        </m:acc>
                      </m:num>
                      <m:den>
                        <m:r>
                          <a:rPr lang="en-GB" sz="7200" i="1">
                            <a:latin typeface="Cambria Math" panose="02040503050406030204" pitchFamily="18" charset="0"/>
                          </a:rPr>
                          <m:t>𝑐</m:t>
                        </m:r>
                      </m:den>
                    </m:f>
                    <m:r>
                      <a:rPr lang="en-CA" sz="7200" i="1">
                        <a:latin typeface="Cambria Math" panose="02040503050406030204" pitchFamily="18" charset="0"/>
                      </a:rPr>
                      <m:t>=</m:t>
                    </m:r>
                    <m:r>
                      <a:rPr lang="en-CA" sz="7200" i="1">
                        <a:solidFill>
                          <a:srgbClr val="C00000"/>
                        </a:solidFill>
                        <a:latin typeface="Cambria Math" panose="02040503050406030204" pitchFamily="18" charset="0"/>
                      </a:rPr>
                      <m:t>𝑎</m:t>
                    </m:r>
                    <m:f>
                      <m:fPr>
                        <m:ctrlPr>
                          <a:rPr lang="en-CA" sz="7200" i="1">
                            <a:latin typeface="Cambria Math" panose="02040503050406030204" pitchFamily="18" charset="0"/>
                          </a:rPr>
                        </m:ctrlPr>
                      </m:fPr>
                      <m:num>
                        <m:r>
                          <a:rPr lang="en-CA" sz="7200" i="1">
                            <a:latin typeface="Cambria Math" panose="02040503050406030204" pitchFamily="18" charset="0"/>
                          </a:rPr>
                          <m:t>𝐷</m:t>
                        </m:r>
                      </m:num>
                      <m:den>
                        <m:acc>
                          <m:accPr>
                            <m:chr m:val="̃"/>
                            <m:ctrlPr>
                              <a:rPr lang="en-CA" sz="7200" i="1">
                                <a:solidFill>
                                  <a:srgbClr val="FF0000"/>
                                </a:solidFill>
                                <a:latin typeface="Cambria Math" panose="02040503050406030204" pitchFamily="18" charset="0"/>
                              </a:rPr>
                            </m:ctrlPr>
                          </m:accPr>
                          <m:e>
                            <m:r>
                              <a:rPr lang="en-CA" sz="7200" i="1">
                                <a:solidFill>
                                  <a:srgbClr val="FF0000"/>
                                </a:solidFill>
                                <a:latin typeface="Cambria Math" panose="02040503050406030204" pitchFamily="18" charset="0"/>
                              </a:rPr>
                              <m:t>𝑥</m:t>
                            </m:r>
                          </m:e>
                        </m:acc>
                      </m:den>
                    </m:f>
                  </m:oMath>
                </a14:m>
                <a:r>
                  <a:rPr lang="en-CA" sz="7200" dirty="0"/>
                  <a:t>  </a:t>
                </a:r>
              </a:p>
            </p:txBody>
          </p:sp>
        </mc:Choice>
        <mc:Fallback xmlns="">
          <p:sp>
            <p:nvSpPr>
              <p:cNvPr id="62" name="TextBox 61">
                <a:extLst>
                  <a:ext uri="{FF2B5EF4-FFF2-40B4-BE49-F238E27FC236}">
                    <a16:creationId xmlns:a16="http://schemas.microsoft.com/office/drawing/2014/main" id="{3B8293FA-4D7B-C120-C2A5-23B2756F1D15}"/>
                  </a:ext>
                </a:extLst>
              </p:cNvPr>
              <p:cNvSpPr txBox="1">
                <a:spLocks noRot="1" noChangeAspect="1" noMove="1" noResize="1" noEditPoints="1" noAdjustHandles="1" noChangeArrowheads="1" noChangeShapeType="1" noTextEdit="1"/>
              </p:cNvSpPr>
              <p:nvPr/>
            </p:nvSpPr>
            <p:spPr>
              <a:xfrm>
                <a:off x="847484" y="4723975"/>
                <a:ext cx="4255538" cy="1821461"/>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582B1D2-CDB2-CB3A-39D8-D5945B325007}"/>
                  </a:ext>
                </a:extLst>
              </p:cNvPr>
              <p:cNvSpPr txBox="1"/>
              <p:nvPr/>
            </p:nvSpPr>
            <p:spPr>
              <a:xfrm>
                <a:off x="6768850" y="4486616"/>
                <a:ext cx="4886894" cy="2264851"/>
              </a:xfrm>
              <a:prstGeom prst="rect">
                <a:avLst/>
              </a:prstGeom>
              <a:solidFill>
                <a:schemeClr val="bg1"/>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4400" b="0" i="1" smtClean="0">
                              <a:solidFill>
                                <a:schemeClr val="tx1"/>
                              </a:solidFill>
                              <a:latin typeface="Cambria Math" panose="02040503050406030204" pitchFamily="18" charset="0"/>
                            </a:rPr>
                          </m:ctrlPr>
                        </m:fPr>
                        <m:num>
                          <m:r>
                            <a:rPr lang="en-GB" sz="4400" b="0" i="1" smtClean="0">
                              <a:solidFill>
                                <a:srgbClr val="0070C0"/>
                              </a:solidFill>
                              <a:latin typeface="Cambria Math" panose="02040503050406030204" pitchFamily="18" charset="0"/>
                            </a:rPr>
                            <m:t>𝑓</m:t>
                          </m:r>
                        </m:num>
                        <m:den>
                          <m:r>
                            <a:rPr lang="en-GB" sz="4400" b="0" i="1" smtClean="0">
                              <a:solidFill>
                                <a:schemeClr val="tx1"/>
                              </a:solidFill>
                              <a:latin typeface="Cambria Math" panose="02040503050406030204" pitchFamily="18" charset="0"/>
                            </a:rPr>
                            <m:t>𝑐</m:t>
                          </m:r>
                        </m:den>
                      </m:f>
                      <m:r>
                        <a:rPr lang="en-CA" sz="4400" i="1">
                          <a:latin typeface="Cambria Math" panose="02040503050406030204" pitchFamily="18" charset="0"/>
                        </a:rPr>
                        <m:t>=</m:t>
                      </m:r>
                      <m:r>
                        <a:rPr lang="en-CA" sz="4400" i="1" smtClean="0">
                          <a:solidFill>
                            <a:srgbClr val="C00000"/>
                          </a:solidFill>
                          <a:latin typeface="Cambria Math" panose="02040503050406030204" pitchFamily="18" charset="0"/>
                        </a:rPr>
                        <m:t>𝑎</m:t>
                      </m:r>
                      <m:f>
                        <m:fPr>
                          <m:ctrlPr>
                            <a:rPr lang="en-CA" sz="4400" i="1">
                              <a:latin typeface="Cambria Math" panose="02040503050406030204" pitchFamily="18" charset="0"/>
                            </a:rPr>
                          </m:ctrlPr>
                        </m:fPr>
                        <m:num>
                          <m:r>
                            <a:rPr lang="en-GB" sz="4400" b="0" i="1" smtClean="0">
                              <a:latin typeface="Cambria Math" panose="02040503050406030204" pitchFamily="18" charset="0"/>
                            </a:rPr>
                            <m:t>1</m:t>
                          </m:r>
                        </m:num>
                        <m:den>
                          <m:rad>
                            <m:radPr>
                              <m:degHide m:val="on"/>
                              <m:ctrlPr>
                                <a:rPr lang="en-CA" sz="4400" i="1">
                                  <a:latin typeface="Cambria Math" panose="02040503050406030204" pitchFamily="18" charset="0"/>
                                </a:rPr>
                              </m:ctrlPr>
                            </m:radPr>
                            <m:deg/>
                            <m:e>
                              <m:r>
                                <a:rPr lang="en-GB" sz="4400" i="1">
                                  <a:latin typeface="Cambria Math" panose="02040503050406030204" pitchFamily="18" charset="0"/>
                                </a:rPr>
                                <m:t>1−</m:t>
                              </m:r>
                              <m:f>
                                <m:fPr>
                                  <m:ctrlPr>
                                    <a:rPr lang="en-GB" sz="4400" i="1">
                                      <a:latin typeface="Cambria Math" panose="02040503050406030204" pitchFamily="18" charset="0"/>
                                    </a:rPr>
                                  </m:ctrlPr>
                                </m:fPr>
                                <m:num>
                                  <m:sSub>
                                    <m:sSubPr>
                                      <m:ctrlPr>
                                        <a:rPr lang="en-GB" sz="4400" i="1">
                                          <a:latin typeface="Cambria Math" panose="02040503050406030204" pitchFamily="18" charset="0"/>
                                        </a:rPr>
                                      </m:ctrlPr>
                                    </m:sSubPr>
                                    <m:e>
                                      <m:r>
                                        <a:rPr lang="en-GB" sz="4400" i="1">
                                          <a:latin typeface="Cambria Math" panose="02040503050406030204" pitchFamily="18" charset="0"/>
                                        </a:rPr>
                                        <m:t>𝑟</m:t>
                                      </m:r>
                                    </m:e>
                                    <m:sub>
                                      <m:r>
                                        <a:rPr lang="en-GB" sz="4400" i="1">
                                          <a:latin typeface="Cambria Math" panose="02040503050406030204" pitchFamily="18" charset="0"/>
                                        </a:rPr>
                                        <m:t>𝑠</m:t>
                                      </m:r>
                                    </m:sub>
                                  </m:sSub>
                                </m:num>
                                <m:den>
                                  <m:r>
                                    <a:rPr lang="en-CA" sz="4400" i="1">
                                      <a:solidFill>
                                        <a:srgbClr val="0070C0"/>
                                      </a:solidFill>
                                      <a:latin typeface="Cambria Math" panose="02040503050406030204" pitchFamily="18" charset="0"/>
                                    </a:rPr>
                                    <m:t>𝑟</m:t>
                                  </m:r>
                                </m:den>
                              </m:f>
                            </m:e>
                          </m:rad>
                        </m:den>
                      </m:f>
                    </m:oMath>
                  </m:oMathPara>
                </a14:m>
                <a:endParaRPr lang="en-CA" sz="4800" dirty="0"/>
              </a:p>
            </p:txBody>
          </p:sp>
        </mc:Choice>
        <mc:Fallback xmlns="">
          <p:sp>
            <p:nvSpPr>
              <p:cNvPr id="149" name="TextBox 148">
                <a:extLst>
                  <a:ext uri="{FF2B5EF4-FFF2-40B4-BE49-F238E27FC236}">
                    <a16:creationId xmlns:a16="http://schemas.microsoft.com/office/drawing/2014/main" id="{8582B1D2-CDB2-CB3A-39D8-D5945B325007}"/>
                  </a:ext>
                </a:extLst>
              </p:cNvPr>
              <p:cNvSpPr txBox="1">
                <a:spLocks noRot="1" noChangeAspect="1" noMove="1" noResize="1" noEditPoints="1" noAdjustHandles="1" noChangeArrowheads="1" noChangeShapeType="1" noTextEdit="1"/>
              </p:cNvSpPr>
              <p:nvPr/>
            </p:nvSpPr>
            <p:spPr>
              <a:xfrm>
                <a:off x="6768850" y="4486616"/>
                <a:ext cx="4886894" cy="2264851"/>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189397E7-CFC9-F9CE-E11D-922C07455D50}"/>
              </a:ext>
            </a:extLst>
          </p:cNvPr>
          <p:cNvGrpSpPr/>
          <p:nvPr/>
        </p:nvGrpSpPr>
        <p:grpSpPr>
          <a:xfrm>
            <a:off x="23047" y="3332130"/>
            <a:ext cx="1089259" cy="995301"/>
            <a:chOff x="23047" y="3332130"/>
            <a:chExt cx="1089259" cy="995301"/>
          </a:xfrm>
        </p:grpSpPr>
        <p:sp>
          <p:nvSpPr>
            <p:cNvPr id="11" name="Right Brace 10">
              <a:extLst>
                <a:ext uri="{FF2B5EF4-FFF2-40B4-BE49-F238E27FC236}">
                  <a16:creationId xmlns:a16="http://schemas.microsoft.com/office/drawing/2014/main" id="{E36AA1FD-9417-06E1-8089-49B3DCB99E85}"/>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2C556C8-D8C9-25D1-385B-B66A4EC75ADD}"/>
                    </a:ext>
                  </a:extLst>
                </p:cNvPr>
                <p:cNvSpPr txBox="1"/>
                <p:nvPr/>
              </p:nvSpPr>
              <p:spPr>
                <a:xfrm>
                  <a:off x="178484" y="3619545"/>
                  <a:ext cx="695215"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i="1" dirty="0" smtClean="0">
                            <a:solidFill>
                              <a:schemeClr val="tx1"/>
                            </a:solidFill>
                            <a:latin typeface="Cambria Math" panose="02040503050406030204" pitchFamily="18" charset="0"/>
                          </a:rPr>
                          <m:t>𝐷</m:t>
                        </m:r>
                      </m:oMath>
                    </m:oMathPara>
                  </a14:m>
                  <a:endParaRPr lang="en-CA" sz="4000" dirty="0">
                    <a:solidFill>
                      <a:schemeClr val="tx1"/>
                    </a:solidFill>
                  </a:endParaRPr>
                </a:p>
              </p:txBody>
            </p:sp>
          </mc:Choice>
          <mc:Fallback xmlns="">
            <p:sp>
              <p:nvSpPr>
                <p:cNvPr id="150" name="TextBox 149">
                  <a:extLst>
                    <a:ext uri="{FF2B5EF4-FFF2-40B4-BE49-F238E27FC236}">
                      <a16:creationId xmlns:a16="http://schemas.microsoft.com/office/drawing/2014/main" id="{72C556C8-D8C9-25D1-385B-B66A4EC75ADD}"/>
                    </a:ext>
                  </a:extLst>
                </p:cNvPr>
                <p:cNvSpPr txBox="1">
                  <a:spLocks noRot="1" noChangeAspect="1" noMove="1" noResize="1" noEditPoints="1" noAdjustHandles="1" noChangeArrowheads="1" noChangeShapeType="1" noTextEdit="1"/>
                </p:cNvSpPr>
                <p:nvPr/>
              </p:nvSpPr>
              <p:spPr>
                <a:xfrm>
                  <a:off x="178484" y="3619545"/>
                  <a:ext cx="695215" cy="707886"/>
                </a:xfrm>
                <a:prstGeom prst="rect">
                  <a:avLst/>
                </a:prstGeom>
                <a:blipFill>
                  <a:blip r:embed="rId11"/>
                  <a:stretch>
                    <a:fillRect/>
                  </a:stretch>
                </a:blipFill>
              </p:spPr>
              <p:txBody>
                <a:bodyPr/>
                <a:lstStyle/>
                <a:p>
                  <a:r>
                    <a:rPr lang="en-CA">
                      <a:noFill/>
                    </a:rPr>
                    <a:t> </a:t>
                  </a:r>
                </a:p>
              </p:txBody>
            </p:sp>
          </mc:Fallback>
        </mc:AlternateContent>
      </p:grpSp>
      <p:sp>
        <p:nvSpPr>
          <p:cNvPr id="7" name="TextBox 6">
            <a:extLst>
              <a:ext uri="{FF2B5EF4-FFF2-40B4-BE49-F238E27FC236}">
                <a16:creationId xmlns:a16="http://schemas.microsoft.com/office/drawing/2014/main" id="{2EEF9B46-9DFF-B8AB-8482-29B3F4849DEA}"/>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207" name="TextBox 206">
            <a:extLst>
              <a:ext uri="{FF2B5EF4-FFF2-40B4-BE49-F238E27FC236}">
                <a16:creationId xmlns:a16="http://schemas.microsoft.com/office/drawing/2014/main" id="{71BCF50B-9F5A-F1CE-8BCB-3BA562FB1AEB}"/>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16" name="Ink 15">
                <a:extLst>
                  <a:ext uri="{FF2B5EF4-FFF2-40B4-BE49-F238E27FC236}">
                    <a16:creationId xmlns:a16="http://schemas.microsoft.com/office/drawing/2014/main" id="{0E428568-3A19-46DE-F86C-D84F9E2261DD}"/>
                  </a:ext>
                </a:extLst>
              </p14:cNvPr>
              <p14:cNvContentPartPr/>
              <p14:nvPr>
                <p:extLst>
                  <p:ext uri="{42D2F446-02D8-4167-A562-619A0277C38B}">
                    <p15:isNarration xmlns:p15="http://schemas.microsoft.com/office/powerpoint/2012/main" val="1"/>
                  </p:ext>
                </p:extLst>
              </p14:nvPr>
            </p14:nvContentPartPr>
            <p14:xfrm>
              <a:off x="3506040" y="6343920"/>
              <a:ext cx="7937280" cy="481320"/>
            </p14:xfrm>
          </p:contentPart>
        </mc:Choice>
        <mc:Fallback xmlns="">
          <p:pic>
            <p:nvPicPr>
              <p:cNvPr id="16" name="Ink 15">
                <a:extLst>
                  <a:ext uri="{FF2B5EF4-FFF2-40B4-BE49-F238E27FC236}">
                    <a16:creationId xmlns:a16="http://schemas.microsoft.com/office/drawing/2014/main" id="{0E428568-3A19-46DE-F86C-D84F9E2261DD}"/>
                  </a:ext>
                </a:extLst>
              </p:cNvPr>
              <p:cNvPicPr>
                <a:picLocks noGrp="1" noRot="1" noChangeAspect="1" noMove="1" noResize="1" noEditPoints="1" noAdjustHandles="1" noChangeArrowheads="1" noChangeShapeType="1"/>
              </p:cNvPicPr>
              <p:nvPr/>
            </p:nvPicPr>
            <p:blipFill>
              <a:blip r:embed="rId13"/>
              <a:stretch>
                <a:fillRect/>
              </a:stretch>
            </p:blipFill>
            <p:spPr>
              <a:xfrm>
                <a:off x="3496680" y="6334560"/>
                <a:ext cx="7956000" cy="500040"/>
              </a:xfrm>
              <a:prstGeom prst="rect">
                <a:avLst/>
              </a:prstGeom>
            </p:spPr>
          </p:pic>
        </mc:Fallback>
      </mc:AlternateContent>
      <p:grpSp>
        <p:nvGrpSpPr>
          <p:cNvPr id="450" name="Group 449">
            <a:extLst>
              <a:ext uri="{FF2B5EF4-FFF2-40B4-BE49-F238E27FC236}">
                <a16:creationId xmlns:a16="http://schemas.microsoft.com/office/drawing/2014/main" id="{DC84F3DD-CB4B-7FEC-AF2B-D4C839DDC01E}"/>
              </a:ext>
            </a:extLst>
          </p:cNvPr>
          <p:cNvGrpSpPr/>
          <p:nvPr/>
        </p:nvGrpSpPr>
        <p:grpSpPr>
          <a:xfrm>
            <a:off x="3838554" y="3622084"/>
            <a:ext cx="1903085" cy="843643"/>
            <a:chOff x="3838554" y="3622084"/>
            <a:chExt cx="1903085" cy="843643"/>
          </a:xfrm>
        </p:grpSpPr>
        <p:cxnSp>
          <p:nvCxnSpPr>
            <p:cNvPr id="451" name="Straight Arrow Connector 450">
              <a:extLst>
                <a:ext uri="{FF2B5EF4-FFF2-40B4-BE49-F238E27FC236}">
                  <a16:creationId xmlns:a16="http://schemas.microsoft.com/office/drawing/2014/main" id="{0F26A4E3-1C18-A337-061C-4D5B746D4E16}"/>
                </a:ext>
              </a:extLst>
            </p:cNvPr>
            <p:cNvCxnSpPr/>
            <p:nvPr/>
          </p:nvCxnSpPr>
          <p:spPr>
            <a:xfrm>
              <a:off x="3990848" y="3622084"/>
              <a:ext cx="16672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2" name="TextBox 451">
              <a:extLst>
                <a:ext uri="{FF2B5EF4-FFF2-40B4-BE49-F238E27FC236}">
                  <a16:creationId xmlns:a16="http://schemas.microsoft.com/office/drawing/2014/main" id="{B8C2EA03-34EF-5C82-1FF8-C7A8F9E68244}"/>
                </a:ext>
              </a:extLst>
            </p:cNvPr>
            <p:cNvSpPr txBox="1"/>
            <p:nvPr/>
          </p:nvSpPr>
          <p:spPr>
            <a:xfrm>
              <a:off x="3838554" y="3757841"/>
              <a:ext cx="1903085" cy="707886"/>
            </a:xfrm>
            <a:prstGeom prst="rect">
              <a:avLst/>
            </a:prstGeom>
            <a:noFill/>
          </p:spPr>
          <p:txBody>
            <a:bodyPr wrap="none" rtlCol="0">
              <a:spAutoFit/>
            </a:bodyPr>
            <a:lstStyle/>
            <a:p>
              <a:r>
                <a:rPr lang="en-GB" sz="4000" dirty="0">
                  <a:solidFill>
                    <a:srgbClr val="FF0000"/>
                  </a:solidFill>
                </a:rPr>
                <a:t>Redshift</a:t>
              </a:r>
              <a:endParaRPr lang="en-CA" sz="4000" dirty="0">
                <a:solidFill>
                  <a:srgbClr val="FF0000"/>
                </a:solidFill>
              </a:endParaRPr>
            </a:p>
          </p:txBody>
        </p:sp>
      </p:grpSp>
      <p:grpSp>
        <p:nvGrpSpPr>
          <p:cNvPr id="453" name="Group 452">
            <a:extLst>
              <a:ext uri="{FF2B5EF4-FFF2-40B4-BE49-F238E27FC236}">
                <a16:creationId xmlns:a16="http://schemas.microsoft.com/office/drawing/2014/main" id="{338BA658-7112-F684-6C1D-7AE29B537782}"/>
              </a:ext>
            </a:extLst>
          </p:cNvPr>
          <p:cNvGrpSpPr/>
          <p:nvPr/>
        </p:nvGrpSpPr>
        <p:grpSpPr>
          <a:xfrm>
            <a:off x="1531306" y="3619545"/>
            <a:ext cx="2020105" cy="846182"/>
            <a:chOff x="1531306" y="3619545"/>
            <a:chExt cx="2020105" cy="846182"/>
          </a:xfrm>
        </p:grpSpPr>
        <p:cxnSp>
          <p:nvCxnSpPr>
            <p:cNvPr id="454" name="Straight Arrow Connector 453">
              <a:extLst>
                <a:ext uri="{FF2B5EF4-FFF2-40B4-BE49-F238E27FC236}">
                  <a16:creationId xmlns:a16="http://schemas.microsoft.com/office/drawing/2014/main" id="{F649EBD2-7D0D-16CD-A02A-E398056A4152}"/>
                </a:ext>
              </a:extLst>
            </p:cNvPr>
            <p:cNvCxnSpPr>
              <a:cxnSpLocks/>
            </p:cNvCxnSpPr>
            <p:nvPr/>
          </p:nvCxnSpPr>
          <p:spPr>
            <a:xfrm flipH="1">
              <a:off x="1660431" y="3619545"/>
              <a:ext cx="1667251" cy="0"/>
            </a:xfrm>
            <a:prstGeom prst="straightConnector1">
              <a:avLst/>
            </a:prstGeom>
            <a:ln w="1143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5" name="TextBox 454">
              <a:extLst>
                <a:ext uri="{FF2B5EF4-FFF2-40B4-BE49-F238E27FC236}">
                  <a16:creationId xmlns:a16="http://schemas.microsoft.com/office/drawing/2014/main" id="{31168AA8-F4C7-52E5-6EF6-E1C72529DD80}"/>
                </a:ext>
              </a:extLst>
            </p:cNvPr>
            <p:cNvSpPr txBox="1"/>
            <p:nvPr/>
          </p:nvSpPr>
          <p:spPr>
            <a:xfrm>
              <a:off x="1531306" y="3757841"/>
              <a:ext cx="2020105" cy="707886"/>
            </a:xfrm>
            <a:prstGeom prst="rect">
              <a:avLst/>
            </a:prstGeom>
            <a:noFill/>
          </p:spPr>
          <p:txBody>
            <a:bodyPr wrap="none" rtlCol="0">
              <a:spAutoFit/>
            </a:bodyPr>
            <a:lstStyle/>
            <a:p>
              <a:r>
                <a:rPr lang="en-GB" sz="4000" dirty="0">
                  <a:solidFill>
                    <a:srgbClr val="0070C0"/>
                  </a:solidFill>
                </a:rPr>
                <a:t>Blueshift</a:t>
              </a:r>
              <a:endParaRPr lang="en-CA" sz="4000" dirty="0">
                <a:solidFill>
                  <a:srgbClr val="0070C0"/>
                </a:solidFill>
              </a:endParaRPr>
            </a:p>
          </p:txBody>
        </p:sp>
      </p:grpSp>
      <p:grpSp>
        <p:nvGrpSpPr>
          <p:cNvPr id="456" name="Group 455">
            <a:extLst>
              <a:ext uri="{FF2B5EF4-FFF2-40B4-BE49-F238E27FC236}">
                <a16:creationId xmlns:a16="http://schemas.microsoft.com/office/drawing/2014/main" id="{7897BCA8-9CBA-55FB-2EA9-EA2C8531B7D2}"/>
              </a:ext>
            </a:extLst>
          </p:cNvPr>
          <p:cNvGrpSpPr/>
          <p:nvPr/>
        </p:nvGrpSpPr>
        <p:grpSpPr>
          <a:xfrm>
            <a:off x="10191586" y="3622084"/>
            <a:ext cx="1903085" cy="843643"/>
            <a:chOff x="3838554" y="3622084"/>
            <a:chExt cx="1903085" cy="843643"/>
          </a:xfrm>
        </p:grpSpPr>
        <p:cxnSp>
          <p:nvCxnSpPr>
            <p:cNvPr id="457" name="Straight Arrow Connector 456">
              <a:extLst>
                <a:ext uri="{FF2B5EF4-FFF2-40B4-BE49-F238E27FC236}">
                  <a16:creationId xmlns:a16="http://schemas.microsoft.com/office/drawing/2014/main" id="{999F7BB0-3B0F-EC60-4E34-D94DA2A824F8}"/>
                </a:ext>
              </a:extLst>
            </p:cNvPr>
            <p:cNvCxnSpPr/>
            <p:nvPr/>
          </p:nvCxnSpPr>
          <p:spPr>
            <a:xfrm>
              <a:off x="3990848" y="3622084"/>
              <a:ext cx="1667251" cy="0"/>
            </a:xfrm>
            <a:prstGeom prst="straightConnector1">
              <a:avLst/>
            </a:prstGeom>
            <a:ln w="1143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8" name="TextBox 457">
              <a:extLst>
                <a:ext uri="{FF2B5EF4-FFF2-40B4-BE49-F238E27FC236}">
                  <a16:creationId xmlns:a16="http://schemas.microsoft.com/office/drawing/2014/main" id="{27C89483-6B89-80F8-7B9A-3260CB8DC95D}"/>
                </a:ext>
              </a:extLst>
            </p:cNvPr>
            <p:cNvSpPr txBox="1"/>
            <p:nvPr/>
          </p:nvSpPr>
          <p:spPr>
            <a:xfrm>
              <a:off x="3838554" y="3757841"/>
              <a:ext cx="1903085" cy="707886"/>
            </a:xfrm>
            <a:prstGeom prst="rect">
              <a:avLst/>
            </a:prstGeom>
            <a:noFill/>
          </p:spPr>
          <p:txBody>
            <a:bodyPr wrap="none" rtlCol="0">
              <a:spAutoFit/>
            </a:bodyPr>
            <a:lstStyle/>
            <a:p>
              <a:r>
                <a:rPr lang="en-GB" sz="4000" dirty="0">
                  <a:solidFill>
                    <a:srgbClr val="FF0000"/>
                  </a:solidFill>
                </a:rPr>
                <a:t>Redshift</a:t>
              </a:r>
              <a:endParaRPr lang="en-CA" sz="4000" dirty="0">
                <a:solidFill>
                  <a:srgbClr val="FF0000"/>
                </a:solidFill>
              </a:endParaRPr>
            </a:p>
          </p:txBody>
        </p:sp>
      </p:grpSp>
      <p:grpSp>
        <p:nvGrpSpPr>
          <p:cNvPr id="459" name="Group 458">
            <a:extLst>
              <a:ext uri="{FF2B5EF4-FFF2-40B4-BE49-F238E27FC236}">
                <a16:creationId xmlns:a16="http://schemas.microsoft.com/office/drawing/2014/main" id="{67B1DCAF-B518-6489-B8C5-0ECA435199EE}"/>
              </a:ext>
            </a:extLst>
          </p:cNvPr>
          <p:cNvGrpSpPr/>
          <p:nvPr/>
        </p:nvGrpSpPr>
        <p:grpSpPr>
          <a:xfrm>
            <a:off x="7884338" y="3619545"/>
            <a:ext cx="2020105" cy="846182"/>
            <a:chOff x="1531306" y="3619545"/>
            <a:chExt cx="2020105" cy="846182"/>
          </a:xfrm>
        </p:grpSpPr>
        <p:cxnSp>
          <p:nvCxnSpPr>
            <p:cNvPr id="460" name="Straight Arrow Connector 459">
              <a:extLst>
                <a:ext uri="{FF2B5EF4-FFF2-40B4-BE49-F238E27FC236}">
                  <a16:creationId xmlns:a16="http://schemas.microsoft.com/office/drawing/2014/main" id="{A6EA4169-4B7F-28E0-30B3-EBA3EA0E8430}"/>
                </a:ext>
              </a:extLst>
            </p:cNvPr>
            <p:cNvCxnSpPr>
              <a:cxnSpLocks/>
            </p:cNvCxnSpPr>
            <p:nvPr/>
          </p:nvCxnSpPr>
          <p:spPr>
            <a:xfrm flipH="1">
              <a:off x="1660431" y="3619545"/>
              <a:ext cx="1667251" cy="0"/>
            </a:xfrm>
            <a:prstGeom prst="straightConnector1">
              <a:avLst/>
            </a:prstGeom>
            <a:ln w="1143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61" name="TextBox 460">
              <a:extLst>
                <a:ext uri="{FF2B5EF4-FFF2-40B4-BE49-F238E27FC236}">
                  <a16:creationId xmlns:a16="http://schemas.microsoft.com/office/drawing/2014/main" id="{AAF43F11-E8DB-40CA-1549-566CABC39634}"/>
                </a:ext>
              </a:extLst>
            </p:cNvPr>
            <p:cNvSpPr txBox="1"/>
            <p:nvPr/>
          </p:nvSpPr>
          <p:spPr>
            <a:xfrm>
              <a:off x="1531306" y="3757841"/>
              <a:ext cx="2020105" cy="707886"/>
            </a:xfrm>
            <a:prstGeom prst="rect">
              <a:avLst/>
            </a:prstGeom>
            <a:noFill/>
          </p:spPr>
          <p:txBody>
            <a:bodyPr wrap="none" rtlCol="0">
              <a:spAutoFit/>
            </a:bodyPr>
            <a:lstStyle/>
            <a:p>
              <a:r>
                <a:rPr lang="en-GB" sz="4000" dirty="0">
                  <a:solidFill>
                    <a:srgbClr val="0070C0"/>
                  </a:solidFill>
                </a:rPr>
                <a:t>Blueshift</a:t>
              </a:r>
              <a:endParaRPr lang="en-CA" sz="4000" dirty="0">
                <a:solidFill>
                  <a:srgbClr val="0070C0"/>
                </a:solidFill>
              </a:endParaRPr>
            </a:p>
          </p:txBody>
        </p:sp>
      </p:grpSp>
    </p:spTree>
    <p:custDataLst>
      <p:tags r:id="rId1"/>
    </p:custDataLst>
    <p:extLst>
      <p:ext uri="{BB962C8B-B14F-4D97-AF65-F5344CB8AC3E}">
        <p14:creationId xmlns:p14="http://schemas.microsoft.com/office/powerpoint/2010/main" val="3662210473"/>
      </p:ext>
    </p:extLst>
  </p:cSld>
  <p:clrMapOvr>
    <a:masterClrMapping/>
  </p:clrMapOvr>
  <mc:AlternateContent xmlns:mc="http://schemas.openxmlformats.org/markup-compatibility/2006" xmlns:p14="http://schemas.microsoft.com/office/powerpoint/2010/main">
    <mc:Choice Requires="p14">
      <p:transition spd="med" p14:dur="700" advTm="8017">
        <p:fade/>
      </p:transition>
    </mc:Choice>
    <mc:Fallback xmlns="">
      <p:transition spd="med" advTm="80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animEffect transition="in" filter="fade">
                                      <p:cBhvr>
                                        <p:cTn id="15"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F3B29B6-B760-463D-8E62-451B49BF5E44}"/>
              </a:ext>
            </a:extLst>
          </p:cNvPr>
          <p:cNvGrpSpPr/>
          <p:nvPr/>
        </p:nvGrpSpPr>
        <p:grpSpPr>
          <a:xfrm rot="2767760">
            <a:off x="5836798" y="2199740"/>
            <a:ext cx="3611310" cy="2542909"/>
            <a:chOff x="3390975" y="2220686"/>
            <a:chExt cx="5312523" cy="3740822"/>
          </a:xfrm>
        </p:grpSpPr>
        <p:sp>
          <p:nvSpPr>
            <p:cNvPr id="30" name="Oval 29">
              <a:extLst>
                <a:ext uri="{FF2B5EF4-FFF2-40B4-BE49-F238E27FC236}">
                  <a16:creationId xmlns:a16="http://schemas.microsoft.com/office/drawing/2014/main" id="{2FBF105E-E11E-43C5-977A-332D4ECC8138}"/>
                </a:ext>
              </a:extLst>
            </p:cNvPr>
            <p:cNvSpPr/>
            <p:nvPr/>
          </p:nvSpPr>
          <p:spPr>
            <a:xfrm>
              <a:off x="5993130" y="4074711"/>
              <a:ext cx="205740" cy="2057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3" name="Group 32">
              <a:extLst>
                <a:ext uri="{FF2B5EF4-FFF2-40B4-BE49-F238E27FC236}">
                  <a16:creationId xmlns:a16="http://schemas.microsoft.com/office/drawing/2014/main" id="{789A814F-4341-449F-BF12-C833A4E5A436}"/>
                </a:ext>
              </a:extLst>
            </p:cNvPr>
            <p:cNvGrpSpPr/>
            <p:nvPr/>
          </p:nvGrpSpPr>
          <p:grpSpPr>
            <a:xfrm>
              <a:off x="3390975" y="2220686"/>
              <a:ext cx="5312523" cy="3740822"/>
              <a:chOff x="3390975" y="2662197"/>
              <a:chExt cx="5312523" cy="2857800"/>
            </a:xfrm>
          </p:grpSpPr>
          <p:grpSp>
            <p:nvGrpSpPr>
              <p:cNvPr id="36" name="Group 35">
                <a:extLst>
                  <a:ext uri="{FF2B5EF4-FFF2-40B4-BE49-F238E27FC236}">
                    <a16:creationId xmlns:a16="http://schemas.microsoft.com/office/drawing/2014/main" id="{2C8B5F2B-F18D-4484-8910-2047D6C82749}"/>
                  </a:ext>
                </a:extLst>
              </p:cNvPr>
              <p:cNvGrpSpPr/>
              <p:nvPr/>
            </p:nvGrpSpPr>
            <p:grpSpPr>
              <a:xfrm>
                <a:off x="4639650" y="3100665"/>
                <a:ext cx="2888903" cy="2114506"/>
                <a:chOff x="4639650" y="3100665"/>
                <a:chExt cx="2888903" cy="2114506"/>
              </a:xfrm>
            </p:grpSpPr>
            <p:grpSp>
              <p:nvGrpSpPr>
                <p:cNvPr id="43" name="Group 42">
                  <a:extLst>
                    <a:ext uri="{FF2B5EF4-FFF2-40B4-BE49-F238E27FC236}">
                      <a16:creationId xmlns:a16="http://schemas.microsoft.com/office/drawing/2014/main" id="{CC131D5A-CA42-4274-99DF-35E5B26BCAC6}"/>
                    </a:ext>
                  </a:extLst>
                </p:cNvPr>
                <p:cNvGrpSpPr/>
                <p:nvPr/>
              </p:nvGrpSpPr>
              <p:grpSpPr>
                <a:xfrm>
                  <a:off x="4639650" y="3100665"/>
                  <a:ext cx="2888903" cy="2114506"/>
                  <a:chOff x="1050873" y="1266825"/>
                  <a:chExt cx="4041879" cy="4322790"/>
                </a:xfrm>
              </p:grpSpPr>
              <p:cxnSp>
                <p:nvCxnSpPr>
                  <p:cNvPr id="48" name="Straight Connector 47">
                    <a:extLst>
                      <a:ext uri="{FF2B5EF4-FFF2-40B4-BE49-F238E27FC236}">
                        <a16:creationId xmlns:a16="http://schemas.microsoft.com/office/drawing/2014/main" id="{D98FAE32-48F9-4210-9EA6-287062600BC7}"/>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E4EBA1A-3859-44CB-BB10-AB26D85BCA8F}"/>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602A2D-A169-4904-9776-9DA531DC35A2}"/>
                      </a:ext>
                    </a:extLst>
                  </p:cNvPr>
                  <p:cNvCxnSpPr/>
                  <p:nvPr/>
                </p:nvCxnSpPr>
                <p:spPr>
                  <a:xfrm>
                    <a:off x="1060398" y="3429000"/>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A9EAE50-22A1-4EF8-841C-ACDCDDCE5C27}"/>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D646CEF-458B-462E-96FB-750199552120}"/>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1A696AE-1E55-4539-B5DD-91E4D00A4D45}"/>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FE8CD8E-9821-4FE4-8598-2C574D1FDB50}"/>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a:extLst>
                    <a:ext uri="{FF2B5EF4-FFF2-40B4-BE49-F238E27FC236}">
                      <a16:creationId xmlns:a16="http://schemas.microsoft.com/office/drawing/2014/main" id="{F73E2A2B-4C86-4339-9A9F-62C6356645F9}"/>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1B30766-FA2C-48EC-A922-9857006AC2AE}"/>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14E3A1F0-E33C-4CD1-88BB-91272A76AE97}"/>
                  </a:ext>
                </a:extLst>
              </p:cNvPr>
              <p:cNvSpPr/>
              <p:nvPr/>
            </p:nvSpPr>
            <p:spPr>
              <a:xfrm>
                <a:off x="3390975" y="2662197"/>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Rectangle 38">
                <a:extLst>
                  <a:ext uri="{FF2B5EF4-FFF2-40B4-BE49-F238E27FC236}">
                    <a16:creationId xmlns:a16="http://schemas.microsoft.com/office/drawing/2014/main" id="{596B6964-47C8-40A2-A22F-18589972C78F}"/>
                  </a:ext>
                </a:extLst>
              </p:cNvPr>
              <p:cNvSpPr/>
              <p:nvPr/>
            </p:nvSpPr>
            <p:spPr>
              <a:xfrm>
                <a:off x="7207681" y="2671584"/>
                <a:ext cx="1495817" cy="284841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56" name="Straight Arrow Connector 55">
            <a:extLst>
              <a:ext uri="{FF2B5EF4-FFF2-40B4-BE49-F238E27FC236}">
                <a16:creationId xmlns:a16="http://schemas.microsoft.com/office/drawing/2014/main" id="{2434BB87-AE5E-4D63-94FA-FCB114D6B35C}"/>
              </a:ext>
            </a:extLst>
          </p:cNvPr>
          <p:cNvCxnSpPr>
            <a:cxnSpLocks/>
          </p:cNvCxnSpPr>
          <p:nvPr/>
        </p:nvCxnSpPr>
        <p:spPr>
          <a:xfrm flipV="1">
            <a:off x="516795" y="2355972"/>
            <a:ext cx="1202401" cy="1536290"/>
          </a:xfrm>
          <a:prstGeom prst="straightConnector1">
            <a:avLst/>
          </a:prstGeom>
          <a:ln w="152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796594B-807C-4671-ADCF-174CBDAFC057}"/>
              </a:ext>
            </a:extLst>
          </p:cNvPr>
          <p:cNvSpPr txBox="1"/>
          <p:nvPr/>
        </p:nvSpPr>
        <p:spPr>
          <a:xfrm>
            <a:off x="6172330" y="136505"/>
            <a:ext cx="5902257" cy="1938992"/>
          </a:xfrm>
          <a:prstGeom prst="rect">
            <a:avLst/>
          </a:prstGeom>
          <a:noFill/>
        </p:spPr>
        <p:txBody>
          <a:bodyPr wrap="none" rtlCol="0">
            <a:spAutoFit/>
          </a:bodyPr>
          <a:lstStyle/>
          <a:p>
            <a:r>
              <a:rPr lang="en-GB" sz="4000" b="1" dirty="0" err="1"/>
              <a:t>Covector</a:t>
            </a:r>
            <a:r>
              <a:rPr lang="en-GB" sz="4000" b="1" dirty="0"/>
              <a:t> = a stack</a:t>
            </a:r>
          </a:p>
          <a:p>
            <a:pPr marL="285750" indent="-285750">
              <a:buFont typeface="Arial" panose="020B0604020202020204" pitchFamily="34" charset="0"/>
              <a:buChar char="•"/>
            </a:pPr>
            <a:r>
              <a:rPr lang="en-GB" sz="4000" dirty="0"/>
              <a:t>Represents something </a:t>
            </a:r>
            <a:br>
              <a:rPr lang="en-GB" sz="4000" dirty="0"/>
            </a:br>
            <a:r>
              <a:rPr lang="en-GB" sz="4000" dirty="0"/>
              <a:t>with </a:t>
            </a:r>
            <a:r>
              <a:rPr lang="en-GB" sz="4000" u="sng" dirty="0"/>
              <a:t>direction</a:t>
            </a:r>
            <a:r>
              <a:rPr lang="en-GB" sz="4000" dirty="0"/>
              <a:t> and </a:t>
            </a:r>
            <a:r>
              <a:rPr lang="en-GB" sz="4000" u="sng" dirty="0"/>
              <a:t>density</a:t>
            </a:r>
            <a:endParaRPr lang="en-CA" sz="4000" u="sng" dirty="0"/>
          </a:p>
        </p:txBody>
      </p:sp>
      <p:cxnSp>
        <p:nvCxnSpPr>
          <p:cNvPr id="49" name="Straight Connector 48">
            <a:extLst>
              <a:ext uri="{FF2B5EF4-FFF2-40B4-BE49-F238E27FC236}">
                <a16:creationId xmlns:a16="http://schemas.microsoft.com/office/drawing/2014/main" id="{E4B0D9F9-16FF-4B33-A762-879E5C7F28A9}"/>
              </a:ext>
            </a:extLst>
          </p:cNvPr>
          <p:cNvCxnSpPr>
            <a:cxnSpLocks/>
          </p:cNvCxnSpPr>
          <p:nvPr/>
        </p:nvCxnSpPr>
        <p:spPr>
          <a:xfrm>
            <a:off x="609600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611F4FB-231C-44B0-A285-19F34C75AC51}"/>
              </a:ext>
            </a:extLst>
          </p:cNvPr>
          <p:cNvSpPr txBox="1"/>
          <p:nvPr/>
        </p:nvSpPr>
        <p:spPr>
          <a:xfrm>
            <a:off x="2038645" y="2235272"/>
            <a:ext cx="4106109" cy="4524315"/>
          </a:xfrm>
          <a:prstGeom prst="rect">
            <a:avLst/>
          </a:prstGeom>
          <a:noFill/>
        </p:spPr>
        <p:txBody>
          <a:bodyPr wrap="square" rtlCol="0">
            <a:spAutoFit/>
          </a:bodyPr>
          <a:lstStyle/>
          <a:p>
            <a:r>
              <a:rPr lang="en-GB" sz="3600" dirty="0"/>
              <a:t>Give geometric representation of:</a:t>
            </a:r>
          </a:p>
          <a:p>
            <a:pPr marL="285750" indent="-285750">
              <a:buFont typeface="Arial" panose="020B0604020202020204" pitchFamily="34" charset="0"/>
              <a:buChar char="•"/>
            </a:pPr>
            <a:r>
              <a:rPr lang="en-GB" sz="3600" dirty="0"/>
              <a:t>Position</a:t>
            </a:r>
          </a:p>
          <a:p>
            <a:pPr marL="285750" indent="-285750">
              <a:buFont typeface="Arial" panose="020B0604020202020204" pitchFamily="34" charset="0"/>
              <a:buChar char="•"/>
            </a:pPr>
            <a:r>
              <a:rPr lang="en-GB" sz="3600" dirty="0"/>
              <a:t>Velocity</a:t>
            </a:r>
          </a:p>
          <a:p>
            <a:pPr marL="285750" indent="-285750">
              <a:buFont typeface="Arial" panose="020B0604020202020204" pitchFamily="34" charset="0"/>
              <a:buChar char="•"/>
            </a:pPr>
            <a:r>
              <a:rPr lang="en-GB" sz="3600" dirty="0"/>
              <a:t>Acceleration</a:t>
            </a:r>
          </a:p>
          <a:p>
            <a:pPr marL="285750" indent="-285750">
              <a:buFont typeface="Arial" panose="020B0604020202020204" pitchFamily="34" charset="0"/>
              <a:buChar char="•"/>
            </a:pPr>
            <a:r>
              <a:rPr lang="en-GB" sz="3600" dirty="0"/>
              <a:t>Momentum</a:t>
            </a:r>
          </a:p>
          <a:p>
            <a:pPr marL="285750" indent="-285750">
              <a:buFont typeface="Arial" panose="020B0604020202020204" pitchFamily="34" charset="0"/>
              <a:buChar char="•"/>
            </a:pPr>
            <a:r>
              <a:rPr lang="en-GB" sz="3600" dirty="0"/>
              <a:t>Force</a:t>
            </a:r>
          </a:p>
          <a:p>
            <a:r>
              <a:rPr lang="en-GB" sz="3600" dirty="0"/>
              <a:t>(3D and 4D versions)</a:t>
            </a:r>
            <a:endParaRPr lang="en-CA" sz="3600" dirty="0"/>
          </a:p>
        </p:txBody>
      </p:sp>
      <p:sp>
        <p:nvSpPr>
          <p:cNvPr id="58" name="TextBox 57">
            <a:extLst>
              <a:ext uri="{FF2B5EF4-FFF2-40B4-BE49-F238E27FC236}">
                <a16:creationId xmlns:a16="http://schemas.microsoft.com/office/drawing/2014/main" id="{CD7DF0D4-629A-450A-B570-68D3F68F3E33}"/>
              </a:ext>
            </a:extLst>
          </p:cNvPr>
          <p:cNvSpPr txBox="1"/>
          <p:nvPr/>
        </p:nvSpPr>
        <p:spPr>
          <a:xfrm>
            <a:off x="8747037" y="2323760"/>
            <a:ext cx="3659625" cy="2308324"/>
          </a:xfrm>
          <a:prstGeom prst="rect">
            <a:avLst/>
          </a:prstGeom>
          <a:noFill/>
        </p:spPr>
        <p:txBody>
          <a:bodyPr wrap="square" rtlCol="0">
            <a:spAutoFit/>
          </a:bodyPr>
          <a:lstStyle/>
          <a:p>
            <a:r>
              <a:rPr lang="en-GB" sz="3600" dirty="0"/>
              <a:t>Give geometric representation of:</a:t>
            </a:r>
          </a:p>
          <a:p>
            <a:pPr marL="285750" indent="-285750">
              <a:buFont typeface="Arial" panose="020B0604020202020204" pitchFamily="34" charset="0"/>
              <a:buChar char="•"/>
            </a:pPr>
            <a:r>
              <a:rPr lang="en-GB" sz="3600" dirty="0"/>
              <a:t>Waves</a:t>
            </a:r>
          </a:p>
          <a:p>
            <a:r>
              <a:rPr lang="en-GB" sz="3600" dirty="0"/>
              <a:t>(Doppler effect)</a:t>
            </a:r>
          </a:p>
        </p:txBody>
      </p:sp>
      <p:sp>
        <p:nvSpPr>
          <p:cNvPr id="24" name="TextBox 23">
            <a:extLst>
              <a:ext uri="{FF2B5EF4-FFF2-40B4-BE49-F238E27FC236}">
                <a16:creationId xmlns:a16="http://schemas.microsoft.com/office/drawing/2014/main" id="{35C328E4-2154-49E2-B8A0-21B4390B8061}"/>
              </a:ext>
            </a:extLst>
          </p:cNvPr>
          <p:cNvSpPr txBox="1"/>
          <p:nvPr/>
        </p:nvSpPr>
        <p:spPr>
          <a:xfrm>
            <a:off x="6172330" y="5404752"/>
            <a:ext cx="6234332" cy="1200329"/>
          </a:xfrm>
          <a:prstGeom prst="rect">
            <a:avLst/>
          </a:prstGeom>
          <a:noFill/>
        </p:spPr>
        <p:txBody>
          <a:bodyPr wrap="square" rtlCol="0">
            <a:spAutoFit/>
          </a:bodyPr>
          <a:lstStyle/>
          <a:p>
            <a:r>
              <a:rPr lang="en-GB" sz="3600" dirty="0"/>
              <a:t>Density in time = </a:t>
            </a:r>
            <a:r>
              <a:rPr lang="en-GB" sz="3600" dirty="0">
                <a:solidFill>
                  <a:srgbClr val="FF0000"/>
                </a:solidFill>
              </a:rPr>
              <a:t>frequency</a:t>
            </a:r>
          </a:p>
          <a:p>
            <a:r>
              <a:rPr lang="en-GB" sz="3600" dirty="0"/>
              <a:t>Density in space = </a:t>
            </a:r>
            <a:r>
              <a:rPr lang="en-GB" sz="3600" dirty="0">
                <a:solidFill>
                  <a:srgbClr val="0070C0"/>
                </a:solidFill>
              </a:rPr>
              <a:t>wavenumber</a:t>
            </a:r>
          </a:p>
        </p:txBody>
      </p:sp>
      <p:sp>
        <p:nvSpPr>
          <p:cNvPr id="25" name="TextBox 24">
            <a:extLst>
              <a:ext uri="{FF2B5EF4-FFF2-40B4-BE49-F238E27FC236}">
                <a16:creationId xmlns:a16="http://schemas.microsoft.com/office/drawing/2014/main" id="{75A39494-3F14-6590-8F70-F3B0DC763864}"/>
              </a:ext>
            </a:extLst>
          </p:cNvPr>
          <p:cNvSpPr txBox="1"/>
          <p:nvPr/>
        </p:nvSpPr>
        <p:spPr>
          <a:xfrm>
            <a:off x="117413" y="125911"/>
            <a:ext cx="5703741" cy="1938992"/>
          </a:xfrm>
          <a:prstGeom prst="rect">
            <a:avLst/>
          </a:prstGeom>
          <a:noFill/>
        </p:spPr>
        <p:txBody>
          <a:bodyPr wrap="none" rtlCol="0">
            <a:spAutoFit/>
          </a:bodyPr>
          <a:lstStyle/>
          <a:p>
            <a:r>
              <a:rPr lang="en-GB" sz="4000" b="1" dirty="0"/>
              <a:t>Vector = an arrow</a:t>
            </a:r>
          </a:p>
          <a:p>
            <a:pPr marL="285750" indent="-285750">
              <a:buFont typeface="Arial" panose="020B0604020202020204" pitchFamily="34" charset="0"/>
              <a:buChar char="•"/>
            </a:pPr>
            <a:r>
              <a:rPr lang="en-GB" sz="4000" dirty="0"/>
              <a:t>Represents something </a:t>
            </a:r>
            <a:br>
              <a:rPr lang="en-GB" sz="4000" dirty="0"/>
            </a:br>
            <a:r>
              <a:rPr lang="en-GB" sz="4000" dirty="0"/>
              <a:t>with </a:t>
            </a:r>
            <a:r>
              <a:rPr lang="en-GB" sz="4000" u="sng" dirty="0"/>
              <a:t>direction</a:t>
            </a:r>
            <a:r>
              <a:rPr lang="en-GB" sz="4000" dirty="0"/>
              <a:t> and </a:t>
            </a:r>
            <a:r>
              <a:rPr lang="en-GB" sz="4000" u="sng" dirty="0"/>
              <a:t>length</a:t>
            </a:r>
            <a:endParaRPr lang="en-CA" sz="4000" u="sng" dirty="0"/>
          </a:p>
        </p:txBody>
      </p:sp>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2" name="Ink 1">
                <a:extLst>
                  <a:ext uri="{FF2B5EF4-FFF2-40B4-BE49-F238E27FC236}">
                    <a16:creationId xmlns:a16="http://schemas.microsoft.com/office/drawing/2014/main" id="{920E6F24-249F-A8C5-C6C5-A2E0B71632E2}"/>
                  </a:ext>
                </a:extLst>
              </p14:cNvPr>
              <p14:cNvContentPartPr/>
              <p14:nvPr>
                <p:extLst>
                  <p:ext uri="{42D2F446-02D8-4167-A562-619A0277C38B}">
                    <p15:isNarration xmlns:p15="http://schemas.microsoft.com/office/powerpoint/2012/main" val="1"/>
                  </p:ext>
                </p:extLst>
              </p14:nvPr>
            </p14:nvContentPartPr>
            <p14:xfrm>
              <a:off x="7429680" y="1294560"/>
              <a:ext cx="3184560" cy="295560"/>
            </p14:xfrm>
          </p:contentPart>
        </mc:Choice>
        <mc:Fallback xmlns="">
          <p:pic>
            <p:nvPicPr>
              <p:cNvPr id="2" name="Ink 1">
                <a:extLst>
                  <a:ext uri="{FF2B5EF4-FFF2-40B4-BE49-F238E27FC236}">
                    <a16:creationId xmlns:a16="http://schemas.microsoft.com/office/drawing/2014/main" id="{920E6F24-249F-A8C5-C6C5-A2E0B71632E2}"/>
                  </a:ext>
                </a:extLst>
              </p:cNvPr>
              <p:cNvPicPr>
                <a:picLocks noGrp="1" noRot="1" noChangeAspect="1" noMove="1" noResize="1" noEditPoints="1" noAdjustHandles="1" noChangeArrowheads="1" noChangeShapeType="1"/>
              </p:cNvPicPr>
              <p:nvPr/>
            </p:nvPicPr>
            <p:blipFill>
              <a:blip r:embed="rId4"/>
              <a:stretch>
                <a:fillRect/>
              </a:stretch>
            </p:blipFill>
            <p:spPr>
              <a:xfrm>
                <a:off x="7420320" y="1285200"/>
                <a:ext cx="3203280" cy="314280"/>
              </a:xfrm>
              <a:prstGeom prst="rect">
                <a:avLst/>
              </a:prstGeom>
            </p:spPr>
          </p:pic>
        </mc:Fallback>
      </mc:AlternateContent>
    </p:spTree>
    <p:custDataLst>
      <p:tags r:id="rId1"/>
    </p:custDataLst>
    <p:extLst>
      <p:ext uri="{BB962C8B-B14F-4D97-AF65-F5344CB8AC3E}">
        <p14:creationId xmlns:p14="http://schemas.microsoft.com/office/powerpoint/2010/main" val="4129742184"/>
      </p:ext>
    </p:extLst>
  </p:cSld>
  <p:clrMapOvr>
    <a:masterClrMapping/>
  </p:clrMapOvr>
  <mc:AlternateContent xmlns:mc="http://schemas.openxmlformats.org/markup-compatibility/2006" xmlns:p14="http://schemas.microsoft.com/office/powerpoint/2010/main">
    <mc:Choice Requires="p14">
      <p:transition spd="med" p14:dur="700" advTm="28692">
        <p:fade/>
      </p:transition>
    </mc:Choice>
    <mc:Fallback xmlns="">
      <p:transition spd="med" advTm="286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7">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58" grpId="0" uiExpand="1" build="p"/>
      <p:bldP spid="24"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4" name="Straight Connector 363">
            <a:extLst>
              <a:ext uri="{FF2B5EF4-FFF2-40B4-BE49-F238E27FC236}">
                <a16:creationId xmlns:a16="http://schemas.microsoft.com/office/drawing/2014/main" id="{96F4553F-478F-F659-C8F5-252AF0C79EE4}"/>
              </a:ext>
            </a:extLst>
          </p:cNvPr>
          <p:cNvCxnSpPr>
            <a:cxnSpLocks/>
          </p:cNvCxnSpPr>
          <p:nvPr/>
        </p:nvCxnSpPr>
        <p:spPr>
          <a:xfrm flipV="1">
            <a:off x="0" y="-225463"/>
            <a:ext cx="3208700" cy="320870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81" name="Group 380">
            <a:extLst>
              <a:ext uri="{FF2B5EF4-FFF2-40B4-BE49-F238E27FC236}">
                <a16:creationId xmlns:a16="http://schemas.microsoft.com/office/drawing/2014/main" id="{B22620AA-457A-8F45-37FA-344AC4AE6824}"/>
              </a:ext>
            </a:extLst>
          </p:cNvPr>
          <p:cNvGrpSpPr/>
          <p:nvPr/>
        </p:nvGrpSpPr>
        <p:grpSpPr>
          <a:xfrm>
            <a:off x="5873326" y="734005"/>
            <a:ext cx="1749046" cy="3191439"/>
            <a:chOff x="-4147149" y="328759"/>
            <a:chExt cx="3959986" cy="7225683"/>
          </a:xfrm>
        </p:grpSpPr>
        <p:pic>
          <p:nvPicPr>
            <p:cNvPr id="439" name="Picture 2" descr="Image result for earth">
              <a:extLst>
                <a:ext uri="{FF2B5EF4-FFF2-40B4-BE49-F238E27FC236}">
                  <a16:creationId xmlns:a16="http://schemas.microsoft.com/office/drawing/2014/main" id="{47CE51DA-E6CE-A3C1-C5B7-B503A3C7B5D3}"/>
                </a:ext>
              </a:extLst>
            </p:cNvPr>
            <p:cNvPicPr>
              <a:picLocks noChangeAspect="1" noChangeArrowheads="1"/>
            </p:cNvPicPr>
            <p:nvPr/>
          </p:nvPicPr>
          <p:blipFill>
            <a:blip r:embed="rId3">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0" name="Picture 2" descr="Image result for earth">
              <a:extLst>
                <a:ext uri="{FF2B5EF4-FFF2-40B4-BE49-F238E27FC236}">
                  <a16:creationId xmlns:a16="http://schemas.microsoft.com/office/drawing/2014/main" id="{EC91BADC-ECF6-C634-733E-1563DC0FD48B}"/>
                </a:ext>
              </a:extLst>
            </p:cNvPr>
            <p:cNvPicPr>
              <a:picLocks noChangeAspect="1" noChangeArrowheads="1"/>
            </p:cNvPicPr>
            <p:nvPr/>
          </p:nvPicPr>
          <p:blipFill>
            <a:blip r:embed="rId3">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1" name="Picture 2" descr="Image result for earth">
              <a:extLst>
                <a:ext uri="{FF2B5EF4-FFF2-40B4-BE49-F238E27FC236}">
                  <a16:creationId xmlns:a16="http://schemas.microsoft.com/office/drawing/2014/main" id="{8AAA0D4F-A4B2-6430-6778-29B0A2840B96}"/>
                </a:ext>
              </a:extLst>
            </p:cNvPr>
            <p:cNvPicPr>
              <a:picLocks noChangeAspect="1" noChangeArrowheads="1"/>
            </p:cNvPicPr>
            <p:nvPr/>
          </p:nvPicPr>
          <p:blipFill>
            <a:blip r:embed="rId3">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2" name="Picture 2" descr="Image result for earth">
              <a:extLst>
                <a:ext uri="{FF2B5EF4-FFF2-40B4-BE49-F238E27FC236}">
                  <a16:creationId xmlns:a16="http://schemas.microsoft.com/office/drawing/2014/main" id="{E39DB4FD-F427-FEEB-1FD8-877F939E39EE}"/>
                </a:ext>
              </a:extLst>
            </p:cNvPr>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4"/>
              <a:ext cx="3944855" cy="3944848"/>
            </a:xfrm>
            <a:prstGeom prst="rect">
              <a:avLst/>
            </a:prstGeom>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458FE554-40CA-7D34-69B6-7FF0C6777517}"/>
              </a:ext>
            </a:extLst>
          </p:cNvPr>
          <p:cNvGrpSpPr/>
          <p:nvPr/>
        </p:nvGrpSpPr>
        <p:grpSpPr>
          <a:xfrm>
            <a:off x="8296103" y="852317"/>
            <a:ext cx="1911141" cy="2894400"/>
            <a:chOff x="8296103" y="852317"/>
            <a:chExt cx="1911141" cy="2894400"/>
          </a:xfrm>
        </p:grpSpPr>
        <p:grpSp>
          <p:nvGrpSpPr>
            <p:cNvPr id="386" name="Group 385">
              <a:extLst>
                <a:ext uri="{FF2B5EF4-FFF2-40B4-BE49-F238E27FC236}">
                  <a16:creationId xmlns:a16="http://schemas.microsoft.com/office/drawing/2014/main" id="{15DDDED9-5C29-18F4-ED05-5FCB63F645CA}"/>
                </a:ext>
              </a:extLst>
            </p:cNvPr>
            <p:cNvGrpSpPr/>
            <p:nvPr/>
          </p:nvGrpSpPr>
          <p:grpSpPr>
            <a:xfrm>
              <a:off x="9460145" y="852317"/>
              <a:ext cx="903" cy="2894400"/>
              <a:chOff x="3126678" y="3429000"/>
              <a:chExt cx="2044" cy="2969406"/>
            </a:xfrm>
          </p:grpSpPr>
          <p:cxnSp>
            <p:nvCxnSpPr>
              <p:cNvPr id="419" name="Straight Connector 418">
                <a:extLst>
                  <a:ext uri="{FF2B5EF4-FFF2-40B4-BE49-F238E27FC236}">
                    <a16:creationId xmlns:a16="http://schemas.microsoft.com/office/drawing/2014/main" id="{55BE28CA-6ED1-C21B-AA94-2BC70F37DE6B}"/>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7EFC863-9B1C-1417-FF71-36BAD0ECC25A}"/>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879D300-4BD7-70B3-CE0C-27369CF9208D}"/>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079AA6C-B320-0CDD-911C-77C1E008F0A2}"/>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93" name="Group 392">
              <a:extLst>
                <a:ext uri="{FF2B5EF4-FFF2-40B4-BE49-F238E27FC236}">
                  <a16:creationId xmlns:a16="http://schemas.microsoft.com/office/drawing/2014/main" id="{BBE8685B-0C8F-AF27-8A55-A9EA162258C4}"/>
                </a:ext>
              </a:extLst>
            </p:cNvPr>
            <p:cNvGrpSpPr/>
            <p:nvPr/>
          </p:nvGrpSpPr>
          <p:grpSpPr>
            <a:xfrm>
              <a:off x="8296103" y="2578420"/>
              <a:ext cx="1911141" cy="879915"/>
              <a:chOff x="10474142" y="3111509"/>
              <a:chExt cx="1666722" cy="767381"/>
            </a:xfrm>
          </p:grpSpPr>
          <p:grpSp>
            <p:nvGrpSpPr>
              <p:cNvPr id="394" name="Group 393">
                <a:extLst>
                  <a:ext uri="{FF2B5EF4-FFF2-40B4-BE49-F238E27FC236}">
                    <a16:creationId xmlns:a16="http://schemas.microsoft.com/office/drawing/2014/main" id="{96713EB0-4124-33DA-C5C7-FA1B8D5586F9}"/>
                  </a:ext>
                </a:extLst>
              </p:cNvPr>
              <p:cNvGrpSpPr/>
              <p:nvPr/>
            </p:nvGrpSpPr>
            <p:grpSpPr>
              <a:xfrm rot="5400000">
                <a:off x="10669089" y="3212326"/>
                <a:ext cx="180885" cy="570780"/>
                <a:chOff x="5924550" y="2736683"/>
                <a:chExt cx="723900" cy="1549567"/>
              </a:xfrm>
            </p:grpSpPr>
            <p:sp>
              <p:nvSpPr>
                <p:cNvPr id="396" name="Oval 395">
                  <a:extLst>
                    <a:ext uri="{FF2B5EF4-FFF2-40B4-BE49-F238E27FC236}">
                      <a16:creationId xmlns:a16="http://schemas.microsoft.com/office/drawing/2014/main" id="{6AF21441-F70A-150C-0137-8C9A59471F5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Oval 396">
                  <a:extLst>
                    <a:ext uri="{FF2B5EF4-FFF2-40B4-BE49-F238E27FC236}">
                      <a16:creationId xmlns:a16="http://schemas.microsoft.com/office/drawing/2014/main" id="{F1A84882-8800-6701-D551-D173C8E0158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Oval 397">
                  <a:extLst>
                    <a:ext uri="{FF2B5EF4-FFF2-40B4-BE49-F238E27FC236}">
                      <a16:creationId xmlns:a16="http://schemas.microsoft.com/office/drawing/2014/main" id="{51FE34D1-5B42-69FE-3637-FA0408AE1E0A}"/>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95" name="Picture 8" descr="Rocket, Star, Moon, Space Travel, Space, Research">
                <a:extLst>
                  <a:ext uri="{FF2B5EF4-FFF2-40B4-BE49-F238E27FC236}">
                    <a16:creationId xmlns:a16="http://schemas.microsoft.com/office/drawing/2014/main" id="{9CBDF5F7-2C6D-A83D-CF72-E1591111E616}"/>
                  </a:ext>
                </a:extLst>
              </p:cNvPr>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7" name="Group 446">
            <a:extLst>
              <a:ext uri="{FF2B5EF4-FFF2-40B4-BE49-F238E27FC236}">
                <a16:creationId xmlns:a16="http://schemas.microsoft.com/office/drawing/2014/main" id="{AEAA6AD1-F96B-C9B9-F8FD-0C2D3638A599}"/>
              </a:ext>
            </a:extLst>
          </p:cNvPr>
          <p:cNvGrpSpPr/>
          <p:nvPr/>
        </p:nvGrpSpPr>
        <p:grpSpPr>
          <a:xfrm>
            <a:off x="5856380" y="-225463"/>
            <a:ext cx="298108" cy="7083463"/>
            <a:chOff x="5856380" y="-225463"/>
            <a:chExt cx="298108" cy="7083463"/>
          </a:xfrm>
        </p:grpSpPr>
        <p:sp>
          <p:nvSpPr>
            <p:cNvPr id="448" name="Rectangle 447">
              <a:extLst>
                <a:ext uri="{FF2B5EF4-FFF2-40B4-BE49-F238E27FC236}">
                  <a16:creationId xmlns:a16="http://schemas.microsoft.com/office/drawing/2014/main" id="{F15BEEC9-CBC0-3DA4-3B52-9EA8876D1E9B}"/>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9" name="Straight Connector 448">
              <a:extLst>
                <a:ext uri="{FF2B5EF4-FFF2-40B4-BE49-F238E27FC236}">
                  <a16:creationId xmlns:a16="http://schemas.microsoft.com/office/drawing/2014/main" id="{7AD9CECE-8195-F47E-C14E-D79168A11790}"/>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2EEF9B46-9DFF-B8AB-8482-29B3F4849DEA}"/>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207" name="TextBox 206">
            <a:extLst>
              <a:ext uri="{FF2B5EF4-FFF2-40B4-BE49-F238E27FC236}">
                <a16:creationId xmlns:a16="http://schemas.microsoft.com/office/drawing/2014/main" id="{71BCF50B-9F5A-F1CE-8BCB-3BA562FB1AEB}"/>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p:grpSp>
        <p:nvGrpSpPr>
          <p:cNvPr id="24" name="Group 23">
            <a:extLst>
              <a:ext uri="{FF2B5EF4-FFF2-40B4-BE49-F238E27FC236}">
                <a16:creationId xmlns:a16="http://schemas.microsoft.com/office/drawing/2014/main" id="{FC52BB01-8E12-B29B-D52E-68CB66146D43}"/>
              </a:ext>
            </a:extLst>
          </p:cNvPr>
          <p:cNvGrpSpPr/>
          <p:nvPr/>
        </p:nvGrpSpPr>
        <p:grpSpPr>
          <a:xfrm>
            <a:off x="1356325" y="307797"/>
            <a:ext cx="2731473" cy="3139197"/>
            <a:chOff x="1356325" y="307797"/>
            <a:chExt cx="2731473" cy="3139197"/>
          </a:xfrm>
        </p:grpSpPr>
        <p:grpSp>
          <p:nvGrpSpPr>
            <p:cNvPr id="22" name="Group 21">
              <a:extLst>
                <a:ext uri="{FF2B5EF4-FFF2-40B4-BE49-F238E27FC236}">
                  <a16:creationId xmlns:a16="http://schemas.microsoft.com/office/drawing/2014/main" id="{C3A1D30B-383B-D453-4129-73CD62DD6D34}"/>
                </a:ext>
              </a:extLst>
            </p:cNvPr>
            <p:cNvGrpSpPr/>
            <p:nvPr/>
          </p:nvGrpSpPr>
          <p:grpSpPr>
            <a:xfrm>
              <a:off x="1356325" y="307797"/>
              <a:ext cx="2731473" cy="3139197"/>
              <a:chOff x="1356325" y="307797"/>
              <a:chExt cx="2731473" cy="3139197"/>
            </a:xfrm>
          </p:grpSpPr>
          <p:sp>
            <p:nvSpPr>
              <p:cNvPr id="378" name="Freeform: Shape 377">
                <a:extLst>
                  <a:ext uri="{FF2B5EF4-FFF2-40B4-BE49-F238E27FC236}">
                    <a16:creationId xmlns:a16="http://schemas.microsoft.com/office/drawing/2014/main" id="{25EBB77C-6681-9D44-7807-3CA8D6E4C6A6}"/>
                  </a:ext>
                </a:extLst>
              </p:cNvPr>
              <p:cNvSpPr/>
              <p:nvPr/>
            </p:nvSpPr>
            <p:spPr>
              <a:xfrm rot="10800000" flipH="1">
                <a:off x="2650812" y="307797"/>
                <a:ext cx="1436986" cy="2737456"/>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nvGrpSpPr>
              <p:cNvPr id="142" name="Group 141">
                <a:extLst>
                  <a:ext uri="{FF2B5EF4-FFF2-40B4-BE49-F238E27FC236}">
                    <a16:creationId xmlns:a16="http://schemas.microsoft.com/office/drawing/2014/main" id="{0C8E1592-4F76-1ACE-6D9B-ACA7D8F42E86}"/>
                  </a:ext>
                </a:extLst>
              </p:cNvPr>
              <p:cNvGrpSpPr/>
              <p:nvPr/>
            </p:nvGrpSpPr>
            <p:grpSpPr>
              <a:xfrm>
                <a:off x="1356325" y="2567079"/>
                <a:ext cx="1911141" cy="879915"/>
                <a:chOff x="10474142" y="3111509"/>
                <a:chExt cx="1666722" cy="767381"/>
              </a:xfrm>
            </p:grpSpPr>
            <p:grpSp>
              <p:nvGrpSpPr>
                <p:cNvPr id="143" name="Group 142">
                  <a:extLst>
                    <a:ext uri="{FF2B5EF4-FFF2-40B4-BE49-F238E27FC236}">
                      <a16:creationId xmlns:a16="http://schemas.microsoft.com/office/drawing/2014/main" id="{9E0494BA-0321-135F-A432-8AD8D8450BD5}"/>
                    </a:ext>
                  </a:extLst>
                </p:cNvPr>
                <p:cNvGrpSpPr/>
                <p:nvPr/>
              </p:nvGrpSpPr>
              <p:grpSpPr>
                <a:xfrm rot="5400000">
                  <a:off x="10669089" y="3212326"/>
                  <a:ext cx="180885" cy="570780"/>
                  <a:chOff x="5924550" y="2736683"/>
                  <a:chExt cx="723900" cy="1549567"/>
                </a:xfrm>
              </p:grpSpPr>
              <p:sp>
                <p:nvSpPr>
                  <p:cNvPr id="145" name="Oval 144">
                    <a:extLst>
                      <a:ext uri="{FF2B5EF4-FFF2-40B4-BE49-F238E27FC236}">
                        <a16:creationId xmlns:a16="http://schemas.microsoft.com/office/drawing/2014/main" id="{7F2336B6-32C5-9FFC-0659-4BA25AE063CB}"/>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Oval 145">
                    <a:extLst>
                      <a:ext uri="{FF2B5EF4-FFF2-40B4-BE49-F238E27FC236}">
                        <a16:creationId xmlns:a16="http://schemas.microsoft.com/office/drawing/2014/main" id="{CB51AFB6-5363-9944-317D-463FB4CFA6D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7" name="Oval 146">
                    <a:extLst>
                      <a:ext uri="{FF2B5EF4-FFF2-40B4-BE49-F238E27FC236}">
                        <a16:creationId xmlns:a16="http://schemas.microsoft.com/office/drawing/2014/main" id="{A95F3C52-03D4-0228-7DFF-AC37273B9562}"/>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44" name="Picture 8" descr="Rocket, Star, Moon, Space Travel, Space, Research">
                  <a:extLst>
                    <a:ext uri="{FF2B5EF4-FFF2-40B4-BE49-F238E27FC236}">
                      <a16:creationId xmlns:a16="http://schemas.microsoft.com/office/drawing/2014/main" id="{3D4D20F0-B066-74BB-1764-FC8C2E6D2918}"/>
                    </a:ext>
                  </a:extLst>
                </p:cNvPr>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5" name="Straight Connector 154">
              <a:extLst>
                <a:ext uri="{FF2B5EF4-FFF2-40B4-BE49-F238E27FC236}">
                  <a16:creationId xmlns:a16="http://schemas.microsoft.com/office/drawing/2014/main" id="{262420EB-86FB-1164-1AE0-DC543AB8F80B}"/>
                </a:ext>
              </a:extLst>
            </p:cNvPr>
            <p:cNvCxnSpPr>
              <a:cxnSpLocks/>
            </p:cNvCxnSpPr>
            <p:nvPr/>
          </p:nvCxnSpPr>
          <p:spPr>
            <a:xfrm flipV="1">
              <a:off x="2892312" y="1751483"/>
              <a:ext cx="98538" cy="234412"/>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221ADAD-29E8-0DB4-44E4-0CD8A4AB128D}"/>
                </a:ext>
              </a:extLst>
            </p:cNvPr>
            <p:cNvCxnSpPr>
              <a:cxnSpLocks/>
            </p:cNvCxnSpPr>
            <p:nvPr/>
          </p:nvCxnSpPr>
          <p:spPr>
            <a:xfrm flipV="1">
              <a:off x="3623821" y="597694"/>
              <a:ext cx="176655" cy="218566"/>
            </a:xfrm>
            <a:prstGeom prst="line">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28FFD6B-2480-1403-F8B6-2AC88B731259}"/>
              </a:ext>
            </a:extLst>
          </p:cNvPr>
          <p:cNvGrpSpPr/>
          <p:nvPr/>
        </p:nvGrpSpPr>
        <p:grpSpPr>
          <a:xfrm>
            <a:off x="3867150" y="3859422"/>
            <a:ext cx="4376369" cy="2800767"/>
            <a:chOff x="3867150" y="3992772"/>
            <a:chExt cx="4376369" cy="2800767"/>
          </a:xfrm>
        </p:grpSpPr>
        <p:grpSp>
          <p:nvGrpSpPr>
            <p:cNvPr id="166" name="Group 165">
              <a:extLst>
                <a:ext uri="{FF2B5EF4-FFF2-40B4-BE49-F238E27FC236}">
                  <a16:creationId xmlns:a16="http://schemas.microsoft.com/office/drawing/2014/main" id="{342B6D39-8394-54F4-629B-BA2DDB22A791}"/>
                </a:ext>
              </a:extLst>
            </p:cNvPr>
            <p:cNvGrpSpPr/>
            <p:nvPr/>
          </p:nvGrpSpPr>
          <p:grpSpPr>
            <a:xfrm>
              <a:off x="4547691" y="3992772"/>
              <a:ext cx="3695828" cy="2800767"/>
              <a:chOff x="4547691" y="2143458"/>
              <a:chExt cx="3695828" cy="2800767"/>
            </a:xfrm>
          </p:grpSpPr>
          <p:cxnSp>
            <p:nvCxnSpPr>
              <p:cNvPr id="168" name="Straight Arrow Connector 167">
                <a:extLst>
                  <a:ext uri="{FF2B5EF4-FFF2-40B4-BE49-F238E27FC236}">
                    <a16:creationId xmlns:a16="http://schemas.microsoft.com/office/drawing/2014/main" id="{C85BDA2F-05F7-4BB5-47DC-79C26C2124B2}"/>
                  </a:ext>
                </a:extLst>
              </p:cNvPr>
              <p:cNvCxnSpPr>
                <a:cxnSpLocks/>
              </p:cNvCxnSpPr>
              <p:nvPr/>
            </p:nvCxnSpPr>
            <p:spPr>
              <a:xfrm rot="10800000" flipH="1">
                <a:off x="7562978" y="2928288"/>
                <a:ext cx="68054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3C158076-70E9-5130-B325-0F5933320637}"/>
                  </a:ext>
                </a:extLst>
              </p:cNvPr>
              <p:cNvSpPr txBox="1"/>
              <p:nvPr/>
            </p:nvSpPr>
            <p:spPr>
              <a:xfrm>
                <a:off x="4547691" y="2143458"/>
                <a:ext cx="2999723" cy="2800767"/>
              </a:xfrm>
              <a:prstGeom prst="rect">
                <a:avLst/>
              </a:prstGeom>
              <a:solidFill>
                <a:schemeClr val="bg1"/>
              </a:solidFill>
              <a:ln w="57150">
                <a:solidFill>
                  <a:schemeClr val="tx1"/>
                </a:solidFill>
              </a:ln>
            </p:spPr>
            <p:txBody>
              <a:bodyPr wrap="square" rtlCol="0">
                <a:spAutoFit/>
              </a:bodyPr>
              <a:lstStyle/>
              <a:p>
                <a:pPr algn="ctr"/>
                <a:r>
                  <a:rPr lang="en-CA" sz="4800" dirty="0"/>
                  <a:t>Locally Equivalent</a:t>
                </a:r>
              </a:p>
              <a:p>
                <a:pPr algn="ctr"/>
                <a:r>
                  <a:rPr lang="en-CA" sz="4000" dirty="0"/>
                  <a:t>(same proper acceleration)</a:t>
                </a:r>
              </a:p>
            </p:txBody>
          </p:sp>
        </p:grpSp>
        <p:cxnSp>
          <p:nvCxnSpPr>
            <p:cNvPr id="170" name="Straight Arrow Connector 169">
              <a:extLst>
                <a:ext uri="{FF2B5EF4-FFF2-40B4-BE49-F238E27FC236}">
                  <a16:creationId xmlns:a16="http://schemas.microsoft.com/office/drawing/2014/main" id="{82762D43-16A6-3432-9800-544F4309A87A}"/>
                </a:ext>
              </a:extLst>
            </p:cNvPr>
            <p:cNvCxnSpPr>
              <a:cxnSpLocks/>
            </p:cNvCxnSpPr>
            <p:nvPr/>
          </p:nvCxnSpPr>
          <p:spPr>
            <a:xfrm rot="10800000">
              <a:off x="3867150" y="4777602"/>
              <a:ext cx="68054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9079DD97-AE4B-4536-33D3-8386F820B2BF}"/>
              </a:ext>
            </a:extLst>
          </p:cNvPr>
          <p:cNvGrpSpPr/>
          <p:nvPr/>
        </p:nvGrpSpPr>
        <p:grpSpPr>
          <a:xfrm rot="5400000">
            <a:off x="3220042" y="1307100"/>
            <a:ext cx="1163011" cy="2360843"/>
            <a:chOff x="3127528" y="1633195"/>
            <a:chExt cx="1163011" cy="2360843"/>
          </a:xfrm>
        </p:grpSpPr>
        <p:cxnSp>
          <p:nvCxnSpPr>
            <p:cNvPr id="191" name="Straight Arrow Connector 190">
              <a:extLst>
                <a:ext uri="{FF2B5EF4-FFF2-40B4-BE49-F238E27FC236}">
                  <a16:creationId xmlns:a16="http://schemas.microsoft.com/office/drawing/2014/main" id="{D9748C2D-7327-8258-C4B2-DD6F37FA20EF}"/>
                </a:ext>
              </a:extLst>
            </p:cNvPr>
            <p:cNvCxnSpPr>
              <a:cxnSpLocks/>
            </p:cNvCxnSpPr>
            <p:nvPr/>
          </p:nvCxnSpPr>
          <p:spPr>
            <a:xfrm rot="16200000">
              <a:off x="3297942" y="3001442"/>
              <a:ext cx="1985193" cy="0"/>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093F637F-1E4A-F159-A34D-A851899B40F9}"/>
                    </a:ext>
                  </a:extLst>
                </p:cNvPr>
                <p:cNvSpPr txBox="1"/>
                <p:nvPr/>
              </p:nvSpPr>
              <p:spPr>
                <a:xfrm rot="16200000">
                  <a:off x="3267310" y="1493413"/>
                  <a:ext cx="854208"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oMath>
                    </m:oMathPara>
                  </a14:m>
                  <a:endParaRPr lang="en-CA" sz="6000" dirty="0">
                    <a:solidFill>
                      <a:srgbClr val="7030A0"/>
                    </a:solidFill>
                  </a:endParaRPr>
                </a:p>
              </p:txBody>
            </p:sp>
          </mc:Choice>
          <mc:Fallback xmlns="">
            <p:sp>
              <p:nvSpPr>
                <p:cNvPr id="192" name="TextBox 191">
                  <a:extLst>
                    <a:ext uri="{FF2B5EF4-FFF2-40B4-BE49-F238E27FC236}">
                      <a16:creationId xmlns:a16="http://schemas.microsoft.com/office/drawing/2014/main" id="{093F637F-1E4A-F159-A34D-A851899B40F9}"/>
                    </a:ext>
                  </a:extLst>
                </p:cNvPr>
                <p:cNvSpPr txBox="1">
                  <a:spLocks noRot="1" noChangeAspect="1" noMove="1" noResize="1" noEditPoints="1" noAdjustHandles="1" noChangeArrowheads="1" noChangeShapeType="1" noTextEdit="1"/>
                </p:cNvSpPr>
                <p:nvPr/>
              </p:nvSpPr>
              <p:spPr>
                <a:xfrm rot="16200000">
                  <a:off x="3267310" y="1493413"/>
                  <a:ext cx="854208" cy="1133772"/>
                </a:xfrm>
                <a:prstGeom prst="rect">
                  <a:avLst/>
                </a:prstGeom>
                <a:blipFill>
                  <a:blip r:embed="rId5"/>
                  <a:stretch>
                    <a:fillRect/>
                  </a:stretch>
                </a:blipFill>
              </p:spPr>
              <p:txBody>
                <a:bodyPr/>
                <a:lstStyle/>
                <a:p>
                  <a:r>
                    <a:rPr lang="en-CA">
                      <a:noFill/>
                    </a:rPr>
                    <a:t> </a:t>
                  </a:r>
                </a:p>
              </p:txBody>
            </p:sp>
          </mc:Fallback>
        </mc:AlternateContent>
      </p:grpSp>
      <p:grpSp>
        <p:nvGrpSpPr>
          <p:cNvPr id="193" name="Group 192">
            <a:extLst>
              <a:ext uri="{FF2B5EF4-FFF2-40B4-BE49-F238E27FC236}">
                <a16:creationId xmlns:a16="http://schemas.microsoft.com/office/drawing/2014/main" id="{865CE7E3-C4A6-8155-3698-C863D84F5BE0}"/>
              </a:ext>
            </a:extLst>
          </p:cNvPr>
          <p:cNvGrpSpPr/>
          <p:nvPr/>
        </p:nvGrpSpPr>
        <p:grpSpPr>
          <a:xfrm rot="5400000">
            <a:off x="10169790" y="1307470"/>
            <a:ext cx="1163011" cy="2360843"/>
            <a:chOff x="3127528" y="1633195"/>
            <a:chExt cx="1163011" cy="2360843"/>
          </a:xfrm>
        </p:grpSpPr>
        <p:cxnSp>
          <p:nvCxnSpPr>
            <p:cNvPr id="194" name="Straight Arrow Connector 193">
              <a:extLst>
                <a:ext uri="{FF2B5EF4-FFF2-40B4-BE49-F238E27FC236}">
                  <a16:creationId xmlns:a16="http://schemas.microsoft.com/office/drawing/2014/main" id="{32026A9B-7D90-8F7D-94D9-A47B5531EA33}"/>
                </a:ext>
              </a:extLst>
            </p:cNvPr>
            <p:cNvCxnSpPr>
              <a:cxnSpLocks/>
            </p:cNvCxnSpPr>
            <p:nvPr/>
          </p:nvCxnSpPr>
          <p:spPr>
            <a:xfrm rot="16200000">
              <a:off x="3297942" y="3001442"/>
              <a:ext cx="1985193" cy="0"/>
            </a:xfrm>
            <a:prstGeom prst="straightConnector1">
              <a:avLst/>
            </a:prstGeom>
            <a:ln w="1905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998F6CE9-105D-87F0-A0FD-EDFE8D211C82}"/>
                    </a:ext>
                  </a:extLst>
                </p:cNvPr>
                <p:cNvSpPr txBox="1"/>
                <p:nvPr/>
              </p:nvSpPr>
              <p:spPr>
                <a:xfrm rot="16200000">
                  <a:off x="3267310" y="1493413"/>
                  <a:ext cx="854208"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oMath>
                    </m:oMathPara>
                  </a14:m>
                  <a:endParaRPr lang="en-CA" sz="6000" dirty="0">
                    <a:solidFill>
                      <a:srgbClr val="7030A0"/>
                    </a:solidFill>
                  </a:endParaRPr>
                </a:p>
              </p:txBody>
            </p:sp>
          </mc:Choice>
          <mc:Fallback xmlns="">
            <p:sp>
              <p:nvSpPr>
                <p:cNvPr id="195" name="TextBox 194">
                  <a:extLst>
                    <a:ext uri="{FF2B5EF4-FFF2-40B4-BE49-F238E27FC236}">
                      <a16:creationId xmlns:a16="http://schemas.microsoft.com/office/drawing/2014/main" id="{998F6CE9-105D-87F0-A0FD-EDFE8D211C82}"/>
                    </a:ext>
                  </a:extLst>
                </p:cNvPr>
                <p:cNvSpPr txBox="1">
                  <a:spLocks noRot="1" noChangeAspect="1" noMove="1" noResize="1" noEditPoints="1" noAdjustHandles="1" noChangeArrowheads="1" noChangeShapeType="1" noTextEdit="1"/>
                </p:cNvSpPr>
                <p:nvPr/>
              </p:nvSpPr>
              <p:spPr>
                <a:xfrm rot="16200000">
                  <a:off x="3267310" y="1493413"/>
                  <a:ext cx="854208" cy="1133772"/>
                </a:xfrm>
                <a:prstGeom prst="rect">
                  <a:avLst/>
                </a:prstGeom>
                <a:blipFill>
                  <a:blip r:embed="rId6"/>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86806332"/>
      </p:ext>
    </p:extLst>
  </p:cSld>
  <p:clrMapOvr>
    <a:masterClrMapping/>
  </p:clrMapOvr>
  <mc:AlternateContent xmlns:mc="http://schemas.openxmlformats.org/markup-compatibility/2006" xmlns:p14="http://schemas.microsoft.com/office/powerpoint/2010/main">
    <mc:Choice Requires="p14">
      <p:transition spd="med" p14:dur="700" advTm="7851">
        <p:fade/>
      </p:transition>
    </mc:Choice>
    <mc:Fallback xmlns="">
      <p:transition spd="med" advTm="78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animEffect transition="in" filter="wipe(left)">
                                      <p:cBhvr>
                                        <p:cTn id="11" dur="500"/>
                                        <p:tgtEl>
                                          <p:spTgt spid="173"/>
                                        </p:tgtEl>
                                      </p:cBhvr>
                                    </p:animEffect>
                                  </p:childTnLst>
                                </p:cTn>
                              </p:par>
                              <p:par>
                                <p:cTn id="12" presetID="22" presetClass="entr" presetSubtype="8"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wipe(left)">
                                      <p:cBhvr>
                                        <p:cTn id="14"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9" name="Group 328">
            <a:extLst>
              <a:ext uri="{FF2B5EF4-FFF2-40B4-BE49-F238E27FC236}">
                <a16:creationId xmlns:a16="http://schemas.microsoft.com/office/drawing/2014/main" id="{6A57700B-E2F5-69B5-E4C2-F662A54B484A}"/>
              </a:ext>
            </a:extLst>
          </p:cNvPr>
          <p:cNvGrpSpPr/>
          <p:nvPr/>
        </p:nvGrpSpPr>
        <p:grpSpPr>
          <a:xfrm>
            <a:off x="0" y="-538381"/>
            <a:ext cx="6477000" cy="7396381"/>
            <a:chOff x="0" y="-538381"/>
            <a:chExt cx="6477000" cy="7396381"/>
          </a:xfrm>
        </p:grpSpPr>
        <p:grpSp>
          <p:nvGrpSpPr>
            <p:cNvPr id="330" name="Group 329">
              <a:extLst>
                <a:ext uri="{FF2B5EF4-FFF2-40B4-BE49-F238E27FC236}">
                  <a16:creationId xmlns:a16="http://schemas.microsoft.com/office/drawing/2014/main" id="{72CE4263-BFE3-AFDB-970E-50DBEC998A25}"/>
                </a:ext>
              </a:extLst>
            </p:cNvPr>
            <p:cNvGrpSpPr/>
            <p:nvPr/>
          </p:nvGrpSpPr>
          <p:grpSpPr>
            <a:xfrm>
              <a:off x="0" y="-538381"/>
              <a:ext cx="6300657" cy="7076329"/>
              <a:chOff x="-9007" y="-1704229"/>
              <a:chExt cx="14121577" cy="15860081"/>
            </a:xfrm>
          </p:grpSpPr>
          <p:grpSp>
            <p:nvGrpSpPr>
              <p:cNvPr id="363" name="Group 362">
                <a:extLst>
                  <a:ext uri="{FF2B5EF4-FFF2-40B4-BE49-F238E27FC236}">
                    <a16:creationId xmlns:a16="http://schemas.microsoft.com/office/drawing/2014/main" id="{A03A2EF9-698D-1EB0-0ACA-B40E70E0701B}"/>
                  </a:ext>
                </a:extLst>
              </p:cNvPr>
              <p:cNvGrpSpPr/>
              <p:nvPr/>
            </p:nvGrpSpPr>
            <p:grpSpPr>
              <a:xfrm>
                <a:off x="2512279" y="1632932"/>
                <a:ext cx="2457595" cy="9279249"/>
                <a:chOff x="8040306" y="534307"/>
                <a:chExt cx="1655234" cy="6249739"/>
              </a:xfrm>
            </p:grpSpPr>
            <p:sp>
              <p:nvSpPr>
                <p:cNvPr id="377" name="Freeform: Shape 376">
                  <a:extLst>
                    <a:ext uri="{FF2B5EF4-FFF2-40B4-BE49-F238E27FC236}">
                      <a16:creationId xmlns:a16="http://schemas.microsoft.com/office/drawing/2014/main" id="{0D81F839-D055-6E42-B71E-01847F0AD69D}"/>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8" name="Freeform: Shape 377">
                  <a:extLst>
                    <a:ext uri="{FF2B5EF4-FFF2-40B4-BE49-F238E27FC236}">
                      <a16:creationId xmlns:a16="http://schemas.microsoft.com/office/drawing/2014/main" id="{25EBB77C-6681-9D44-7807-3CA8D6E4C6A6}"/>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grpSp>
          <p:cxnSp>
            <p:nvCxnSpPr>
              <p:cNvPr id="364" name="Straight Connector 363">
                <a:extLst>
                  <a:ext uri="{FF2B5EF4-FFF2-40B4-BE49-F238E27FC236}">
                    <a16:creationId xmlns:a16="http://schemas.microsoft.com/office/drawing/2014/main" id="{96F4553F-478F-F659-C8F5-252AF0C79EE4}"/>
                  </a:ext>
                </a:extLst>
              </p:cNvPr>
              <p:cNvCxnSpPr>
                <a:cxnSpLocks/>
              </p:cNvCxnSpPr>
              <p:nvPr/>
            </p:nvCxnSpPr>
            <p:spPr>
              <a:xfrm flipV="1">
                <a:off x="-9007" y="-1002890"/>
                <a:ext cx="7191616" cy="7191623"/>
              </a:xfrm>
              <a:prstGeom prst="line">
                <a:avLst/>
              </a:prstGeom>
              <a:ln w="38100">
                <a:solidFill>
                  <a:schemeClr val="tx1"/>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5" name="Group 364">
                <a:extLst>
                  <a:ext uri="{FF2B5EF4-FFF2-40B4-BE49-F238E27FC236}">
                    <a16:creationId xmlns:a16="http://schemas.microsoft.com/office/drawing/2014/main" id="{462FADCE-0E1D-5317-6805-112110B141FA}"/>
                  </a:ext>
                </a:extLst>
              </p:cNvPr>
              <p:cNvGrpSpPr/>
              <p:nvPr/>
            </p:nvGrpSpPr>
            <p:grpSpPr>
              <a:xfrm>
                <a:off x="4815075" y="973517"/>
                <a:ext cx="2457595" cy="10691573"/>
                <a:chOff x="8040306" y="534307"/>
                <a:chExt cx="1655234" cy="6249739"/>
              </a:xfrm>
            </p:grpSpPr>
            <p:sp>
              <p:nvSpPr>
                <p:cNvPr id="375" name="Freeform: Shape 374">
                  <a:extLst>
                    <a:ext uri="{FF2B5EF4-FFF2-40B4-BE49-F238E27FC236}">
                      <a16:creationId xmlns:a16="http://schemas.microsoft.com/office/drawing/2014/main" id="{756C077B-2BF8-22F6-A35B-0DEC7253630B}"/>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76" name="Freeform: Shape 375">
                  <a:extLst>
                    <a:ext uri="{FF2B5EF4-FFF2-40B4-BE49-F238E27FC236}">
                      <a16:creationId xmlns:a16="http://schemas.microsoft.com/office/drawing/2014/main" id="{FE58F07B-8324-260E-A15B-596638E8C1F6}"/>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366" name="Group 365">
                <a:extLst>
                  <a:ext uri="{FF2B5EF4-FFF2-40B4-BE49-F238E27FC236}">
                    <a16:creationId xmlns:a16="http://schemas.microsoft.com/office/drawing/2014/main" id="{F8F863F6-3635-5003-E1AE-AC77E69B83B3}"/>
                  </a:ext>
                </a:extLst>
              </p:cNvPr>
              <p:cNvGrpSpPr/>
              <p:nvPr/>
            </p:nvGrpSpPr>
            <p:grpSpPr>
              <a:xfrm>
                <a:off x="7076125" y="259098"/>
                <a:ext cx="2457595" cy="12026921"/>
                <a:chOff x="8040306" y="534307"/>
                <a:chExt cx="1655234" cy="6249739"/>
              </a:xfrm>
            </p:grpSpPr>
            <p:sp>
              <p:nvSpPr>
                <p:cNvPr id="373" name="Freeform: Shape 372">
                  <a:extLst>
                    <a:ext uri="{FF2B5EF4-FFF2-40B4-BE49-F238E27FC236}">
                      <a16:creationId xmlns:a16="http://schemas.microsoft.com/office/drawing/2014/main" id="{886061D8-C479-1702-8AC0-FBE434F17A75}"/>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4" name="Freeform: Shape 373">
                  <a:extLst>
                    <a:ext uri="{FF2B5EF4-FFF2-40B4-BE49-F238E27FC236}">
                      <a16:creationId xmlns:a16="http://schemas.microsoft.com/office/drawing/2014/main" id="{C94148B5-88E0-D40B-A71A-DD342E78ABB5}"/>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67" name="Group 366">
                <a:extLst>
                  <a:ext uri="{FF2B5EF4-FFF2-40B4-BE49-F238E27FC236}">
                    <a16:creationId xmlns:a16="http://schemas.microsoft.com/office/drawing/2014/main" id="{E32195ED-E702-4308-D590-D4C05C88EA6A}"/>
                  </a:ext>
                </a:extLst>
              </p:cNvPr>
              <p:cNvGrpSpPr/>
              <p:nvPr/>
            </p:nvGrpSpPr>
            <p:grpSpPr>
              <a:xfrm>
                <a:off x="9388922" y="-816056"/>
                <a:ext cx="2457595" cy="14177229"/>
                <a:chOff x="8040306" y="534307"/>
                <a:chExt cx="1655234" cy="6249739"/>
              </a:xfrm>
            </p:grpSpPr>
            <p:sp>
              <p:nvSpPr>
                <p:cNvPr id="371" name="Freeform: Shape 370">
                  <a:extLst>
                    <a:ext uri="{FF2B5EF4-FFF2-40B4-BE49-F238E27FC236}">
                      <a16:creationId xmlns:a16="http://schemas.microsoft.com/office/drawing/2014/main" id="{1D3A2BBF-0EF5-78E7-3D82-25B67B2E2674}"/>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2" name="Freeform: Shape 371">
                  <a:extLst>
                    <a:ext uri="{FF2B5EF4-FFF2-40B4-BE49-F238E27FC236}">
                      <a16:creationId xmlns:a16="http://schemas.microsoft.com/office/drawing/2014/main" id="{63194531-E891-FD0E-9478-986C625842E3}"/>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68" name="Group 367">
                <a:extLst>
                  <a:ext uri="{FF2B5EF4-FFF2-40B4-BE49-F238E27FC236}">
                    <a16:creationId xmlns:a16="http://schemas.microsoft.com/office/drawing/2014/main" id="{2092ABC9-8A82-2A9B-6978-D9FCB8D24E2F}"/>
                  </a:ext>
                </a:extLst>
              </p:cNvPr>
              <p:cNvGrpSpPr/>
              <p:nvPr/>
            </p:nvGrpSpPr>
            <p:grpSpPr>
              <a:xfrm>
                <a:off x="11654975" y="-1704229"/>
                <a:ext cx="2457595" cy="15860081"/>
                <a:chOff x="8040306" y="534307"/>
                <a:chExt cx="1655234" cy="6249739"/>
              </a:xfrm>
            </p:grpSpPr>
            <p:sp>
              <p:nvSpPr>
                <p:cNvPr id="369" name="Freeform: Shape 368">
                  <a:extLst>
                    <a:ext uri="{FF2B5EF4-FFF2-40B4-BE49-F238E27FC236}">
                      <a16:creationId xmlns:a16="http://schemas.microsoft.com/office/drawing/2014/main" id="{36C7772D-41DD-6B15-D72E-FC2BBBAD204F}"/>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70" name="Freeform: Shape 369">
                  <a:extLst>
                    <a:ext uri="{FF2B5EF4-FFF2-40B4-BE49-F238E27FC236}">
                      <a16:creationId xmlns:a16="http://schemas.microsoft.com/office/drawing/2014/main" id="{D3219B72-3EDA-360B-38DC-30C3B84D3FD1}"/>
                    </a:ext>
                  </a:extLst>
                </p:cNvPr>
                <p:cNvSpPr/>
                <p:nvPr/>
              </p:nvSpPr>
              <p:spPr>
                <a:xfrm rot="10800000" flipH="1">
                  <a:off x="8040306" y="534307"/>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331" name="Rectangle 330">
              <a:extLst>
                <a:ext uri="{FF2B5EF4-FFF2-40B4-BE49-F238E27FC236}">
                  <a16:creationId xmlns:a16="http://schemas.microsoft.com/office/drawing/2014/main" id="{92E8DFDE-0CE5-7642-6393-D908AD37FA31}"/>
                </a:ext>
              </a:extLst>
            </p:cNvPr>
            <p:cNvSpPr/>
            <p:nvPr/>
          </p:nvSpPr>
          <p:spPr>
            <a:xfrm>
              <a:off x="0" y="3181266"/>
              <a:ext cx="6477000"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32" name="Group 331">
              <a:extLst>
                <a:ext uri="{FF2B5EF4-FFF2-40B4-BE49-F238E27FC236}">
                  <a16:creationId xmlns:a16="http://schemas.microsoft.com/office/drawing/2014/main" id="{5A1600A7-CAAC-1714-098B-A65D29A0A495}"/>
                </a:ext>
              </a:extLst>
            </p:cNvPr>
            <p:cNvGrpSpPr/>
            <p:nvPr/>
          </p:nvGrpSpPr>
          <p:grpSpPr>
            <a:xfrm>
              <a:off x="647505" y="2888684"/>
              <a:ext cx="4833243" cy="352352"/>
              <a:chOff x="647796" y="2468179"/>
              <a:chExt cx="4833243" cy="352352"/>
            </a:xfrm>
          </p:grpSpPr>
          <p:grpSp>
            <p:nvGrpSpPr>
              <p:cNvPr id="333" name="Group 332">
                <a:extLst>
                  <a:ext uri="{FF2B5EF4-FFF2-40B4-BE49-F238E27FC236}">
                    <a16:creationId xmlns:a16="http://schemas.microsoft.com/office/drawing/2014/main" id="{BCC43B48-B8DE-775F-87CE-E2AE2F9F60AD}"/>
                  </a:ext>
                </a:extLst>
              </p:cNvPr>
              <p:cNvGrpSpPr/>
              <p:nvPr/>
            </p:nvGrpSpPr>
            <p:grpSpPr>
              <a:xfrm>
                <a:off x="647796" y="2476737"/>
                <a:ext cx="736158" cy="338937"/>
                <a:chOff x="10474142" y="3111509"/>
                <a:chExt cx="1666722" cy="767381"/>
              </a:xfrm>
            </p:grpSpPr>
            <p:grpSp>
              <p:nvGrpSpPr>
                <p:cNvPr id="358" name="Group 357">
                  <a:extLst>
                    <a:ext uri="{FF2B5EF4-FFF2-40B4-BE49-F238E27FC236}">
                      <a16:creationId xmlns:a16="http://schemas.microsoft.com/office/drawing/2014/main" id="{36C4E4D9-8747-4C60-2186-58541E4E988F}"/>
                    </a:ext>
                  </a:extLst>
                </p:cNvPr>
                <p:cNvGrpSpPr/>
                <p:nvPr/>
              </p:nvGrpSpPr>
              <p:grpSpPr>
                <a:xfrm rot="5400000">
                  <a:off x="10669089" y="3212326"/>
                  <a:ext cx="180885" cy="570780"/>
                  <a:chOff x="5924550" y="2736683"/>
                  <a:chExt cx="723900" cy="1549567"/>
                </a:xfrm>
              </p:grpSpPr>
              <p:sp>
                <p:nvSpPr>
                  <p:cNvPr id="360" name="Oval 359">
                    <a:extLst>
                      <a:ext uri="{FF2B5EF4-FFF2-40B4-BE49-F238E27FC236}">
                        <a16:creationId xmlns:a16="http://schemas.microsoft.com/office/drawing/2014/main" id="{1A2463DF-39F0-FCCC-CB19-58DD1F8AA0DC}"/>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1" name="Oval 360">
                    <a:extLst>
                      <a:ext uri="{FF2B5EF4-FFF2-40B4-BE49-F238E27FC236}">
                        <a16:creationId xmlns:a16="http://schemas.microsoft.com/office/drawing/2014/main" id="{739A7E40-6094-B293-07F0-B2DB8DEFA61D}"/>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2" name="Oval 361">
                    <a:extLst>
                      <a:ext uri="{FF2B5EF4-FFF2-40B4-BE49-F238E27FC236}">
                        <a16:creationId xmlns:a16="http://schemas.microsoft.com/office/drawing/2014/main" id="{0998CEF2-5E7F-BAF3-58BF-BA8DB7CA54F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59" name="Picture 8" descr="Rocket, Star, Moon, Space Travel, Space, Research">
                  <a:extLst>
                    <a:ext uri="{FF2B5EF4-FFF2-40B4-BE49-F238E27FC236}">
                      <a16:creationId xmlns:a16="http://schemas.microsoft.com/office/drawing/2014/main" id="{1F39C607-E5B2-3642-1647-0043CD0CD047}"/>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4" name="Group 333">
                <a:extLst>
                  <a:ext uri="{FF2B5EF4-FFF2-40B4-BE49-F238E27FC236}">
                    <a16:creationId xmlns:a16="http://schemas.microsoft.com/office/drawing/2014/main" id="{E2EB685A-AC40-9268-CEC5-FAB29170A6F3}"/>
                  </a:ext>
                </a:extLst>
              </p:cNvPr>
              <p:cNvGrpSpPr/>
              <p:nvPr/>
            </p:nvGrpSpPr>
            <p:grpSpPr>
              <a:xfrm>
                <a:off x="1686706" y="2476737"/>
                <a:ext cx="740986" cy="338937"/>
                <a:chOff x="8646640" y="3111509"/>
                <a:chExt cx="1677654" cy="767381"/>
              </a:xfrm>
            </p:grpSpPr>
            <p:grpSp>
              <p:nvGrpSpPr>
                <p:cNvPr id="353" name="Group 352">
                  <a:extLst>
                    <a:ext uri="{FF2B5EF4-FFF2-40B4-BE49-F238E27FC236}">
                      <a16:creationId xmlns:a16="http://schemas.microsoft.com/office/drawing/2014/main" id="{6AB1DDF3-6EB1-C6B1-EB80-3F6A4F1D72D5}"/>
                    </a:ext>
                  </a:extLst>
                </p:cNvPr>
                <p:cNvGrpSpPr/>
                <p:nvPr/>
              </p:nvGrpSpPr>
              <p:grpSpPr>
                <a:xfrm rot="5400000">
                  <a:off x="8841587" y="3212326"/>
                  <a:ext cx="180885" cy="570780"/>
                  <a:chOff x="5924550" y="2736683"/>
                  <a:chExt cx="723900" cy="1549567"/>
                </a:xfrm>
              </p:grpSpPr>
              <p:sp>
                <p:nvSpPr>
                  <p:cNvPr id="355" name="Oval 354">
                    <a:extLst>
                      <a:ext uri="{FF2B5EF4-FFF2-40B4-BE49-F238E27FC236}">
                        <a16:creationId xmlns:a16="http://schemas.microsoft.com/office/drawing/2014/main" id="{230B011B-D005-1C2C-DBE7-D00E8238E608}"/>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6" name="Oval 355">
                    <a:extLst>
                      <a:ext uri="{FF2B5EF4-FFF2-40B4-BE49-F238E27FC236}">
                        <a16:creationId xmlns:a16="http://schemas.microsoft.com/office/drawing/2014/main" id="{2D03C091-97FC-A84E-2FC2-7E8263BE24FD}"/>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7" name="Oval 356">
                    <a:extLst>
                      <a:ext uri="{FF2B5EF4-FFF2-40B4-BE49-F238E27FC236}">
                        <a16:creationId xmlns:a16="http://schemas.microsoft.com/office/drawing/2014/main" id="{DC3481FC-D304-9613-67E9-88A4C3638C7F}"/>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54" name="Picture 8" descr="Rocket, Star, Moon, Space Travel, Space, Research">
                  <a:extLst>
                    <a:ext uri="{FF2B5EF4-FFF2-40B4-BE49-F238E27FC236}">
                      <a16:creationId xmlns:a16="http://schemas.microsoft.com/office/drawing/2014/main" id="{D24D7ACC-6F5E-B708-1433-31E459D3A8A6}"/>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5" name="Group 334">
                <a:extLst>
                  <a:ext uri="{FF2B5EF4-FFF2-40B4-BE49-F238E27FC236}">
                    <a16:creationId xmlns:a16="http://schemas.microsoft.com/office/drawing/2014/main" id="{79CE06C0-78F2-4B70-D6E6-E0FD57F83E89}"/>
                  </a:ext>
                </a:extLst>
              </p:cNvPr>
              <p:cNvGrpSpPr/>
              <p:nvPr/>
            </p:nvGrpSpPr>
            <p:grpSpPr>
              <a:xfrm>
                <a:off x="3678952" y="2468180"/>
                <a:ext cx="741971" cy="338937"/>
                <a:chOff x="4920826" y="3092140"/>
                <a:chExt cx="1679883" cy="767382"/>
              </a:xfrm>
            </p:grpSpPr>
            <p:grpSp>
              <p:nvGrpSpPr>
                <p:cNvPr id="348" name="Group 347">
                  <a:extLst>
                    <a:ext uri="{FF2B5EF4-FFF2-40B4-BE49-F238E27FC236}">
                      <a16:creationId xmlns:a16="http://schemas.microsoft.com/office/drawing/2014/main" id="{74EABD2A-ED7C-201D-9024-8016FBC3A2D3}"/>
                    </a:ext>
                  </a:extLst>
                </p:cNvPr>
                <p:cNvGrpSpPr/>
                <p:nvPr/>
              </p:nvGrpSpPr>
              <p:grpSpPr>
                <a:xfrm rot="5400000">
                  <a:off x="5115773" y="3189466"/>
                  <a:ext cx="180885" cy="570780"/>
                  <a:chOff x="5924550" y="2736683"/>
                  <a:chExt cx="723900" cy="1549567"/>
                </a:xfrm>
              </p:grpSpPr>
              <p:sp>
                <p:nvSpPr>
                  <p:cNvPr id="350" name="Oval 349">
                    <a:extLst>
                      <a:ext uri="{FF2B5EF4-FFF2-40B4-BE49-F238E27FC236}">
                        <a16:creationId xmlns:a16="http://schemas.microsoft.com/office/drawing/2014/main" id="{9B28C58D-DDCE-43F7-CE6F-1FEFAE44587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1" name="Oval 350">
                    <a:extLst>
                      <a:ext uri="{FF2B5EF4-FFF2-40B4-BE49-F238E27FC236}">
                        <a16:creationId xmlns:a16="http://schemas.microsoft.com/office/drawing/2014/main" id="{DA1B17C0-8266-94B1-1888-74688F2D6047}"/>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2" name="Oval 351">
                    <a:extLst>
                      <a:ext uri="{FF2B5EF4-FFF2-40B4-BE49-F238E27FC236}">
                        <a16:creationId xmlns:a16="http://schemas.microsoft.com/office/drawing/2014/main" id="{B33B0585-B6B5-809E-DFEE-2D3A157B14B5}"/>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9" name="Picture 8" descr="Rocket, Star, Moon, Space Travel, Space, Research">
                  <a:extLst>
                    <a:ext uri="{FF2B5EF4-FFF2-40B4-BE49-F238E27FC236}">
                      <a16:creationId xmlns:a16="http://schemas.microsoft.com/office/drawing/2014/main" id="{105F8563-264E-D9AB-757D-6162A581D65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7" y="2824280"/>
                  <a:ext cx="767382" cy="1303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6" name="Group 335">
                <a:extLst>
                  <a:ext uri="{FF2B5EF4-FFF2-40B4-BE49-F238E27FC236}">
                    <a16:creationId xmlns:a16="http://schemas.microsoft.com/office/drawing/2014/main" id="{B09058CE-B881-4880-D9A6-CE6EF661BE0C}"/>
                  </a:ext>
                </a:extLst>
              </p:cNvPr>
              <p:cNvGrpSpPr/>
              <p:nvPr/>
            </p:nvGrpSpPr>
            <p:grpSpPr>
              <a:xfrm>
                <a:off x="2675146" y="2481594"/>
                <a:ext cx="747714" cy="338937"/>
                <a:chOff x="6772231" y="3122507"/>
                <a:chExt cx="1692886" cy="767381"/>
              </a:xfrm>
            </p:grpSpPr>
            <p:grpSp>
              <p:nvGrpSpPr>
                <p:cNvPr id="343" name="Group 342">
                  <a:extLst>
                    <a:ext uri="{FF2B5EF4-FFF2-40B4-BE49-F238E27FC236}">
                      <a16:creationId xmlns:a16="http://schemas.microsoft.com/office/drawing/2014/main" id="{37E02404-0966-1E97-769A-6102C7B53A97}"/>
                    </a:ext>
                  </a:extLst>
                </p:cNvPr>
                <p:cNvGrpSpPr/>
                <p:nvPr/>
              </p:nvGrpSpPr>
              <p:grpSpPr>
                <a:xfrm rot="5400000">
                  <a:off x="6967178" y="3225174"/>
                  <a:ext cx="180885" cy="570780"/>
                  <a:chOff x="5924550" y="2736683"/>
                  <a:chExt cx="723900" cy="1549567"/>
                </a:xfrm>
              </p:grpSpPr>
              <p:sp>
                <p:nvSpPr>
                  <p:cNvPr id="345" name="Oval 344">
                    <a:extLst>
                      <a:ext uri="{FF2B5EF4-FFF2-40B4-BE49-F238E27FC236}">
                        <a16:creationId xmlns:a16="http://schemas.microsoft.com/office/drawing/2014/main" id="{2FD071C8-EE52-378B-CA1E-72326097BFF7}"/>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6" name="Oval 345">
                    <a:extLst>
                      <a:ext uri="{FF2B5EF4-FFF2-40B4-BE49-F238E27FC236}">
                        <a16:creationId xmlns:a16="http://schemas.microsoft.com/office/drawing/2014/main" id="{B9758D21-8DB2-3F65-1420-4F3458382111}"/>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7" name="Oval 346">
                    <a:extLst>
                      <a:ext uri="{FF2B5EF4-FFF2-40B4-BE49-F238E27FC236}">
                        <a16:creationId xmlns:a16="http://schemas.microsoft.com/office/drawing/2014/main" id="{6E22E148-6B06-F3C5-F612-5749F651A41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4" name="Picture 8" descr="Rocket, Star, Moon, Space Travel, Space, Research">
                  <a:extLst>
                    <a:ext uri="{FF2B5EF4-FFF2-40B4-BE49-F238E27FC236}">
                      <a16:creationId xmlns:a16="http://schemas.microsoft.com/office/drawing/2014/main" id="{4806F372-4A53-952B-AAA5-9FB47E8A60F1}"/>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7" name="Group 336">
                <a:extLst>
                  <a:ext uri="{FF2B5EF4-FFF2-40B4-BE49-F238E27FC236}">
                    <a16:creationId xmlns:a16="http://schemas.microsoft.com/office/drawing/2014/main" id="{39A80889-2A36-3DF5-4939-73CCA057661D}"/>
                  </a:ext>
                </a:extLst>
              </p:cNvPr>
              <p:cNvGrpSpPr/>
              <p:nvPr/>
            </p:nvGrpSpPr>
            <p:grpSpPr>
              <a:xfrm>
                <a:off x="4735801" y="2468179"/>
                <a:ext cx="745238" cy="338937"/>
                <a:chOff x="2869238" y="3092134"/>
                <a:chExt cx="1687281" cy="767381"/>
              </a:xfrm>
            </p:grpSpPr>
            <p:grpSp>
              <p:nvGrpSpPr>
                <p:cNvPr id="338" name="Group 337">
                  <a:extLst>
                    <a:ext uri="{FF2B5EF4-FFF2-40B4-BE49-F238E27FC236}">
                      <a16:creationId xmlns:a16="http://schemas.microsoft.com/office/drawing/2014/main" id="{3D58151A-1FAD-2ACE-0620-0CCF80459FAC}"/>
                    </a:ext>
                  </a:extLst>
                </p:cNvPr>
                <p:cNvGrpSpPr/>
                <p:nvPr/>
              </p:nvGrpSpPr>
              <p:grpSpPr>
                <a:xfrm rot="5400000">
                  <a:off x="3064185" y="3197086"/>
                  <a:ext cx="180885" cy="570780"/>
                  <a:chOff x="5924550" y="2736683"/>
                  <a:chExt cx="723900" cy="1549567"/>
                </a:xfrm>
              </p:grpSpPr>
              <p:sp>
                <p:nvSpPr>
                  <p:cNvPr id="340" name="Oval 339">
                    <a:extLst>
                      <a:ext uri="{FF2B5EF4-FFF2-40B4-BE49-F238E27FC236}">
                        <a16:creationId xmlns:a16="http://schemas.microsoft.com/office/drawing/2014/main" id="{DCFBCB01-ED22-0C5F-B22B-4CB4EB7F9755}"/>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1" name="Oval 340">
                    <a:extLst>
                      <a:ext uri="{FF2B5EF4-FFF2-40B4-BE49-F238E27FC236}">
                        <a16:creationId xmlns:a16="http://schemas.microsoft.com/office/drawing/2014/main" id="{85D75170-62DC-87C9-5DE9-4AB22B94673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2" name="Oval 341">
                    <a:extLst>
                      <a:ext uri="{FF2B5EF4-FFF2-40B4-BE49-F238E27FC236}">
                        <a16:creationId xmlns:a16="http://schemas.microsoft.com/office/drawing/2014/main" id="{87C67089-CD2C-2803-F2FA-6217E717E60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39" name="Picture 8" descr="Rocket, Star, Moon, Space Travel, Space, Research">
                  <a:extLst>
                    <a:ext uri="{FF2B5EF4-FFF2-40B4-BE49-F238E27FC236}">
                      <a16:creationId xmlns:a16="http://schemas.microsoft.com/office/drawing/2014/main" id="{BF1FBA10-D36B-77B8-D6C2-286C5F8D3E8A}"/>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79" name="Group 378">
            <a:extLst>
              <a:ext uri="{FF2B5EF4-FFF2-40B4-BE49-F238E27FC236}">
                <a16:creationId xmlns:a16="http://schemas.microsoft.com/office/drawing/2014/main" id="{ECEE85E4-2B7F-0186-D7E1-B6E1C9FF6EC9}"/>
              </a:ext>
            </a:extLst>
          </p:cNvPr>
          <p:cNvGrpSpPr/>
          <p:nvPr/>
        </p:nvGrpSpPr>
        <p:grpSpPr>
          <a:xfrm>
            <a:off x="5873326" y="734005"/>
            <a:ext cx="6319332" cy="3191439"/>
            <a:chOff x="5873326" y="734005"/>
            <a:chExt cx="6319332" cy="3191439"/>
          </a:xfrm>
        </p:grpSpPr>
        <p:grpSp>
          <p:nvGrpSpPr>
            <p:cNvPr id="380" name="Group 379">
              <a:extLst>
                <a:ext uri="{FF2B5EF4-FFF2-40B4-BE49-F238E27FC236}">
                  <a16:creationId xmlns:a16="http://schemas.microsoft.com/office/drawing/2014/main" id="{39A274FF-17D0-2BB9-E4FE-9911E8F8D5FA}"/>
                </a:ext>
              </a:extLst>
            </p:cNvPr>
            <p:cNvGrpSpPr/>
            <p:nvPr/>
          </p:nvGrpSpPr>
          <p:grpSpPr>
            <a:xfrm>
              <a:off x="7569389" y="859156"/>
              <a:ext cx="903" cy="2535660"/>
              <a:chOff x="3126678" y="3429000"/>
              <a:chExt cx="2044" cy="2969406"/>
            </a:xfrm>
          </p:grpSpPr>
          <p:cxnSp>
            <p:nvCxnSpPr>
              <p:cNvPr id="443" name="Straight Connector 442">
                <a:extLst>
                  <a:ext uri="{FF2B5EF4-FFF2-40B4-BE49-F238E27FC236}">
                    <a16:creationId xmlns:a16="http://schemas.microsoft.com/office/drawing/2014/main" id="{107D1046-78C2-F863-1872-226E7E80A394}"/>
                  </a:ext>
                </a:extLst>
              </p:cNvPr>
              <p:cNvCxnSpPr/>
              <p:nvPr/>
            </p:nvCxnSpPr>
            <p:spPr>
              <a:xfrm flipV="1">
                <a:off x="3128149" y="3429000"/>
                <a:ext cx="0" cy="2969406"/>
              </a:xfrm>
              <a:prstGeom prst="line">
                <a:avLst/>
              </a:prstGeom>
              <a:ln w="1143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9BD75925-D0D2-3FAF-67EA-7DD55AD997B1}"/>
                  </a:ext>
                </a:extLst>
              </p:cNvPr>
              <p:cNvCxnSpPr>
                <a:cxnSpLocks/>
              </p:cNvCxnSpPr>
              <p:nvPr/>
            </p:nvCxnSpPr>
            <p:spPr>
              <a:xfrm flipV="1">
                <a:off x="3128722" y="5657070"/>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AAE41328-A237-CBEE-79F0-C217CC82E70B}"/>
                  </a:ext>
                </a:extLst>
              </p:cNvPr>
              <p:cNvCxnSpPr>
                <a:cxnSpLocks/>
              </p:cNvCxnSpPr>
              <p:nvPr/>
            </p:nvCxnSpPr>
            <p:spPr>
              <a:xfrm flipV="1">
                <a:off x="3126678" y="47187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1C47470D-154D-DA2B-9FD2-13C7B211F806}"/>
                  </a:ext>
                </a:extLst>
              </p:cNvPr>
              <p:cNvCxnSpPr>
                <a:cxnSpLocks/>
              </p:cNvCxnSpPr>
              <p:nvPr/>
            </p:nvCxnSpPr>
            <p:spPr>
              <a:xfrm flipV="1">
                <a:off x="3126678" y="3804341"/>
                <a:ext cx="0" cy="389924"/>
              </a:xfrm>
              <a:prstGeom prst="line">
                <a:avLst/>
              </a:prstGeom>
              <a:ln w="1143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1" name="Group 380">
              <a:extLst>
                <a:ext uri="{FF2B5EF4-FFF2-40B4-BE49-F238E27FC236}">
                  <a16:creationId xmlns:a16="http://schemas.microsoft.com/office/drawing/2014/main" id="{B22620AA-457A-8F45-37FA-344AC4AE6824}"/>
                </a:ext>
              </a:extLst>
            </p:cNvPr>
            <p:cNvGrpSpPr/>
            <p:nvPr/>
          </p:nvGrpSpPr>
          <p:grpSpPr>
            <a:xfrm>
              <a:off x="5873326" y="734005"/>
              <a:ext cx="1749046" cy="3191439"/>
              <a:chOff x="-4147149" y="328759"/>
              <a:chExt cx="3959986" cy="7225683"/>
            </a:xfrm>
          </p:grpSpPr>
          <p:pic>
            <p:nvPicPr>
              <p:cNvPr id="439" name="Picture 2" descr="Image result for earth">
                <a:extLst>
                  <a:ext uri="{FF2B5EF4-FFF2-40B4-BE49-F238E27FC236}">
                    <a16:creationId xmlns:a16="http://schemas.microsoft.com/office/drawing/2014/main" id="{47CE51DA-E6CE-A3C1-C5B7-B503A3C7B5D3}"/>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729" y="328759"/>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0" name="Picture 2" descr="Image result for earth">
                <a:extLst>
                  <a:ext uri="{FF2B5EF4-FFF2-40B4-BE49-F238E27FC236}">
                    <a16:creationId xmlns:a16="http://schemas.microsoft.com/office/drawing/2014/main" id="{EC91BADC-ECF6-C634-733E-1563DC0FD48B}"/>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2017" y="1510053"/>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1" name="Picture 2" descr="Image result for earth">
                <a:extLst>
                  <a:ext uri="{FF2B5EF4-FFF2-40B4-BE49-F238E27FC236}">
                    <a16:creationId xmlns:a16="http://schemas.microsoft.com/office/drawing/2014/main" id="{8AAA0D4F-A4B2-6430-6778-29B0A2840B96}"/>
                  </a:ext>
                </a:extLst>
              </p:cNvPr>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133988" y="2632414"/>
                <a:ext cx="3944854" cy="3944847"/>
              </a:xfrm>
              <a:prstGeom prst="rect">
                <a:avLst/>
              </a:prstGeom>
              <a:extLst>
                <a:ext uri="{909E8E84-426E-40DD-AFC4-6F175D3DCCD1}">
                  <a14:hiddenFill xmlns:a14="http://schemas.microsoft.com/office/drawing/2010/main">
                    <a:solidFill>
                      <a:srgbClr val="FFFFFF"/>
                    </a:solidFill>
                  </a14:hiddenFill>
                </a:ext>
              </a:extLst>
            </p:spPr>
          </p:pic>
          <p:pic>
            <p:nvPicPr>
              <p:cNvPr id="442" name="Picture 2" descr="Image result for earth">
                <a:extLst>
                  <a:ext uri="{FF2B5EF4-FFF2-40B4-BE49-F238E27FC236}">
                    <a16:creationId xmlns:a16="http://schemas.microsoft.com/office/drawing/2014/main" id="{E39DB4FD-F427-FEEB-1FD8-877F939E39EE}"/>
                  </a:ext>
                </a:extLst>
              </p:cNvPr>
              <p:cNvPicPr>
                <a:picLocks noChangeAspect="1" noChangeArrowheads="1"/>
              </p:cNvPicPr>
              <p:nvPr/>
            </p:nvPicPr>
            <p:blipFill>
              <a:blip r:embed="rId6">
                <a:clrChange>
                  <a:clrFrom>
                    <a:srgbClr val="000000"/>
                  </a:clrFrom>
                  <a:clrTo>
                    <a:srgbClr val="000000">
                      <a:alpha val="0"/>
                    </a:srgbClr>
                  </a:clrTo>
                </a:clrChange>
                <a:alphaModFix/>
                <a:extLst>
                  <a:ext uri="{28A0092B-C50C-407E-A947-70E740481C1C}">
                    <a14:useLocalDpi xmlns:a14="http://schemas.microsoft.com/office/drawing/2010/main" val="0"/>
                  </a:ext>
                </a:extLst>
              </a:blip>
              <a:srcRect/>
              <a:stretch>
                <a:fillRect/>
              </a:stretch>
            </p:blipFill>
            <p:spPr bwMode="auto">
              <a:xfrm>
                <a:off x="-4147149" y="3609595"/>
                <a:ext cx="3944854" cy="3944847"/>
              </a:xfrm>
              <a:prstGeom prst="rect">
                <a:avLst/>
              </a:prstGeom>
              <a:extLst>
                <a:ext uri="{909E8E84-426E-40DD-AFC4-6F175D3DCCD1}">
                  <a14:hiddenFill xmlns:a14="http://schemas.microsoft.com/office/drawing/2010/main">
                    <a:solidFill>
                      <a:srgbClr val="FFFFFF"/>
                    </a:solidFill>
                  </a14:hiddenFill>
                </a:ext>
              </a:extLst>
            </p:spPr>
          </p:pic>
        </p:grpSp>
        <p:grpSp>
          <p:nvGrpSpPr>
            <p:cNvPr id="382" name="Group 381">
              <a:extLst>
                <a:ext uri="{FF2B5EF4-FFF2-40B4-BE49-F238E27FC236}">
                  <a16:creationId xmlns:a16="http://schemas.microsoft.com/office/drawing/2014/main" id="{7A70D412-2A4C-7316-FC1E-FAB945DE3C9E}"/>
                </a:ext>
              </a:extLst>
            </p:cNvPr>
            <p:cNvGrpSpPr/>
            <p:nvPr/>
          </p:nvGrpSpPr>
          <p:grpSpPr>
            <a:xfrm>
              <a:off x="9390958" y="872571"/>
              <a:ext cx="903" cy="2535660"/>
              <a:chOff x="3126678" y="3429000"/>
              <a:chExt cx="2044" cy="2969406"/>
            </a:xfrm>
          </p:grpSpPr>
          <p:cxnSp>
            <p:nvCxnSpPr>
              <p:cNvPr id="435" name="Straight Connector 434">
                <a:extLst>
                  <a:ext uri="{FF2B5EF4-FFF2-40B4-BE49-F238E27FC236}">
                    <a16:creationId xmlns:a16="http://schemas.microsoft.com/office/drawing/2014/main" id="{659B3CB8-0813-25B9-5B68-0E2CC1905AA3}"/>
                  </a:ext>
                </a:extLst>
              </p:cNvPr>
              <p:cNvCxnSpPr/>
              <p:nvPr/>
            </p:nvCxnSpPr>
            <p:spPr>
              <a:xfrm flipV="1">
                <a:off x="3128149" y="3429000"/>
                <a:ext cx="0" cy="2969406"/>
              </a:xfrm>
              <a:prstGeom prst="line">
                <a:avLst/>
              </a:prstGeom>
              <a:ln w="1143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39870603-D027-2A99-E3C7-9F0C2DBC1BFC}"/>
                  </a:ext>
                </a:extLst>
              </p:cNvPr>
              <p:cNvCxnSpPr>
                <a:cxnSpLocks/>
              </p:cNvCxnSpPr>
              <p:nvPr/>
            </p:nvCxnSpPr>
            <p:spPr>
              <a:xfrm flipV="1">
                <a:off x="3128722" y="5657070"/>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CFDE3EE-2F18-937C-208A-A4A9C05DFDF3}"/>
                  </a:ext>
                </a:extLst>
              </p:cNvPr>
              <p:cNvCxnSpPr>
                <a:cxnSpLocks/>
              </p:cNvCxnSpPr>
              <p:nvPr/>
            </p:nvCxnSpPr>
            <p:spPr>
              <a:xfrm flipV="1">
                <a:off x="3126678" y="47187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4E9D0BE4-A29A-1CE0-D8B6-B3EF78B69297}"/>
                  </a:ext>
                </a:extLst>
              </p:cNvPr>
              <p:cNvCxnSpPr>
                <a:cxnSpLocks/>
              </p:cNvCxnSpPr>
              <p:nvPr/>
            </p:nvCxnSpPr>
            <p:spPr>
              <a:xfrm flipV="1">
                <a:off x="3126678" y="3804341"/>
                <a:ext cx="0" cy="389924"/>
              </a:xfrm>
              <a:prstGeom prst="line">
                <a:avLst/>
              </a:prstGeom>
              <a:ln w="1143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EF8D7266-CFEC-EC5A-3D57-D1A105551FBE}"/>
                </a:ext>
              </a:extLst>
            </p:cNvPr>
            <p:cNvGrpSpPr/>
            <p:nvPr/>
          </p:nvGrpSpPr>
          <p:grpSpPr>
            <a:xfrm>
              <a:off x="11058545" y="880985"/>
              <a:ext cx="903" cy="2535660"/>
              <a:chOff x="3126678" y="3429000"/>
              <a:chExt cx="2044" cy="2969406"/>
            </a:xfrm>
          </p:grpSpPr>
          <p:cxnSp>
            <p:nvCxnSpPr>
              <p:cNvPr id="431" name="Straight Connector 430">
                <a:extLst>
                  <a:ext uri="{FF2B5EF4-FFF2-40B4-BE49-F238E27FC236}">
                    <a16:creationId xmlns:a16="http://schemas.microsoft.com/office/drawing/2014/main" id="{3292F38E-4C01-C3BA-493B-3338B9ECD489}"/>
                  </a:ext>
                </a:extLst>
              </p:cNvPr>
              <p:cNvCxnSpPr/>
              <p:nvPr/>
            </p:nvCxnSpPr>
            <p:spPr>
              <a:xfrm flipV="1">
                <a:off x="3128149" y="3429000"/>
                <a:ext cx="0" cy="2969406"/>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CE2C6BAA-4BDA-0EAD-73E1-ADA6BED7E620}"/>
                  </a:ext>
                </a:extLst>
              </p:cNvPr>
              <p:cNvCxnSpPr>
                <a:cxnSpLocks/>
              </p:cNvCxnSpPr>
              <p:nvPr/>
            </p:nvCxnSpPr>
            <p:spPr>
              <a:xfrm flipV="1">
                <a:off x="3128722" y="5657070"/>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28835402-A072-6BFF-DB52-309F39B6A23E}"/>
                  </a:ext>
                </a:extLst>
              </p:cNvPr>
              <p:cNvCxnSpPr>
                <a:cxnSpLocks/>
              </p:cNvCxnSpPr>
              <p:nvPr/>
            </p:nvCxnSpPr>
            <p:spPr>
              <a:xfrm flipV="1">
                <a:off x="3126678" y="47187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6A24B457-E7E3-593D-7F98-EC913DAA292B}"/>
                  </a:ext>
                </a:extLst>
              </p:cNvPr>
              <p:cNvCxnSpPr>
                <a:cxnSpLocks/>
              </p:cNvCxnSpPr>
              <p:nvPr/>
            </p:nvCxnSpPr>
            <p:spPr>
              <a:xfrm flipV="1">
                <a:off x="3126678" y="3804341"/>
                <a:ext cx="0" cy="389924"/>
              </a:xfrm>
              <a:prstGeom prst="line">
                <a:avLst/>
              </a:prstGeom>
              <a:ln w="1143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4" name="Group 383">
              <a:extLst>
                <a:ext uri="{FF2B5EF4-FFF2-40B4-BE49-F238E27FC236}">
                  <a16:creationId xmlns:a16="http://schemas.microsoft.com/office/drawing/2014/main" id="{4845FAB5-2727-F530-73D1-1E721F276B17}"/>
                </a:ext>
              </a:extLst>
            </p:cNvPr>
            <p:cNvGrpSpPr/>
            <p:nvPr/>
          </p:nvGrpSpPr>
          <p:grpSpPr>
            <a:xfrm>
              <a:off x="11931340" y="851160"/>
              <a:ext cx="903" cy="2535660"/>
              <a:chOff x="3126678" y="3429000"/>
              <a:chExt cx="2044" cy="2969406"/>
            </a:xfrm>
          </p:grpSpPr>
          <p:cxnSp>
            <p:nvCxnSpPr>
              <p:cNvPr id="427" name="Straight Connector 426">
                <a:extLst>
                  <a:ext uri="{FF2B5EF4-FFF2-40B4-BE49-F238E27FC236}">
                    <a16:creationId xmlns:a16="http://schemas.microsoft.com/office/drawing/2014/main" id="{898C3C04-A2EA-74EF-474B-BC718D96381D}"/>
                  </a:ext>
                </a:extLst>
              </p:cNvPr>
              <p:cNvCxnSpPr/>
              <p:nvPr/>
            </p:nvCxnSpPr>
            <p:spPr>
              <a:xfrm flipV="1">
                <a:off x="3128149" y="3429000"/>
                <a:ext cx="0" cy="2969406"/>
              </a:xfrm>
              <a:prstGeom prst="line">
                <a:avLst/>
              </a:prstGeom>
              <a:ln w="1143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E99F8F70-7884-91BC-3CC8-E07085067F34}"/>
                  </a:ext>
                </a:extLst>
              </p:cNvPr>
              <p:cNvCxnSpPr>
                <a:cxnSpLocks/>
              </p:cNvCxnSpPr>
              <p:nvPr/>
            </p:nvCxnSpPr>
            <p:spPr>
              <a:xfrm flipV="1">
                <a:off x="3128722" y="5657070"/>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0FDF7D5-6D32-0425-7126-0CC2F88ECB13}"/>
                  </a:ext>
                </a:extLst>
              </p:cNvPr>
              <p:cNvCxnSpPr>
                <a:cxnSpLocks/>
              </p:cNvCxnSpPr>
              <p:nvPr/>
            </p:nvCxnSpPr>
            <p:spPr>
              <a:xfrm flipV="1">
                <a:off x="3126678" y="47187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3AB67437-6159-1FE7-FD85-B4DED94BC557}"/>
                  </a:ext>
                </a:extLst>
              </p:cNvPr>
              <p:cNvCxnSpPr>
                <a:cxnSpLocks/>
              </p:cNvCxnSpPr>
              <p:nvPr/>
            </p:nvCxnSpPr>
            <p:spPr>
              <a:xfrm flipV="1">
                <a:off x="3126678" y="3804341"/>
                <a:ext cx="0" cy="389924"/>
              </a:xfrm>
              <a:prstGeom prst="line">
                <a:avLst/>
              </a:prstGeom>
              <a:ln w="1143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5" name="Group 384">
              <a:extLst>
                <a:ext uri="{FF2B5EF4-FFF2-40B4-BE49-F238E27FC236}">
                  <a16:creationId xmlns:a16="http://schemas.microsoft.com/office/drawing/2014/main" id="{C22FD67E-FE1F-714F-739F-D0655256DB9A}"/>
                </a:ext>
              </a:extLst>
            </p:cNvPr>
            <p:cNvGrpSpPr/>
            <p:nvPr/>
          </p:nvGrpSpPr>
          <p:grpSpPr>
            <a:xfrm>
              <a:off x="10256489" y="868149"/>
              <a:ext cx="903" cy="2535660"/>
              <a:chOff x="3126678" y="3429000"/>
              <a:chExt cx="2044" cy="2969406"/>
            </a:xfrm>
          </p:grpSpPr>
          <p:cxnSp>
            <p:nvCxnSpPr>
              <p:cNvPr id="423" name="Straight Connector 422">
                <a:extLst>
                  <a:ext uri="{FF2B5EF4-FFF2-40B4-BE49-F238E27FC236}">
                    <a16:creationId xmlns:a16="http://schemas.microsoft.com/office/drawing/2014/main" id="{7AFE441D-46AB-8B01-627C-865FC5F3FCBA}"/>
                  </a:ext>
                </a:extLst>
              </p:cNvPr>
              <p:cNvCxnSpPr/>
              <p:nvPr/>
            </p:nvCxnSpPr>
            <p:spPr>
              <a:xfrm flipV="1">
                <a:off x="3128149" y="3429000"/>
                <a:ext cx="0" cy="2969406"/>
              </a:xfrm>
              <a:prstGeom prst="line">
                <a:avLst/>
              </a:prstGeom>
              <a:ln w="1143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6F025F79-225F-1DB3-4732-CCD83D14B55B}"/>
                  </a:ext>
                </a:extLst>
              </p:cNvPr>
              <p:cNvCxnSpPr>
                <a:cxnSpLocks/>
              </p:cNvCxnSpPr>
              <p:nvPr/>
            </p:nvCxnSpPr>
            <p:spPr>
              <a:xfrm flipV="1">
                <a:off x="3128722" y="5657070"/>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4A8DA614-03CC-29A6-C043-65EE7EABB29E}"/>
                  </a:ext>
                </a:extLst>
              </p:cNvPr>
              <p:cNvCxnSpPr>
                <a:cxnSpLocks/>
              </p:cNvCxnSpPr>
              <p:nvPr/>
            </p:nvCxnSpPr>
            <p:spPr>
              <a:xfrm flipV="1">
                <a:off x="3126678" y="47187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449DD69A-7AE4-9022-8491-34D3C0713B56}"/>
                  </a:ext>
                </a:extLst>
              </p:cNvPr>
              <p:cNvCxnSpPr>
                <a:cxnSpLocks/>
              </p:cNvCxnSpPr>
              <p:nvPr/>
            </p:nvCxnSpPr>
            <p:spPr>
              <a:xfrm flipV="1">
                <a:off x="3126678" y="3804341"/>
                <a:ext cx="0" cy="389924"/>
              </a:xfrm>
              <a:prstGeom prst="line">
                <a:avLst/>
              </a:prstGeom>
              <a:ln w="1143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6" name="Group 385">
              <a:extLst>
                <a:ext uri="{FF2B5EF4-FFF2-40B4-BE49-F238E27FC236}">
                  <a16:creationId xmlns:a16="http://schemas.microsoft.com/office/drawing/2014/main" id="{15DDDED9-5C29-18F4-ED05-5FCB63F645CA}"/>
                </a:ext>
              </a:extLst>
            </p:cNvPr>
            <p:cNvGrpSpPr/>
            <p:nvPr/>
          </p:nvGrpSpPr>
          <p:grpSpPr>
            <a:xfrm>
              <a:off x="8575506" y="852317"/>
              <a:ext cx="903" cy="2535660"/>
              <a:chOff x="3126678" y="3429000"/>
              <a:chExt cx="2044" cy="2969406"/>
            </a:xfrm>
          </p:grpSpPr>
          <p:cxnSp>
            <p:nvCxnSpPr>
              <p:cNvPr id="419" name="Straight Connector 418">
                <a:extLst>
                  <a:ext uri="{FF2B5EF4-FFF2-40B4-BE49-F238E27FC236}">
                    <a16:creationId xmlns:a16="http://schemas.microsoft.com/office/drawing/2014/main" id="{55BE28CA-6ED1-C21B-AA94-2BC70F37DE6B}"/>
                  </a:ext>
                </a:extLst>
              </p:cNvPr>
              <p:cNvCxnSpPr/>
              <p:nvPr/>
            </p:nvCxnSpPr>
            <p:spPr>
              <a:xfrm flipV="1">
                <a:off x="3128149" y="3429000"/>
                <a:ext cx="0" cy="2969406"/>
              </a:xfrm>
              <a:prstGeom prst="line">
                <a:avLst/>
              </a:prstGeom>
              <a:ln w="1143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7EFC863-9B1C-1417-FF71-36BAD0ECC25A}"/>
                  </a:ext>
                </a:extLst>
              </p:cNvPr>
              <p:cNvCxnSpPr>
                <a:cxnSpLocks/>
              </p:cNvCxnSpPr>
              <p:nvPr/>
            </p:nvCxnSpPr>
            <p:spPr>
              <a:xfrm flipV="1">
                <a:off x="3128722" y="5657070"/>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879D300-4BD7-70B3-CE0C-27369CF9208D}"/>
                  </a:ext>
                </a:extLst>
              </p:cNvPr>
              <p:cNvCxnSpPr>
                <a:cxnSpLocks/>
              </p:cNvCxnSpPr>
              <p:nvPr/>
            </p:nvCxnSpPr>
            <p:spPr>
              <a:xfrm flipV="1">
                <a:off x="3126678" y="47187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079AA6C-B320-0CDD-911C-77C1E008F0A2}"/>
                  </a:ext>
                </a:extLst>
              </p:cNvPr>
              <p:cNvCxnSpPr>
                <a:cxnSpLocks/>
              </p:cNvCxnSpPr>
              <p:nvPr/>
            </p:nvCxnSpPr>
            <p:spPr>
              <a:xfrm flipV="1">
                <a:off x="3126678" y="3804341"/>
                <a:ext cx="0" cy="389924"/>
              </a:xfrm>
              <a:prstGeom prst="line">
                <a:avLst/>
              </a:prstGeom>
              <a:ln w="1143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7" name="Group 386">
              <a:extLst>
                <a:ext uri="{FF2B5EF4-FFF2-40B4-BE49-F238E27FC236}">
                  <a16:creationId xmlns:a16="http://schemas.microsoft.com/office/drawing/2014/main" id="{E9C60D09-513D-824F-9450-A95F5371E273}"/>
                </a:ext>
              </a:extLst>
            </p:cNvPr>
            <p:cNvGrpSpPr/>
            <p:nvPr/>
          </p:nvGrpSpPr>
          <p:grpSpPr>
            <a:xfrm>
              <a:off x="7568241" y="2813559"/>
              <a:ext cx="4624417" cy="499041"/>
              <a:chOff x="7568241" y="2813559"/>
              <a:chExt cx="4624417" cy="499041"/>
            </a:xfrm>
          </p:grpSpPr>
          <p:grpSp>
            <p:nvGrpSpPr>
              <p:cNvPr id="388" name="Group 387">
                <a:extLst>
                  <a:ext uri="{FF2B5EF4-FFF2-40B4-BE49-F238E27FC236}">
                    <a16:creationId xmlns:a16="http://schemas.microsoft.com/office/drawing/2014/main" id="{D1206CF5-05FB-7340-60E0-354292D38B13}"/>
                  </a:ext>
                </a:extLst>
              </p:cNvPr>
              <p:cNvGrpSpPr/>
              <p:nvPr/>
            </p:nvGrpSpPr>
            <p:grpSpPr>
              <a:xfrm>
                <a:off x="8955231" y="2890190"/>
                <a:ext cx="740986" cy="338937"/>
                <a:chOff x="8646640" y="3111509"/>
                <a:chExt cx="1677654" cy="767381"/>
              </a:xfrm>
            </p:grpSpPr>
            <p:grpSp>
              <p:nvGrpSpPr>
                <p:cNvPr id="414" name="Group 413">
                  <a:extLst>
                    <a:ext uri="{FF2B5EF4-FFF2-40B4-BE49-F238E27FC236}">
                      <a16:creationId xmlns:a16="http://schemas.microsoft.com/office/drawing/2014/main" id="{3C88D6E7-81DE-C169-30E7-6363EA95D6D7}"/>
                    </a:ext>
                  </a:extLst>
                </p:cNvPr>
                <p:cNvGrpSpPr/>
                <p:nvPr/>
              </p:nvGrpSpPr>
              <p:grpSpPr>
                <a:xfrm rot="5400000">
                  <a:off x="8841587" y="3212326"/>
                  <a:ext cx="180885" cy="570780"/>
                  <a:chOff x="5924550" y="2736683"/>
                  <a:chExt cx="723900" cy="1549567"/>
                </a:xfrm>
              </p:grpSpPr>
              <p:sp>
                <p:nvSpPr>
                  <p:cNvPr id="416" name="Oval 415">
                    <a:extLst>
                      <a:ext uri="{FF2B5EF4-FFF2-40B4-BE49-F238E27FC236}">
                        <a16:creationId xmlns:a16="http://schemas.microsoft.com/office/drawing/2014/main" id="{EE1048ED-BCFF-9AF8-F685-4CA5E80BCB5E}"/>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7" name="Oval 416">
                    <a:extLst>
                      <a:ext uri="{FF2B5EF4-FFF2-40B4-BE49-F238E27FC236}">
                        <a16:creationId xmlns:a16="http://schemas.microsoft.com/office/drawing/2014/main" id="{B40C7285-FAB4-E732-E840-BE464754A443}"/>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8" name="Oval 417">
                    <a:extLst>
                      <a:ext uri="{FF2B5EF4-FFF2-40B4-BE49-F238E27FC236}">
                        <a16:creationId xmlns:a16="http://schemas.microsoft.com/office/drawing/2014/main" id="{AF1B932A-AF1C-688E-01FC-6720B5056697}"/>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15" name="Picture 8" descr="Rocket, Star, Moon, Space Travel, Space, Research">
                  <a:extLst>
                    <a:ext uri="{FF2B5EF4-FFF2-40B4-BE49-F238E27FC236}">
                      <a16:creationId xmlns:a16="http://schemas.microsoft.com/office/drawing/2014/main" id="{F5F5A352-DC08-F978-98B1-05DCE0F09997}"/>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928905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9" name="Group 388">
                <a:extLst>
                  <a:ext uri="{FF2B5EF4-FFF2-40B4-BE49-F238E27FC236}">
                    <a16:creationId xmlns:a16="http://schemas.microsoft.com/office/drawing/2014/main" id="{6EBFA6AA-E425-4A2F-F730-8D269BC16509}"/>
                  </a:ext>
                </a:extLst>
              </p:cNvPr>
              <p:cNvGrpSpPr/>
              <p:nvPr/>
            </p:nvGrpSpPr>
            <p:grpSpPr>
              <a:xfrm>
                <a:off x="10627919" y="2881633"/>
                <a:ext cx="741971" cy="338937"/>
                <a:chOff x="4920826" y="3092135"/>
                <a:chExt cx="1679884" cy="767381"/>
              </a:xfrm>
            </p:grpSpPr>
            <p:grpSp>
              <p:nvGrpSpPr>
                <p:cNvPr id="409" name="Group 408">
                  <a:extLst>
                    <a:ext uri="{FF2B5EF4-FFF2-40B4-BE49-F238E27FC236}">
                      <a16:creationId xmlns:a16="http://schemas.microsoft.com/office/drawing/2014/main" id="{C2C7EFB9-DC78-51BB-DEC0-71304F4C08E4}"/>
                    </a:ext>
                  </a:extLst>
                </p:cNvPr>
                <p:cNvGrpSpPr/>
                <p:nvPr/>
              </p:nvGrpSpPr>
              <p:grpSpPr>
                <a:xfrm rot="5400000">
                  <a:off x="5115773" y="3189466"/>
                  <a:ext cx="180885" cy="570780"/>
                  <a:chOff x="5924550" y="2736683"/>
                  <a:chExt cx="723900" cy="1549567"/>
                </a:xfrm>
              </p:grpSpPr>
              <p:sp>
                <p:nvSpPr>
                  <p:cNvPr id="411" name="Oval 410">
                    <a:extLst>
                      <a:ext uri="{FF2B5EF4-FFF2-40B4-BE49-F238E27FC236}">
                        <a16:creationId xmlns:a16="http://schemas.microsoft.com/office/drawing/2014/main" id="{1EDA742A-08A6-6BD7-1C62-A945D3796E4B}"/>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2" name="Oval 411">
                    <a:extLst>
                      <a:ext uri="{FF2B5EF4-FFF2-40B4-BE49-F238E27FC236}">
                        <a16:creationId xmlns:a16="http://schemas.microsoft.com/office/drawing/2014/main" id="{BD28836C-1BE4-718A-A2A9-9DA5CBF0A612}"/>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3" name="Oval 412">
                    <a:extLst>
                      <a:ext uri="{FF2B5EF4-FFF2-40B4-BE49-F238E27FC236}">
                        <a16:creationId xmlns:a16="http://schemas.microsoft.com/office/drawing/2014/main" id="{017DF0AB-7DC5-1479-00BB-E93864F7C41D}"/>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10" name="Picture 8" descr="Rocket, Star, Moon, Space Travel, Space, Research">
                  <a:extLst>
                    <a:ext uri="{FF2B5EF4-FFF2-40B4-BE49-F238E27FC236}">
                      <a16:creationId xmlns:a16="http://schemas.microsoft.com/office/drawing/2014/main" id="{80BCC749-B8DE-D3E6-14A2-18C81262B16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5400000">
                  <a:off x="5565469" y="2824275"/>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0" name="Group 389">
                <a:extLst>
                  <a:ext uri="{FF2B5EF4-FFF2-40B4-BE49-F238E27FC236}">
                    <a16:creationId xmlns:a16="http://schemas.microsoft.com/office/drawing/2014/main" id="{AFA3D3F8-9C38-DD90-7620-3CF2C79DA279}"/>
                  </a:ext>
                </a:extLst>
              </p:cNvPr>
              <p:cNvGrpSpPr/>
              <p:nvPr/>
            </p:nvGrpSpPr>
            <p:grpSpPr>
              <a:xfrm>
                <a:off x="9820783" y="2895047"/>
                <a:ext cx="747714" cy="338937"/>
                <a:chOff x="6772231" y="3122507"/>
                <a:chExt cx="1692886" cy="767381"/>
              </a:xfrm>
            </p:grpSpPr>
            <p:grpSp>
              <p:nvGrpSpPr>
                <p:cNvPr id="404" name="Group 403">
                  <a:extLst>
                    <a:ext uri="{FF2B5EF4-FFF2-40B4-BE49-F238E27FC236}">
                      <a16:creationId xmlns:a16="http://schemas.microsoft.com/office/drawing/2014/main" id="{C810CE6C-66B3-3A1B-FA21-EBA7A2D68503}"/>
                    </a:ext>
                  </a:extLst>
                </p:cNvPr>
                <p:cNvGrpSpPr/>
                <p:nvPr/>
              </p:nvGrpSpPr>
              <p:grpSpPr>
                <a:xfrm rot="5400000">
                  <a:off x="6967178" y="3225174"/>
                  <a:ext cx="180885" cy="570780"/>
                  <a:chOff x="5924550" y="2736683"/>
                  <a:chExt cx="723900" cy="1549567"/>
                </a:xfrm>
              </p:grpSpPr>
              <p:sp>
                <p:nvSpPr>
                  <p:cNvPr id="406" name="Oval 405">
                    <a:extLst>
                      <a:ext uri="{FF2B5EF4-FFF2-40B4-BE49-F238E27FC236}">
                        <a16:creationId xmlns:a16="http://schemas.microsoft.com/office/drawing/2014/main" id="{8BF4F735-33CB-EB26-BA1D-3EFB399D63E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7" name="Oval 406">
                    <a:extLst>
                      <a:ext uri="{FF2B5EF4-FFF2-40B4-BE49-F238E27FC236}">
                        <a16:creationId xmlns:a16="http://schemas.microsoft.com/office/drawing/2014/main" id="{25773D6B-F4DC-41EF-83C1-C8379D1E72D5}"/>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8" name="Oval 407">
                    <a:extLst>
                      <a:ext uri="{FF2B5EF4-FFF2-40B4-BE49-F238E27FC236}">
                        <a16:creationId xmlns:a16="http://schemas.microsoft.com/office/drawing/2014/main" id="{6F0AA529-C026-097C-FD6C-E361C94E2C2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05" name="Picture 8" descr="Rocket, Star, Moon, Space Travel, Space, Research">
                  <a:extLst>
                    <a:ext uri="{FF2B5EF4-FFF2-40B4-BE49-F238E27FC236}">
                      <a16:creationId xmlns:a16="http://schemas.microsoft.com/office/drawing/2014/main" id="{C16BEDA2-0C6F-6117-CBF8-E7E93FE2CFA1}"/>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7429876" y="2854647"/>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1" name="Group 390">
                <a:extLst>
                  <a:ext uri="{FF2B5EF4-FFF2-40B4-BE49-F238E27FC236}">
                    <a16:creationId xmlns:a16="http://schemas.microsoft.com/office/drawing/2014/main" id="{F32853BC-F222-CDEC-BE29-CC4A748CD02B}"/>
                  </a:ext>
                </a:extLst>
              </p:cNvPr>
              <p:cNvGrpSpPr/>
              <p:nvPr/>
            </p:nvGrpSpPr>
            <p:grpSpPr>
              <a:xfrm>
                <a:off x="11447420" y="2881632"/>
                <a:ext cx="745238" cy="338937"/>
                <a:chOff x="2869238" y="3092134"/>
                <a:chExt cx="1687281" cy="767381"/>
              </a:xfrm>
            </p:grpSpPr>
            <p:grpSp>
              <p:nvGrpSpPr>
                <p:cNvPr id="399" name="Group 398">
                  <a:extLst>
                    <a:ext uri="{FF2B5EF4-FFF2-40B4-BE49-F238E27FC236}">
                      <a16:creationId xmlns:a16="http://schemas.microsoft.com/office/drawing/2014/main" id="{963DC389-E79B-5F34-82CA-F634DEF94E10}"/>
                    </a:ext>
                  </a:extLst>
                </p:cNvPr>
                <p:cNvGrpSpPr/>
                <p:nvPr/>
              </p:nvGrpSpPr>
              <p:grpSpPr>
                <a:xfrm rot="5400000">
                  <a:off x="3064185" y="3197086"/>
                  <a:ext cx="180885" cy="570780"/>
                  <a:chOff x="5924550" y="2736683"/>
                  <a:chExt cx="723900" cy="1549567"/>
                </a:xfrm>
              </p:grpSpPr>
              <p:sp>
                <p:nvSpPr>
                  <p:cNvPr id="401" name="Oval 400">
                    <a:extLst>
                      <a:ext uri="{FF2B5EF4-FFF2-40B4-BE49-F238E27FC236}">
                        <a16:creationId xmlns:a16="http://schemas.microsoft.com/office/drawing/2014/main" id="{4DF28457-29EA-8B52-1FE5-CC6FB60BF180}"/>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2" name="Oval 401">
                    <a:extLst>
                      <a:ext uri="{FF2B5EF4-FFF2-40B4-BE49-F238E27FC236}">
                        <a16:creationId xmlns:a16="http://schemas.microsoft.com/office/drawing/2014/main" id="{0D5542F3-39AD-8B74-4C01-91D2364B513E}"/>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3" name="Oval 402">
                    <a:extLst>
                      <a:ext uri="{FF2B5EF4-FFF2-40B4-BE49-F238E27FC236}">
                        <a16:creationId xmlns:a16="http://schemas.microsoft.com/office/drawing/2014/main" id="{E3DECD5C-7C1F-E462-F0A2-14BAD778C26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00" name="Picture 8" descr="Rocket, Star, Moon, Space Travel, Space, Research">
                  <a:extLst>
                    <a:ext uri="{FF2B5EF4-FFF2-40B4-BE49-F238E27FC236}">
                      <a16:creationId xmlns:a16="http://schemas.microsoft.com/office/drawing/2014/main" id="{0F16758C-88B9-3312-A58F-C4F83315F983}"/>
                    </a:ext>
                  </a:extLst>
                </p:cNvPr>
                <p:cNvPicPr>
                  <a:picLocks noChangeAspect="1" noChangeArrowheads="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521278" y="2824274"/>
                  <a:ext cx="767381" cy="1303101"/>
                </a:xfrm>
                <a:prstGeom prst="rect">
                  <a:avLst/>
                </a:prstGeom>
                <a:noFill/>
                <a:extLst>
                  <a:ext uri="{909E8E84-426E-40DD-AFC4-6F175D3DCCD1}">
                    <a14:hiddenFill xmlns:a14="http://schemas.microsoft.com/office/drawing/2010/main">
                      <a:solidFill>
                        <a:srgbClr val="FFFFFF"/>
                      </a:solidFill>
                    </a14:hiddenFill>
                  </a:ext>
                </a:extLst>
              </p:spPr>
            </p:pic>
          </p:grpSp>
          <p:pic>
            <p:nvPicPr>
              <p:cNvPr id="392" name="Graphic 391" descr="Confused person with solid fill">
                <a:extLst>
                  <a:ext uri="{FF2B5EF4-FFF2-40B4-BE49-F238E27FC236}">
                    <a16:creationId xmlns:a16="http://schemas.microsoft.com/office/drawing/2014/main" id="{B39BEE5D-D9EC-BB63-A1B9-5468CDE08E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568241" y="2813559"/>
                <a:ext cx="499041" cy="499041"/>
              </a:xfrm>
              <a:prstGeom prst="rect">
                <a:avLst/>
              </a:prstGeom>
            </p:spPr>
          </p:pic>
          <p:grpSp>
            <p:nvGrpSpPr>
              <p:cNvPr id="393" name="Group 392">
                <a:extLst>
                  <a:ext uri="{FF2B5EF4-FFF2-40B4-BE49-F238E27FC236}">
                    <a16:creationId xmlns:a16="http://schemas.microsoft.com/office/drawing/2014/main" id="{BBE8685B-0C8F-AF27-8A55-A9EA162258C4}"/>
                  </a:ext>
                </a:extLst>
              </p:cNvPr>
              <p:cNvGrpSpPr/>
              <p:nvPr/>
            </p:nvGrpSpPr>
            <p:grpSpPr>
              <a:xfrm>
                <a:off x="8131305" y="2890190"/>
                <a:ext cx="736158" cy="338937"/>
                <a:chOff x="10474142" y="3111509"/>
                <a:chExt cx="1666722" cy="767381"/>
              </a:xfrm>
            </p:grpSpPr>
            <p:grpSp>
              <p:nvGrpSpPr>
                <p:cNvPr id="394" name="Group 393">
                  <a:extLst>
                    <a:ext uri="{FF2B5EF4-FFF2-40B4-BE49-F238E27FC236}">
                      <a16:creationId xmlns:a16="http://schemas.microsoft.com/office/drawing/2014/main" id="{96713EB0-4124-33DA-C5C7-FA1B8D5586F9}"/>
                    </a:ext>
                  </a:extLst>
                </p:cNvPr>
                <p:cNvGrpSpPr/>
                <p:nvPr/>
              </p:nvGrpSpPr>
              <p:grpSpPr>
                <a:xfrm rot="5400000">
                  <a:off x="10669089" y="3212326"/>
                  <a:ext cx="180885" cy="570780"/>
                  <a:chOff x="5924550" y="2736683"/>
                  <a:chExt cx="723900" cy="1549567"/>
                </a:xfrm>
              </p:grpSpPr>
              <p:sp>
                <p:nvSpPr>
                  <p:cNvPr id="396" name="Oval 395">
                    <a:extLst>
                      <a:ext uri="{FF2B5EF4-FFF2-40B4-BE49-F238E27FC236}">
                        <a16:creationId xmlns:a16="http://schemas.microsoft.com/office/drawing/2014/main" id="{6AF21441-F70A-150C-0137-8C9A59471F5A}"/>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Oval 396">
                    <a:extLst>
                      <a:ext uri="{FF2B5EF4-FFF2-40B4-BE49-F238E27FC236}">
                        <a16:creationId xmlns:a16="http://schemas.microsoft.com/office/drawing/2014/main" id="{F1A84882-8800-6701-D551-D173C8E01589}"/>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Oval 397">
                    <a:extLst>
                      <a:ext uri="{FF2B5EF4-FFF2-40B4-BE49-F238E27FC236}">
                        <a16:creationId xmlns:a16="http://schemas.microsoft.com/office/drawing/2014/main" id="{51FE34D1-5B42-69FE-3637-FA0408AE1E0A}"/>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95" name="Picture 8" descr="Rocket, Star, Moon, Space Travel, Space, Research">
                  <a:extLst>
                    <a:ext uri="{FF2B5EF4-FFF2-40B4-BE49-F238E27FC236}">
                      <a16:creationId xmlns:a16="http://schemas.microsoft.com/office/drawing/2014/main" id="{9CBDF5F7-2C6D-A83D-CF72-E1591111E616}"/>
                    </a:ext>
                  </a:extLst>
                </p:cNvPr>
                <p:cNvPicPr>
                  <a:picLocks noChangeAspect="1" noChangeArrowheads="1"/>
                </p:cNvPicPr>
                <p:nvPr/>
              </p:nvPicPr>
              <p:blipFill>
                <a:blip r:embed="rId3">
                  <a:duotone>
                    <a:prstClr val="black"/>
                    <a:srgbClr val="7030A0">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11105623" y="2843649"/>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447" name="Group 446">
            <a:extLst>
              <a:ext uri="{FF2B5EF4-FFF2-40B4-BE49-F238E27FC236}">
                <a16:creationId xmlns:a16="http://schemas.microsoft.com/office/drawing/2014/main" id="{AEAA6AD1-F96B-C9B9-F8FD-0C2D3638A599}"/>
              </a:ext>
            </a:extLst>
          </p:cNvPr>
          <p:cNvGrpSpPr/>
          <p:nvPr/>
        </p:nvGrpSpPr>
        <p:grpSpPr>
          <a:xfrm>
            <a:off x="5856380" y="-225463"/>
            <a:ext cx="298108" cy="7083463"/>
            <a:chOff x="5856380" y="-225463"/>
            <a:chExt cx="298108" cy="7083463"/>
          </a:xfrm>
        </p:grpSpPr>
        <p:sp>
          <p:nvSpPr>
            <p:cNvPr id="448" name="Rectangle 447">
              <a:extLst>
                <a:ext uri="{FF2B5EF4-FFF2-40B4-BE49-F238E27FC236}">
                  <a16:creationId xmlns:a16="http://schemas.microsoft.com/office/drawing/2014/main" id="{F15BEEC9-CBC0-3DA4-3B52-9EA8876D1E9B}"/>
                </a:ext>
              </a:extLst>
            </p:cNvPr>
            <p:cNvSpPr/>
            <p:nvPr/>
          </p:nvSpPr>
          <p:spPr>
            <a:xfrm>
              <a:off x="5856380" y="455102"/>
              <a:ext cx="298108" cy="3676734"/>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49" name="Straight Connector 448">
              <a:extLst>
                <a:ext uri="{FF2B5EF4-FFF2-40B4-BE49-F238E27FC236}">
                  <a16:creationId xmlns:a16="http://schemas.microsoft.com/office/drawing/2014/main" id="{7AD9CECE-8195-F47E-C14E-D79168A11790}"/>
                </a:ext>
              </a:extLst>
            </p:cNvPr>
            <p:cNvCxnSpPr/>
            <p:nvPr/>
          </p:nvCxnSpPr>
          <p:spPr>
            <a:xfrm>
              <a:off x="6096000" y="-225463"/>
              <a:ext cx="0" cy="708346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89397E7-CFC9-F9CE-E11D-922C07455D50}"/>
              </a:ext>
            </a:extLst>
          </p:cNvPr>
          <p:cNvGrpSpPr/>
          <p:nvPr/>
        </p:nvGrpSpPr>
        <p:grpSpPr>
          <a:xfrm>
            <a:off x="23047" y="3332130"/>
            <a:ext cx="1089259" cy="995301"/>
            <a:chOff x="23047" y="3332130"/>
            <a:chExt cx="1089259" cy="995301"/>
          </a:xfrm>
        </p:grpSpPr>
        <p:sp>
          <p:nvSpPr>
            <p:cNvPr id="11" name="Right Brace 10">
              <a:extLst>
                <a:ext uri="{FF2B5EF4-FFF2-40B4-BE49-F238E27FC236}">
                  <a16:creationId xmlns:a16="http://schemas.microsoft.com/office/drawing/2014/main" id="{E36AA1FD-9417-06E1-8089-49B3DCB99E85}"/>
                </a:ext>
              </a:extLst>
            </p:cNvPr>
            <p:cNvSpPr/>
            <p:nvPr/>
          </p:nvSpPr>
          <p:spPr>
            <a:xfrm rot="5400000">
              <a:off x="374644" y="2980533"/>
              <a:ext cx="386066" cy="108925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2C556C8-D8C9-25D1-385B-B66A4EC75ADD}"/>
                    </a:ext>
                  </a:extLst>
                </p:cNvPr>
                <p:cNvSpPr txBox="1"/>
                <p:nvPr/>
              </p:nvSpPr>
              <p:spPr>
                <a:xfrm>
                  <a:off x="178484" y="3619545"/>
                  <a:ext cx="695215"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i="1" dirty="0" smtClean="0">
                            <a:solidFill>
                              <a:schemeClr val="tx1"/>
                            </a:solidFill>
                            <a:latin typeface="Cambria Math" panose="02040503050406030204" pitchFamily="18" charset="0"/>
                          </a:rPr>
                          <m:t>𝐷</m:t>
                        </m:r>
                      </m:oMath>
                    </m:oMathPara>
                  </a14:m>
                  <a:endParaRPr lang="en-CA" sz="4000" dirty="0">
                    <a:solidFill>
                      <a:schemeClr val="tx1"/>
                    </a:solidFill>
                  </a:endParaRPr>
                </a:p>
              </p:txBody>
            </p:sp>
          </mc:Choice>
          <mc:Fallback xmlns="">
            <p:sp>
              <p:nvSpPr>
                <p:cNvPr id="150" name="TextBox 149">
                  <a:extLst>
                    <a:ext uri="{FF2B5EF4-FFF2-40B4-BE49-F238E27FC236}">
                      <a16:creationId xmlns:a16="http://schemas.microsoft.com/office/drawing/2014/main" id="{72C556C8-D8C9-25D1-385B-B66A4EC75ADD}"/>
                    </a:ext>
                  </a:extLst>
                </p:cNvPr>
                <p:cNvSpPr txBox="1">
                  <a:spLocks noRot="1" noChangeAspect="1" noMove="1" noResize="1" noEditPoints="1" noAdjustHandles="1" noChangeArrowheads="1" noChangeShapeType="1" noTextEdit="1"/>
                </p:cNvSpPr>
                <p:nvPr/>
              </p:nvSpPr>
              <p:spPr>
                <a:xfrm>
                  <a:off x="178484" y="3619545"/>
                  <a:ext cx="695215" cy="707886"/>
                </a:xfrm>
                <a:prstGeom prst="rect">
                  <a:avLst/>
                </a:prstGeom>
                <a:blipFill>
                  <a:blip r:embed="rId9"/>
                  <a:stretch>
                    <a:fillRect/>
                  </a:stretch>
                </a:blipFill>
              </p:spPr>
              <p:txBody>
                <a:bodyPr/>
                <a:lstStyle/>
                <a:p>
                  <a:r>
                    <a:rPr lang="en-CA">
                      <a:noFill/>
                    </a:rPr>
                    <a:t> </a:t>
                  </a:r>
                </a:p>
              </p:txBody>
            </p:sp>
          </mc:Fallback>
        </mc:AlternateContent>
      </p:grpSp>
      <p:sp>
        <p:nvSpPr>
          <p:cNvPr id="7" name="TextBox 6">
            <a:extLst>
              <a:ext uri="{FF2B5EF4-FFF2-40B4-BE49-F238E27FC236}">
                <a16:creationId xmlns:a16="http://schemas.microsoft.com/office/drawing/2014/main" id="{2EEF9B46-9DFF-B8AB-8482-29B3F4849DEA}"/>
              </a:ext>
            </a:extLst>
          </p:cNvPr>
          <p:cNvSpPr txBox="1"/>
          <p:nvPr/>
        </p:nvSpPr>
        <p:spPr>
          <a:xfrm>
            <a:off x="-22515" y="0"/>
            <a:ext cx="2174571" cy="954107"/>
          </a:xfrm>
          <a:prstGeom prst="rect">
            <a:avLst/>
          </a:prstGeom>
          <a:noFill/>
        </p:spPr>
        <p:txBody>
          <a:bodyPr wrap="square" rtlCol="0">
            <a:spAutoFit/>
          </a:bodyPr>
          <a:lstStyle/>
          <a:p>
            <a:r>
              <a:rPr lang="en-GB" sz="2800" dirty="0"/>
              <a:t>Acceleration in SR</a:t>
            </a:r>
            <a:endParaRPr lang="en-CA" sz="2800" dirty="0"/>
          </a:p>
        </p:txBody>
      </p:sp>
      <p:sp>
        <p:nvSpPr>
          <p:cNvPr id="207" name="TextBox 206">
            <a:extLst>
              <a:ext uri="{FF2B5EF4-FFF2-40B4-BE49-F238E27FC236}">
                <a16:creationId xmlns:a16="http://schemas.microsoft.com/office/drawing/2014/main" id="{71BCF50B-9F5A-F1CE-8BCB-3BA562FB1AEB}"/>
              </a:ext>
            </a:extLst>
          </p:cNvPr>
          <p:cNvSpPr txBox="1"/>
          <p:nvPr/>
        </p:nvSpPr>
        <p:spPr>
          <a:xfrm>
            <a:off x="6209996" y="38596"/>
            <a:ext cx="2365510" cy="584775"/>
          </a:xfrm>
          <a:prstGeom prst="rect">
            <a:avLst/>
          </a:prstGeom>
          <a:noFill/>
        </p:spPr>
        <p:txBody>
          <a:bodyPr wrap="square" rtlCol="0">
            <a:spAutoFit/>
          </a:bodyPr>
          <a:lstStyle/>
          <a:p>
            <a:r>
              <a:rPr lang="en-GB" sz="3200" dirty="0"/>
              <a:t>Gravity in GR</a:t>
            </a:r>
            <a:endParaRPr lang="en-CA" sz="3200" dirty="0"/>
          </a:p>
        </p:txBody>
      </p:sp>
      <p:grpSp>
        <p:nvGrpSpPr>
          <p:cNvPr id="142" name="Group 141">
            <a:extLst>
              <a:ext uri="{FF2B5EF4-FFF2-40B4-BE49-F238E27FC236}">
                <a16:creationId xmlns:a16="http://schemas.microsoft.com/office/drawing/2014/main" id="{77E237CD-AF0D-72B2-29EC-C32619A1A05D}"/>
              </a:ext>
            </a:extLst>
          </p:cNvPr>
          <p:cNvGrpSpPr/>
          <p:nvPr/>
        </p:nvGrpSpPr>
        <p:grpSpPr>
          <a:xfrm>
            <a:off x="4001358" y="3859422"/>
            <a:ext cx="4129252" cy="2308324"/>
            <a:chOff x="4001358" y="3992772"/>
            <a:chExt cx="4129252" cy="2308324"/>
          </a:xfrm>
        </p:grpSpPr>
        <p:cxnSp>
          <p:nvCxnSpPr>
            <p:cNvPr id="144" name="Straight Arrow Connector 143">
              <a:extLst>
                <a:ext uri="{FF2B5EF4-FFF2-40B4-BE49-F238E27FC236}">
                  <a16:creationId xmlns:a16="http://schemas.microsoft.com/office/drawing/2014/main" id="{52C7D845-9DC5-3726-CB8B-3773AB97D3F8}"/>
                </a:ext>
              </a:extLst>
            </p:cNvPr>
            <p:cNvCxnSpPr>
              <a:cxnSpLocks/>
            </p:cNvCxnSpPr>
            <p:nvPr/>
          </p:nvCxnSpPr>
          <p:spPr>
            <a:xfrm rot="10800000">
              <a:off x="4001358" y="4777602"/>
              <a:ext cx="68054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292E3406-ED0D-324F-E5CA-F757EF8935FA}"/>
                </a:ext>
              </a:extLst>
            </p:cNvPr>
            <p:cNvGrpSpPr/>
            <p:nvPr/>
          </p:nvGrpSpPr>
          <p:grpSpPr>
            <a:xfrm>
              <a:off x="4590662" y="3992772"/>
              <a:ext cx="3539948" cy="2308324"/>
              <a:chOff x="4590662" y="2143458"/>
              <a:chExt cx="3539948" cy="2308324"/>
            </a:xfrm>
          </p:grpSpPr>
          <p:cxnSp>
            <p:nvCxnSpPr>
              <p:cNvPr id="145" name="Straight Arrow Connector 144">
                <a:extLst>
                  <a:ext uri="{FF2B5EF4-FFF2-40B4-BE49-F238E27FC236}">
                    <a16:creationId xmlns:a16="http://schemas.microsoft.com/office/drawing/2014/main" id="{9F213BB7-060B-CD02-777A-E9867DC3E493}"/>
                  </a:ext>
                </a:extLst>
              </p:cNvPr>
              <p:cNvCxnSpPr>
                <a:cxnSpLocks/>
              </p:cNvCxnSpPr>
              <p:nvPr/>
            </p:nvCxnSpPr>
            <p:spPr>
              <a:xfrm rot="10800000" flipH="1">
                <a:off x="7450069" y="2928288"/>
                <a:ext cx="680541"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0B1D8FF-6880-1B0F-19FD-880EEDB0D30F}"/>
                  </a:ext>
                </a:extLst>
              </p:cNvPr>
              <p:cNvSpPr txBox="1"/>
              <p:nvPr/>
            </p:nvSpPr>
            <p:spPr>
              <a:xfrm>
                <a:off x="4590662" y="2143458"/>
                <a:ext cx="2913782" cy="2308324"/>
              </a:xfrm>
              <a:prstGeom prst="rect">
                <a:avLst/>
              </a:prstGeom>
              <a:solidFill>
                <a:schemeClr val="bg1"/>
              </a:solidFill>
              <a:ln w="57150">
                <a:solidFill>
                  <a:schemeClr val="tx1"/>
                </a:solidFill>
              </a:ln>
            </p:spPr>
            <p:txBody>
              <a:bodyPr wrap="square" rtlCol="0">
                <a:spAutoFit/>
              </a:bodyPr>
              <a:lstStyle/>
              <a:p>
                <a:pPr algn="ctr"/>
                <a:r>
                  <a:rPr lang="en-CA" sz="4800" dirty="0">
                    <a:solidFill>
                      <a:srgbClr val="FF0000"/>
                    </a:solidFill>
                  </a:rPr>
                  <a:t>NOT </a:t>
                </a:r>
                <a:r>
                  <a:rPr lang="en-CA" sz="4800" dirty="0"/>
                  <a:t>Globally Equivalent</a:t>
                </a:r>
                <a:endParaRPr lang="en-CA" sz="4000" dirty="0"/>
              </a:p>
            </p:txBody>
          </p:sp>
        </p:grpSp>
      </p:gr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29A9DF27-B7B3-A793-B9FB-E313B2FA384A}"/>
                  </a:ext>
                </a:extLst>
              </p:cNvPr>
              <p:cNvSpPr txBox="1"/>
              <p:nvPr/>
            </p:nvSpPr>
            <p:spPr>
              <a:xfrm>
                <a:off x="1047878" y="3581496"/>
                <a:ext cx="2898806" cy="3091487"/>
              </a:xfrm>
              <a:prstGeom prst="rect">
                <a:avLst/>
              </a:prstGeom>
              <a:solidFill>
                <a:schemeClr val="bg1"/>
              </a:solidFill>
              <a:ln w="38100">
                <a:solidFill>
                  <a:schemeClr val="tx1"/>
                </a:solidFill>
              </a:ln>
            </p:spPr>
            <p:txBody>
              <a:bodyPr wrap="square" rtlCol="0">
                <a:spAutoFit/>
              </a:bodyPr>
              <a:lstStyle/>
              <a:p>
                <a:pPr algn="ctr"/>
                <a14:m>
                  <m:oMath xmlns:m="http://schemas.openxmlformats.org/officeDocument/2006/math">
                    <m:d>
                      <m:dPr>
                        <m:begChr m:val="‖"/>
                        <m:endChr m:val="‖"/>
                        <m:ctrlPr>
                          <a:rPr lang="en-GB" sz="4400" i="1" dirty="0">
                            <a:latin typeface="Cambria Math" panose="02040503050406030204" pitchFamily="18" charset="0"/>
                          </a:rPr>
                        </m:ctrlPr>
                      </m:dPr>
                      <m:e>
                        <m:acc>
                          <m:accPr>
                            <m:chr m:val="⃗"/>
                            <m:ctrlPr>
                              <a:rPr lang="en-GB" sz="4400" i="1" dirty="0">
                                <a:solidFill>
                                  <a:srgbClr val="7030A0"/>
                                </a:solidFill>
                                <a:latin typeface="Cambria Math" panose="02040503050406030204" pitchFamily="18" charset="0"/>
                              </a:rPr>
                            </m:ctrlPr>
                          </m:accPr>
                          <m:e>
                            <m:r>
                              <a:rPr lang="en-GB" sz="4400" i="1" dirty="0">
                                <a:solidFill>
                                  <a:srgbClr val="7030A0"/>
                                </a:solidFill>
                                <a:latin typeface="Cambria Math" panose="02040503050406030204" pitchFamily="18" charset="0"/>
                              </a:rPr>
                              <m:t>𝐴</m:t>
                            </m:r>
                          </m:e>
                        </m:acc>
                      </m:e>
                    </m:d>
                    <m:r>
                      <a:rPr lang="en-CA" sz="4400" dirty="0">
                        <a:latin typeface="Cambria Math" panose="02040503050406030204" pitchFamily="18" charset="0"/>
                      </a:rPr>
                      <m:t>=</m:t>
                    </m:r>
                    <m:r>
                      <a:rPr lang="en-CA" sz="4400" i="1" dirty="0">
                        <a:latin typeface="Cambria Math" panose="02040503050406030204" pitchFamily="18" charset="0"/>
                      </a:rPr>
                      <m:t>𝛼</m:t>
                    </m:r>
                    <m:f>
                      <m:fPr>
                        <m:ctrlPr>
                          <a:rPr lang="en-CA" sz="4400" i="1" dirty="0">
                            <a:latin typeface="Cambria Math" panose="02040503050406030204" pitchFamily="18" charset="0"/>
                          </a:rPr>
                        </m:ctrlPr>
                      </m:fPr>
                      <m:num>
                        <m:r>
                          <a:rPr lang="en-CA" sz="4400" i="1" dirty="0">
                            <a:latin typeface="Cambria Math" panose="02040503050406030204" pitchFamily="18" charset="0"/>
                          </a:rPr>
                          <m:t>𝐷</m:t>
                        </m:r>
                      </m:num>
                      <m:den>
                        <m:acc>
                          <m:accPr>
                            <m:chr m:val="̃"/>
                            <m:ctrlPr>
                              <a:rPr lang="en-CA" sz="4400" i="1">
                                <a:solidFill>
                                  <a:srgbClr val="FF0000"/>
                                </a:solidFill>
                                <a:latin typeface="Cambria Math" panose="02040503050406030204" pitchFamily="18" charset="0"/>
                              </a:rPr>
                            </m:ctrlPr>
                          </m:accPr>
                          <m:e>
                            <m:r>
                              <a:rPr lang="en-CA" sz="4400" i="1">
                                <a:solidFill>
                                  <a:srgbClr val="FF0000"/>
                                </a:solidFill>
                                <a:latin typeface="Cambria Math" panose="02040503050406030204" pitchFamily="18" charset="0"/>
                              </a:rPr>
                              <m:t>𝑥</m:t>
                            </m:r>
                          </m:e>
                        </m:acc>
                      </m:den>
                    </m:f>
                  </m:oMath>
                </a14:m>
                <a:r>
                  <a:rPr lang="en-CA" sz="4400" i="1" dirty="0">
                    <a:latin typeface="Cambria Math" panose="02040503050406030204" pitchFamily="18" charset="0"/>
                  </a:rPr>
                  <a:t> </a:t>
                </a:r>
              </a:p>
              <a:p>
                <a:pPr algn="ctr"/>
                <a14:m>
                  <m:oMath xmlns:m="http://schemas.openxmlformats.org/officeDocument/2006/math">
                    <m:r>
                      <a:rPr lang="en-CA" sz="4400" i="1">
                        <a:latin typeface="Cambria Math" panose="02040503050406030204" pitchFamily="18" charset="0"/>
                      </a:rPr>
                      <m:t>𝑐</m:t>
                    </m:r>
                    <m:r>
                      <a:rPr lang="en-CA" sz="4400" i="1">
                        <a:solidFill>
                          <a:srgbClr val="FFC000"/>
                        </a:solidFill>
                        <a:latin typeface="Cambria Math" panose="02040503050406030204" pitchFamily="18" charset="0"/>
                      </a:rPr>
                      <m:t>𝜏</m:t>
                    </m:r>
                    <m:r>
                      <a:rPr lang="en-CA" sz="4400" i="1">
                        <a:latin typeface="Cambria Math" panose="02040503050406030204" pitchFamily="18" charset="0"/>
                      </a:rPr>
                      <m:t>=</m:t>
                    </m:r>
                    <m:f>
                      <m:fPr>
                        <m:ctrlPr>
                          <a:rPr lang="en-CA" sz="4400" i="1">
                            <a:latin typeface="Cambria Math" panose="02040503050406030204" pitchFamily="18" charset="0"/>
                          </a:rPr>
                        </m:ctrlPr>
                      </m:fPr>
                      <m:num>
                        <m:acc>
                          <m:accPr>
                            <m:chr m:val="̃"/>
                            <m:ctrlPr>
                              <a:rPr lang="en-CA" sz="4400" i="1">
                                <a:solidFill>
                                  <a:srgbClr val="FF0000"/>
                                </a:solidFill>
                                <a:latin typeface="Cambria Math" panose="02040503050406030204" pitchFamily="18" charset="0"/>
                              </a:rPr>
                            </m:ctrlPr>
                          </m:accPr>
                          <m:e>
                            <m:r>
                              <a:rPr lang="en-CA" sz="4400" i="1">
                                <a:solidFill>
                                  <a:srgbClr val="FF0000"/>
                                </a:solidFill>
                                <a:latin typeface="Cambria Math" panose="02040503050406030204" pitchFamily="18" charset="0"/>
                              </a:rPr>
                              <m:t>𝑥</m:t>
                            </m:r>
                          </m:e>
                        </m:acc>
                      </m:num>
                      <m:den>
                        <m:r>
                          <a:rPr lang="en-CA" sz="4400" i="1">
                            <a:latin typeface="Cambria Math" panose="02040503050406030204" pitchFamily="18" charset="0"/>
                          </a:rPr>
                          <m:t>𝐷</m:t>
                        </m:r>
                      </m:den>
                    </m:f>
                    <m:r>
                      <a:rPr lang="en-CA" sz="4400" i="1">
                        <a:latin typeface="Cambria Math" panose="02040503050406030204" pitchFamily="18" charset="0"/>
                      </a:rPr>
                      <m:t>𝑐</m:t>
                    </m:r>
                    <m:acc>
                      <m:accPr>
                        <m:chr m:val="̃"/>
                        <m:ctrlPr>
                          <a:rPr lang="en-CA" sz="4400" i="1">
                            <a:solidFill>
                              <a:srgbClr val="FF0000"/>
                            </a:solidFill>
                            <a:latin typeface="Cambria Math" panose="02040503050406030204" pitchFamily="18" charset="0"/>
                          </a:rPr>
                        </m:ctrlPr>
                      </m:accPr>
                      <m:e>
                        <m:r>
                          <a:rPr lang="en-CA" sz="4400" i="1">
                            <a:solidFill>
                              <a:srgbClr val="FF0000"/>
                            </a:solidFill>
                            <a:latin typeface="Cambria Math" panose="02040503050406030204" pitchFamily="18" charset="0"/>
                          </a:rPr>
                          <m:t>𝑡</m:t>
                        </m:r>
                      </m:e>
                    </m:acc>
                  </m:oMath>
                </a14:m>
                <a:r>
                  <a:rPr lang="en-CA" sz="4400" dirty="0"/>
                  <a:t> </a:t>
                </a:r>
                <a:endParaRPr lang="en-GB" sz="4400" i="1" dirty="0">
                  <a:latin typeface="Cambria Math" panose="02040503050406030204" pitchFamily="18" charset="0"/>
                </a:endParaRPr>
              </a:p>
              <a:p>
                <a:pPr algn="ctr"/>
                <a14:m>
                  <m:oMath xmlns:m="http://schemas.openxmlformats.org/officeDocument/2006/math">
                    <m:f>
                      <m:fPr>
                        <m:ctrlPr>
                          <a:rPr lang="en-GB" sz="4400" i="1">
                            <a:latin typeface="Cambria Math" panose="02040503050406030204" pitchFamily="18" charset="0"/>
                          </a:rPr>
                        </m:ctrlPr>
                      </m:fPr>
                      <m:num>
                        <m:acc>
                          <m:accPr>
                            <m:chr m:val="̃"/>
                            <m:ctrlPr>
                              <a:rPr lang="en-GB" sz="4400" b="0" i="1" smtClean="0">
                                <a:solidFill>
                                  <a:srgbClr val="FF0000"/>
                                </a:solidFill>
                                <a:latin typeface="Cambria Math" panose="02040503050406030204" pitchFamily="18" charset="0"/>
                              </a:rPr>
                            </m:ctrlPr>
                          </m:accPr>
                          <m:e>
                            <m:r>
                              <a:rPr lang="en-GB" sz="4400" i="1">
                                <a:solidFill>
                                  <a:srgbClr val="FF0000"/>
                                </a:solidFill>
                                <a:latin typeface="Cambria Math" panose="02040503050406030204" pitchFamily="18" charset="0"/>
                              </a:rPr>
                              <m:t>𝑓</m:t>
                            </m:r>
                          </m:e>
                        </m:acc>
                      </m:num>
                      <m:den>
                        <m:r>
                          <a:rPr lang="en-GB" sz="4400" i="1">
                            <a:latin typeface="Cambria Math" panose="02040503050406030204" pitchFamily="18" charset="0"/>
                          </a:rPr>
                          <m:t>𝑐</m:t>
                        </m:r>
                      </m:den>
                    </m:f>
                    <m:r>
                      <a:rPr lang="en-CA" sz="4400" i="1">
                        <a:latin typeface="Cambria Math" panose="02040503050406030204" pitchFamily="18" charset="0"/>
                      </a:rPr>
                      <m:t>=</m:t>
                    </m:r>
                    <m:r>
                      <a:rPr lang="en-CA" sz="4400" i="1">
                        <a:solidFill>
                          <a:srgbClr val="C00000"/>
                        </a:solidFill>
                        <a:latin typeface="Cambria Math" panose="02040503050406030204" pitchFamily="18" charset="0"/>
                      </a:rPr>
                      <m:t>𝑎</m:t>
                    </m:r>
                    <m:f>
                      <m:fPr>
                        <m:ctrlPr>
                          <a:rPr lang="en-CA" sz="4400" i="1">
                            <a:latin typeface="Cambria Math" panose="02040503050406030204" pitchFamily="18" charset="0"/>
                          </a:rPr>
                        </m:ctrlPr>
                      </m:fPr>
                      <m:num>
                        <m:r>
                          <a:rPr lang="en-CA" sz="4400" i="1">
                            <a:latin typeface="Cambria Math" panose="02040503050406030204" pitchFamily="18" charset="0"/>
                          </a:rPr>
                          <m:t>𝐷</m:t>
                        </m:r>
                      </m:num>
                      <m:den>
                        <m:acc>
                          <m:accPr>
                            <m:chr m:val="̃"/>
                            <m:ctrlPr>
                              <a:rPr lang="en-CA" sz="4400" i="1">
                                <a:solidFill>
                                  <a:srgbClr val="FF0000"/>
                                </a:solidFill>
                                <a:latin typeface="Cambria Math" panose="02040503050406030204" pitchFamily="18" charset="0"/>
                              </a:rPr>
                            </m:ctrlPr>
                          </m:accPr>
                          <m:e>
                            <m:r>
                              <a:rPr lang="en-CA" sz="4400" i="1">
                                <a:solidFill>
                                  <a:srgbClr val="FF0000"/>
                                </a:solidFill>
                                <a:latin typeface="Cambria Math" panose="02040503050406030204" pitchFamily="18" charset="0"/>
                              </a:rPr>
                              <m:t>𝑥</m:t>
                            </m:r>
                          </m:e>
                        </m:acc>
                      </m:den>
                    </m:f>
                  </m:oMath>
                </a14:m>
                <a:r>
                  <a:rPr lang="en-CA" sz="4400" dirty="0"/>
                  <a:t>  </a:t>
                </a:r>
              </a:p>
            </p:txBody>
          </p:sp>
        </mc:Choice>
        <mc:Fallback xmlns="">
          <p:sp>
            <p:nvSpPr>
              <p:cNvPr id="147" name="TextBox 146">
                <a:extLst>
                  <a:ext uri="{FF2B5EF4-FFF2-40B4-BE49-F238E27FC236}">
                    <a16:creationId xmlns:a16="http://schemas.microsoft.com/office/drawing/2014/main" id="{29A9DF27-B7B3-A793-B9FB-E313B2FA384A}"/>
                  </a:ext>
                </a:extLst>
              </p:cNvPr>
              <p:cNvSpPr txBox="1">
                <a:spLocks noRot="1" noChangeAspect="1" noMove="1" noResize="1" noEditPoints="1" noAdjustHandles="1" noChangeArrowheads="1" noChangeShapeType="1" noTextEdit="1"/>
              </p:cNvSpPr>
              <p:nvPr/>
            </p:nvSpPr>
            <p:spPr>
              <a:xfrm>
                <a:off x="1047878" y="3581496"/>
                <a:ext cx="2898806" cy="3091487"/>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C5A37046-6E47-32E8-AFE3-3CA9C6DF5483}"/>
                  </a:ext>
                </a:extLst>
              </p:cNvPr>
              <p:cNvSpPr txBox="1"/>
              <p:nvPr/>
            </p:nvSpPr>
            <p:spPr>
              <a:xfrm>
                <a:off x="8130610" y="3476379"/>
                <a:ext cx="3911226" cy="3165867"/>
              </a:xfrm>
              <a:prstGeom prst="rect">
                <a:avLst/>
              </a:prstGeom>
              <a:solidFill>
                <a:schemeClr val="bg1"/>
              </a:solidFill>
              <a:ln w="38100">
                <a:solidFill>
                  <a:schemeClr val="tx1"/>
                </a:solidFill>
              </a:ln>
            </p:spPr>
            <p:txBody>
              <a:bodyPr wrap="square" rtlCol="0">
                <a:spAutoFit/>
              </a:bodyPr>
              <a:lstStyle/>
              <a:p>
                <a:pPr algn="ctr"/>
                <a14:m>
                  <m:oMath xmlns:m="http://schemas.openxmlformats.org/officeDocument/2006/math">
                    <m:d>
                      <m:dPr>
                        <m:begChr m:val="‖"/>
                        <m:endChr m:val="‖"/>
                        <m:ctrlPr>
                          <a:rPr lang="en-GB" sz="3000" i="1" dirty="0" smtClean="0">
                            <a:latin typeface="Cambria Math" panose="02040503050406030204" pitchFamily="18" charset="0"/>
                          </a:rPr>
                        </m:ctrlPr>
                      </m:dPr>
                      <m:e>
                        <m:acc>
                          <m:accPr>
                            <m:chr m:val="⃗"/>
                            <m:ctrlPr>
                              <a:rPr lang="en-GB" sz="3000" i="1" dirty="0">
                                <a:solidFill>
                                  <a:srgbClr val="7030A0"/>
                                </a:solidFill>
                                <a:latin typeface="Cambria Math" panose="02040503050406030204" pitchFamily="18" charset="0"/>
                              </a:rPr>
                            </m:ctrlPr>
                          </m:accPr>
                          <m:e>
                            <m:r>
                              <a:rPr lang="en-GB" sz="3000" i="1" dirty="0">
                                <a:solidFill>
                                  <a:srgbClr val="7030A0"/>
                                </a:solidFill>
                                <a:latin typeface="Cambria Math" panose="02040503050406030204" pitchFamily="18" charset="0"/>
                              </a:rPr>
                              <m:t>𝐴</m:t>
                            </m:r>
                          </m:e>
                        </m:acc>
                      </m:e>
                    </m:d>
                    <m:r>
                      <a:rPr lang="en-CA" sz="3000" dirty="0">
                        <a:latin typeface="Cambria Math" panose="02040503050406030204" pitchFamily="18" charset="0"/>
                      </a:rPr>
                      <m:t>=</m:t>
                    </m:r>
                    <m:f>
                      <m:fPr>
                        <m:ctrlPr>
                          <a:rPr lang="en-CA" sz="3200" i="1">
                            <a:latin typeface="Cambria Math" panose="02040503050406030204" pitchFamily="18" charset="0"/>
                          </a:rPr>
                        </m:ctrlPr>
                      </m:fPr>
                      <m:num>
                        <m:r>
                          <a:rPr lang="en-CA" sz="3200" i="1">
                            <a:latin typeface="Cambria Math" panose="02040503050406030204" pitchFamily="18" charset="0"/>
                          </a:rPr>
                          <m:t>𝐺𝑀</m:t>
                        </m:r>
                      </m:num>
                      <m:den>
                        <m:sSup>
                          <m:sSupPr>
                            <m:ctrlPr>
                              <a:rPr lang="en-CA" sz="3200" i="1">
                                <a:latin typeface="Cambria Math" panose="02040503050406030204" pitchFamily="18" charset="0"/>
                              </a:rPr>
                            </m:ctrlPr>
                          </m:sSupPr>
                          <m:e>
                            <m:r>
                              <a:rPr lang="en-CA" sz="3200" i="1">
                                <a:solidFill>
                                  <a:srgbClr val="0070C0"/>
                                </a:solidFill>
                                <a:latin typeface="Cambria Math" panose="02040503050406030204" pitchFamily="18" charset="0"/>
                              </a:rPr>
                              <m:t>𝑟</m:t>
                            </m:r>
                          </m:e>
                          <m:sup>
                            <m:r>
                              <a:rPr lang="en-CA" sz="3200" i="1">
                                <a:latin typeface="Cambria Math" panose="02040503050406030204" pitchFamily="18" charset="0"/>
                              </a:rPr>
                              <m:t>2</m:t>
                            </m:r>
                          </m:sup>
                        </m:sSup>
                      </m:den>
                    </m:f>
                    <m:f>
                      <m:fPr>
                        <m:ctrlPr>
                          <a:rPr lang="en-CA" sz="3200" i="1">
                            <a:latin typeface="Cambria Math" panose="02040503050406030204" pitchFamily="18" charset="0"/>
                          </a:rPr>
                        </m:ctrlPr>
                      </m:fPr>
                      <m:num>
                        <m:r>
                          <a:rPr lang="en-CA" sz="3200" i="1">
                            <a:latin typeface="Cambria Math" panose="02040503050406030204" pitchFamily="18" charset="0"/>
                          </a:rPr>
                          <m:t>1</m:t>
                        </m:r>
                      </m:num>
                      <m:den>
                        <m:rad>
                          <m:radPr>
                            <m:degHide m:val="on"/>
                            <m:ctrlPr>
                              <a:rPr lang="en-CA" sz="3200" i="1">
                                <a:latin typeface="Cambria Math" panose="02040503050406030204" pitchFamily="18" charset="0"/>
                              </a:rPr>
                            </m:ctrlPr>
                          </m:radPr>
                          <m:deg/>
                          <m:e>
                            <m:r>
                              <a:rPr lang="en-CA" sz="3200" i="1">
                                <a:latin typeface="Cambria Math" panose="02040503050406030204" pitchFamily="18" charset="0"/>
                              </a:rPr>
                              <m:t>1−</m:t>
                            </m:r>
                            <m:f>
                              <m:fPr>
                                <m:ctrlPr>
                                  <a:rPr lang="en-CA" sz="3200" i="1">
                                    <a:latin typeface="Cambria Math" panose="02040503050406030204" pitchFamily="18" charset="0"/>
                                  </a:rPr>
                                </m:ctrlPr>
                              </m:fPr>
                              <m:num>
                                <m:sSub>
                                  <m:sSubPr>
                                    <m:ctrlPr>
                                      <a:rPr lang="en-CA" sz="3200" i="1">
                                        <a:latin typeface="Cambria Math" panose="02040503050406030204" pitchFamily="18" charset="0"/>
                                      </a:rPr>
                                    </m:ctrlPr>
                                  </m:sSubPr>
                                  <m:e>
                                    <m:r>
                                      <a:rPr lang="en-CA" sz="3200" i="1">
                                        <a:latin typeface="Cambria Math" panose="02040503050406030204" pitchFamily="18" charset="0"/>
                                      </a:rPr>
                                      <m:t>𝑟</m:t>
                                    </m:r>
                                  </m:e>
                                  <m:sub>
                                    <m:r>
                                      <a:rPr lang="en-CA" sz="3200" i="1">
                                        <a:latin typeface="Cambria Math" panose="02040503050406030204" pitchFamily="18" charset="0"/>
                                      </a:rPr>
                                      <m:t>𝑠</m:t>
                                    </m:r>
                                  </m:sub>
                                </m:sSub>
                              </m:num>
                              <m:den>
                                <m:r>
                                  <a:rPr lang="en-CA" sz="3200" i="1">
                                    <a:solidFill>
                                      <a:srgbClr val="0070C0"/>
                                    </a:solidFill>
                                    <a:latin typeface="Cambria Math" panose="02040503050406030204" pitchFamily="18" charset="0"/>
                                  </a:rPr>
                                  <m:t>𝑟</m:t>
                                </m:r>
                              </m:den>
                            </m:f>
                          </m:e>
                        </m:rad>
                      </m:den>
                    </m:f>
                  </m:oMath>
                </a14:m>
                <a:r>
                  <a:rPr lang="en-CA" sz="3000" i="1" dirty="0">
                    <a:latin typeface="Cambria Math" panose="02040503050406030204" pitchFamily="18" charset="0"/>
                  </a:rPr>
                  <a:t> </a:t>
                </a:r>
              </a:p>
              <a:p>
                <a:pPr algn="ctr"/>
                <a14:m>
                  <m:oMath xmlns:m="http://schemas.openxmlformats.org/officeDocument/2006/math">
                    <m:r>
                      <a:rPr lang="en-CA" sz="3000" i="1">
                        <a:latin typeface="Cambria Math" panose="02040503050406030204" pitchFamily="18" charset="0"/>
                      </a:rPr>
                      <m:t>𝑐</m:t>
                    </m:r>
                    <m:r>
                      <a:rPr lang="en-CA" sz="3000" i="1">
                        <a:solidFill>
                          <a:srgbClr val="FFC000"/>
                        </a:solidFill>
                        <a:latin typeface="Cambria Math" panose="02040503050406030204" pitchFamily="18" charset="0"/>
                      </a:rPr>
                      <m:t>𝜏</m:t>
                    </m:r>
                    <m:r>
                      <a:rPr lang="en-CA" sz="3000" i="1">
                        <a:latin typeface="Cambria Math" panose="02040503050406030204" pitchFamily="18" charset="0"/>
                      </a:rPr>
                      <m:t>=</m:t>
                    </m:r>
                    <m:rad>
                      <m:radPr>
                        <m:degHide m:val="on"/>
                        <m:ctrlPr>
                          <a:rPr lang="en-CA" sz="3000" i="1">
                            <a:latin typeface="Cambria Math" panose="02040503050406030204" pitchFamily="18" charset="0"/>
                          </a:rPr>
                        </m:ctrlPr>
                      </m:radPr>
                      <m:deg/>
                      <m:e>
                        <m:r>
                          <a:rPr lang="en-GB" sz="3000" i="1">
                            <a:latin typeface="Cambria Math" panose="02040503050406030204" pitchFamily="18" charset="0"/>
                          </a:rPr>
                          <m:t>1−</m:t>
                        </m:r>
                        <m:f>
                          <m:fPr>
                            <m:ctrlPr>
                              <a:rPr lang="en-GB" sz="3000" i="1">
                                <a:latin typeface="Cambria Math" panose="02040503050406030204" pitchFamily="18" charset="0"/>
                              </a:rPr>
                            </m:ctrlPr>
                          </m:fPr>
                          <m:num>
                            <m:sSub>
                              <m:sSubPr>
                                <m:ctrlPr>
                                  <a:rPr lang="en-GB" sz="3000" i="1">
                                    <a:latin typeface="Cambria Math" panose="02040503050406030204" pitchFamily="18" charset="0"/>
                                  </a:rPr>
                                </m:ctrlPr>
                              </m:sSubPr>
                              <m:e>
                                <m:r>
                                  <a:rPr lang="en-GB" sz="3000" i="1">
                                    <a:latin typeface="Cambria Math" panose="02040503050406030204" pitchFamily="18" charset="0"/>
                                  </a:rPr>
                                  <m:t>𝑟</m:t>
                                </m:r>
                              </m:e>
                              <m:sub>
                                <m:r>
                                  <a:rPr lang="en-GB" sz="3000" i="1">
                                    <a:latin typeface="Cambria Math" panose="02040503050406030204" pitchFamily="18" charset="0"/>
                                  </a:rPr>
                                  <m:t>𝑠</m:t>
                                </m:r>
                              </m:sub>
                            </m:sSub>
                          </m:num>
                          <m:den>
                            <m:r>
                              <a:rPr lang="en-GB" sz="3000" i="1">
                                <a:solidFill>
                                  <a:srgbClr val="0070C0"/>
                                </a:solidFill>
                                <a:latin typeface="Cambria Math" panose="02040503050406030204" pitchFamily="18" charset="0"/>
                              </a:rPr>
                              <m:t>𝑟</m:t>
                            </m:r>
                          </m:den>
                        </m:f>
                      </m:e>
                    </m:rad>
                    <m:r>
                      <a:rPr lang="en-CA" sz="3000" i="1">
                        <a:latin typeface="Cambria Math" panose="02040503050406030204" pitchFamily="18" charset="0"/>
                      </a:rPr>
                      <m:t>𝑐</m:t>
                    </m:r>
                    <m:r>
                      <a:rPr lang="en-CA" sz="3000" i="1">
                        <a:solidFill>
                          <a:srgbClr val="0070C0"/>
                        </a:solidFill>
                        <a:latin typeface="Cambria Math" panose="02040503050406030204" pitchFamily="18" charset="0"/>
                      </a:rPr>
                      <m:t>𝑡</m:t>
                    </m:r>
                  </m:oMath>
                </a14:m>
                <a:r>
                  <a:rPr lang="en-CA" sz="3000" dirty="0"/>
                  <a:t>  </a:t>
                </a:r>
                <a:endParaRPr lang="en-GB" sz="3000" b="0" i="1" dirty="0">
                  <a:solidFill>
                    <a:schemeClr val="tx1"/>
                  </a:solidFill>
                  <a:latin typeface="Cambria Math" panose="02040503050406030204" pitchFamily="18" charset="0"/>
                </a:endParaRPr>
              </a:p>
              <a:p>
                <a:pPr algn="ctr"/>
                <a14:m>
                  <m:oMath xmlns:m="http://schemas.openxmlformats.org/officeDocument/2006/math">
                    <m:f>
                      <m:fPr>
                        <m:ctrlPr>
                          <a:rPr lang="en-GB" sz="3000" b="0" i="1" smtClean="0">
                            <a:solidFill>
                              <a:schemeClr val="tx1"/>
                            </a:solidFill>
                            <a:latin typeface="Cambria Math" panose="02040503050406030204" pitchFamily="18" charset="0"/>
                          </a:rPr>
                        </m:ctrlPr>
                      </m:fPr>
                      <m:num>
                        <m:r>
                          <a:rPr lang="en-GB" sz="3000" b="0" i="1" smtClean="0">
                            <a:solidFill>
                              <a:srgbClr val="0070C0"/>
                            </a:solidFill>
                            <a:latin typeface="Cambria Math" panose="02040503050406030204" pitchFamily="18" charset="0"/>
                          </a:rPr>
                          <m:t>𝑓</m:t>
                        </m:r>
                      </m:num>
                      <m:den>
                        <m:r>
                          <a:rPr lang="en-GB" sz="3000" b="0" i="1" smtClean="0">
                            <a:solidFill>
                              <a:schemeClr val="tx1"/>
                            </a:solidFill>
                            <a:latin typeface="Cambria Math" panose="02040503050406030204" pitchFamily="18" charset="0"/>
                          </a:rPr>
                          <m:t>𝑐</m:t>
                        </m:r>
                      </m:den>
                    </m:f>
                    <m:r>
                      <a:rPr lang="en-CA" sz="3000" i="1">
                        <a:latin typeface="Cambria Math" panose="02040503050406030204" pitchFamily="18" charset="0"/>
                      </a:rPr>
                      <m:t>=</m:t>
                    </m:r>
                    <m:r>
                      <a:rPr lang="en-CA" sz="3000" i="1" smtClean="0">
                        <a:solidFill>
                          <a:srgbClr val="C00000"/>
                        </a:solidFill>
                        <a:latin typeface="Cambria Math" panose="02040503050406030204" pitchFamily="18" charset="0"/>
                      </a:rPr>
                      <m:t>𝑎</m:t>
                    </m:r>
                    <m:f>
                      <m:fPr>
                        <m:ctrlPr>
                          <a:rPr lang="en-CA" sz="3000" i="1">
                            <a:latin typeface="Cambria Math" panose="02040503050406030204" pitchFamily="18" charset="0"/>
                          </a:rPr>
                        </m:ctrlPr>
                      </m:fPr>
                      <m:num>
                        <m:r>
                          <a:rPr lang="en-GB" sz="3000" b="0" i="1" smtClean="0">
                            <a:latin typeface="Cambria Math" panose="02040503050406030204" pitchFamily="18" charset="0"/>
                          </a:rPr>
                          <m:t>1</m:t>
                        </m:r>
                      </m:num>
                      <m:den>
                        <m:rad>
                          <m:radPr>
                            <m:degHide m:val="on"/>
                            <m:ctrlPr>
                              <a:rPr lang="en-CA" sz="3000" i="1">
                                <a:latin typeface="Cambria Math" panose="02040503050406030204" pitchFamily="18" charset="0"/>
                              </a:rPr>
                            </m:ctrlPr>
                          </m:radPr>
                          <m:deg/>
                          <m:e>
                            <m:r>
                              <a:rPr lang="en-GB" sz="3000" i="1">
                                <a:latin typeface="Cambria Math" panose="02040503050406030204" pitchFamily="18" charset="0"/>
                              </a:rPr>
                              <m:t>1−</m:t>
                            </m:r>
                            <m:f>
                              <m:fPr>
                                <m:ctrlPr>
                                  <a:rPr lang="en-GB" sz="3000" i="1">
                                    <a:latin typeface="Cambria Math" panose="02040503050406030204" pitchFamily="18" charset="0"/>
                                  </a:rPr>
                                </m:ctrlPr>
                              </m:fPr>
                              <m:num>
                                <m:sSub>
                                  <m:sSubPr>
                                    <m:ctrlPr>
                                      <a:rPr lang="en-GB" sz="3000" i="1">
                                        <a:latin typeface="Cambria Math" panose="02040503050406030204" pitchFamily="18" charset="0"/>
                                      </a:rPr>
                                    </m:ctrlPr>
                                  </m:sSubPr>
                                  <m:e>
                                    <m:r>
                                      <a:rPr lang="en-GB" sz="3000" i="1">
                                        <a:latin typeface="Cambria Math" panose="02040503050406030204" pitchFamily="18" charset="0"/>
                                      </a:rPr>
                                      <m:t>𝑟</m:t>
                                    </m:r>
                                  </m:e>
                                  <m:sub>
                                    <m:r>
                                      <a:rPr lang="en-GB" sz="3000" i="1">
                                        <a:latin typeface="Cambria Math" panose="02040503050406030204" pitchFamily="18" charset="0"/>
                                      </a:rPr>
                                      <m:t>𝑠</m:t>
                                    </m:r>
                                  </m:sub>
                                </m:sSub>
                              </m:num>
                              <m:den>
                                <m:r>
                                  <a:rPr lang="en-CA" sz="3000" i="1">
                                    <a:solidFill>
                                      <a:srgbClr val="0070C0"/>
                                    </a:solidFill>
                                    <a:latin typeface="Cambria Math" panose="02040503050406030204" pitchFamily="18" charset="0"/>
                                  </a:rPr>
                                  <m:t>𝑟</m:t>
                                </m:r>
                              </m:den>
                            </m:f>
                          </m:e>
                        </m:rad>
                      </m:den>
                    </m:f>
                  </m:oMath>
                </a14:m>
                <a:r>
                  <a:rPr lang="en-CA" sz="3000" dirty="0"/>
                  <a:t> </a:t>
                </a:r>
              </a:p>
            </p:txBody>
          </p:sp>
        </mc:Choice>
        <mc:Fallback xmlns="">
          <p:sp>
            <p:nvSpPr>
              <p:cNvPr id="152" name="TextBox 151">
                <a:extLst>
                  <a:ext uri="{FF2B5EF4-FFF2-40B4-BE49-F238E27FC236}">
                    <a16:creationId xmlns:a16="http://schemas.microsoft.com/office/drawing/2014/main" id="{C5A37046-6E47-32E8-AFE3-3CA9C6DF5483}"/>
                  </a:ext>
                </a:extLst>
              </p:cNvPr>
              <p:cNvSpPr txBox="1">
                <a:spLocks noRot="1" noChangeAspect="1" noMove="1" noResize="1" noEditPoints="1" noAdjustHandles="1" noChangeArrowheads="1" noChangeShapeType="1" noTextEdit="1"/>
              </p:cNvSpPr>
              <p:nvPr/>
            </p:nvSpPr>
            <p:spPr>
              <a:xfrm>
                <a:off x="8130610" y="3476379"/>
                <a:ext cx="3911226" cy="3165867"/>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602517724"/>
      </p:ext>
    </p:extLst>
  </p:cSld>
  <p:clrMapOvr>
    <a:masterClrMapping/>
  </p:clrMapOvr>
  <mc:AlternateContent xmlns:mc="http://schemas.openxmlformats.org/markup-compatibility/2006" xmlns:p14="http://schemas.microsoft.com/office/powerpoint/2010/main">
    <mc:Choice Requires="p14">
      <p:transition spd="med" p14:dur="700" advTm="8668">
        <p:fade/>
      </p:transition>
    </mc:Choice>
    <mc:Fallback xmlns="">
      <p:transition spd="med" advTm="86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500"/>
                                        <p:tgtEl>
                                          <p:spTgt spid="1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2"/>
                                        </p:tgtEl>
                                        <p:attrNameLst>
                                          <p:attrName>style.visibility</p:attrName>
                                        </p:attrNameLst>
                                      </p:cBhvr>
                                      <p:to>
                                        <p:strVal val="visible"/>
                                      </p:to>
                                    </p:set>
                                    <p:animEffect transition="in" filter="fade">
                                      <p:cBhvr>
                                        <p:cTn id="14"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5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543EC8-1A4C-30BD-9930-72994C4E0C04}"/>
                  </a:ext>
                </a:extLst>
              </p:cNvPr>
              <p:cNvSpPr txBox="1"/>
              <p:nvPr/>
            </p:nvSpPr>
            <p:spPr>
              <a:xfrm>
                <a:off x="171450" y="2115782"/>
                <a:ext cx="5791200" cy="4266809"/>
              </a:xfrm>
              <a:prstGeom prst="rect">
                <a:avLst/>
              </a:prstGeom>
              <a:solidFill>
                <a:schemeClr val="bg1"/>
              </a:solidFill>
              <a:ln w="38100">
                <a:solidFill>
                  <a:schemeClr val="tx1"/>
                </a:solidFill>
              </a:ln>
            </p:spPr>
            <p:txBody>
              <a:bodyPr wrap="square" rtlCol="0">
                <a:spAutoFit/>
              </a:bodyPr>
              <a:lstStyle/>
              <a:p>
                <a:pPr algn="ctr"/>
                <a:r>
                  <a:rPr lang="en-US" sz="4400" dirty="0">
                    <a:effectLst/>
                    <a:latin typeface="Calibri" panose="020F0502020204030204" pitchFamily="34" charset="0"/>
                  </a:rPr>
                  <a:t>Proper acceleration (General Relativity</a:t>
                </a:r>
                <a:r>
                  <a:rPr lang="en-US" sz="4800" dirty="0">
                    <a:effectLst/>
                    <a:latin typeface="Calibri" panose="020F0502020204030204" pitchFamily="34" charset="0"/>
                  </a:rPr>
                  <a:t>) </a:t>
                </a:r>
              </a:p>
              <a:p>
                <a:pPr algn="ctr"/>
                <a14:m>
                  <m:oMath xmlns:m="http://schemas.openxmlformats.org/officeDocument/2006/math">
                    <m:r>
                      <a:rPr lang="en-CA" sz="8000" dirty="0">
                        <a:latin typeface="Cambria Math" panose="02040503050406030204" pitchFamily="18" charset="0"/>
                      </a:rPr>
                      <m:t>=</m:t>
                    </m:r>
                    <m:f>
                      <m:fPr>
                        <m:ctrlPr>
                          <a:rPr lang="en-CA" sz="8000" i="1">
                            <a:latin typeface="Cambria Math" panose="02040503050406030204" pitchFamily="18" charset="0"/>
                          </a:rPr>
                        </m:ctrlPr>
                      </m:fPr>
                      <m:num>
                        <m:r>
                          <a:rPr lang="en-CA" sz="8000" i="1">
                            <a:latin typeface="Cambria Math" panose="02040503050406030204" pitchFamily="18" charset="0"/>
                          </a:rPr>
                          <m:t>𝐺𝑀</m:t>
                        </m:r>
                      </m:num>
                      <m:den>
                        <m:sSup>
                          <m:sSupPr>
                            <m:ctrlPr>
                              <a:rPr lang="en-CA" sz="8000" i="1">
                                <a:latin typeface="Cambria Math" panose="02040503050406030204" pitchFamily="18" charset="0"/>
                              </a:rPr>
                            </m:ctrlPr>
                          </m:sSupPr>
                          <m:e>
                            <m:r>
                              <a:rPr lang="en-CA" sz="8000" i="1">
                                <a:solidFill>
                                  <a:srgbClr val="0070C0"/>
                                </a:solidFill>
                                <a:latin typeface="Cambria Math" panose="02040503050406030204" pitchFamily="18" charset="0"/>
                              </a:rPr>
                              <m:t>𝑟</m:t>
                            </m:r>
                          </m:e>
                          <m:sup>
                            <m:r>
                              <a:rPr lang="en-CA" sz="8000" i="1">
                                <a:latin typeface="Cambria Math" panose="02040503050406030204" pitchFamily="18" charset="0"/>
                              </a:rPr>
                              <m:t>2</m:t>
                            </m:r>
                          </m:sup>
                        </m:sSup>
                      </m:den>
                    </m:f>
                    <m:f>
                      <m:fPr>
                        <m:ctrlPr>
                          <a:rPr lang="en-CA" sz="8000" i="1">
                            <a:latin typeface="Cambria Math" panose="02040503050406030204" pitchFamily="18" charset="0"/>
                          </a:rPr>
                        </m:ctrlPr>
                      </m:fPr>
                      <m:num>
                        <m:r>
                          <a:rPr lang="en-CA" sz="8000" i="1">
                            <a:latin typeface="Cambria Math" panose="02040503050406030204" pitchFamily="18" charset="0"/>
                          </a:rPr>
                          <m:t>1</m:t>
                        </m:r>
                      </m:num>
                      <m:den>
                        <m:rad>
                          <m:radPr>
                            <m:degHide m:val="on"/>
                            <m:ctrlPr>
                              <a:rPr lang="en-CA" sz="8000" i="1">
                                <a:latin typeface="Cambria Math" panose="02040503050406030204" pitchFamily="18" charset="0"/>
                              </a:rPr>
                            </m:ctrlPr>
                          </m:radPr>
                          <m:deg/>
                          <m:e>
                            <m:r>
                              <a:rPr lang="en-CA" sz="8000" i="1">
                                <a:latin typeface="Cambria Math" panose="02040503050406030204" pitchFamily="18" charset="0"/>
                              </a:rPr>
                              <m:t>1−</m:t>
                            </m:r>
                            <m:f>
                              <m:fPr>
                                <m:ctrlPr>
                                  <a:rPr lang="en-CA" sz="8000" i="1">
                                    <a:latin typeface="Cambria Math" panose="02040503050406030204" pitchFamily="18" charset="0"/>
                                  </a:rPr>
                                </m:ctrlPr>
                              </m:fPr>
                              <m:num>
                                <m:sSub>
                                  <m:sSubPr>
                                    <m:ctrlPr>
                                      <a:rPr lang="en-CA" sz="8000" i="1">
                                        <a:latin typeface="Cambria Math" panose="02040503050406030204" pitchFamily="18" charset="0"/>
                                      </a:rPr>
                                    </m:ctrlPr>
                                  </m:sSubPr>
                                  <m:e>
                                    <m:r>
                                      <a:rPr lang="en-CA" sz="8000" i="1">
                                        <a:latin typeface="Cambria Math" panose="02040503050406030204" pitchFamily="18" charset="0"/>
                                      </a:rPr>
                                      <m:t>𝑟</m:t>
                                    </m:r>
                                  </m:e>
                                  <m:sub>
                                    <m:r>
                                      <a:rPr lang="en-CA" sz="8000" i="1">
                                        <a:latin typeface="Cambria Math" panose="02040503050406030204" pitchFamily="18" charset="0"/>
                                      </a:rPr>
                                      <m:t>𝑠</m:t>
                                    </m:r>
                                  </m:sub>
                                </m:sSub>
                              </m:num>
                              <m:den>
                                <m:r>
                                  <a:rPr lang="en-CA" sz="8000" i="1">
                                    <a:solidFill>
                                      <a:srgbClr val="0070C0"/>
                                    </a:solidFill>
                                    <a:latin typeface="Cambria Math" panose="02040503050406030204" pitchFamily="18" charset="0"/>
                                  </a:rPr>
                                  <m:t>𝑟</m:t>
                                </m:r>
                              </m:den>
                            </m:f>
                          </m:e>
                        </m:rad>
                      </m:den>
                    </m:f>
                  </m:oMath>
                </a14:m>
                <a:r>
                  <a:rPr lang="en-US" sz="8000" i="1" dirty="0">
                    <a:effectLst/>
                    <a:latin typeface="Calibri" panose="020F0502020204030204" pitchFamily="34" charset="0"/>
                  </a:rPr>
                  <a:t> </a:t>
                </a:r>
              </a:p>
            </p:txBody>
          </p:sp>
        </mc:Choice>
        <mc:Fallback xmlns="">
          <p:sp>
            <p:nvSpPr>
              <p:cNvPr id="4" name="TextBox 3">
                <a:extLst>
                  <a:ext uri="{FF2B5EF4-FFF2-40B4-BE49-F238E27FC236}">
                    <a16:creationId xmlns:a16="http://schemas.microsoft.com/office/drawing/2014/main" id="{27543EC8-1A4C-30BD-9930-72994C4E0C04}"/>
                  </a:ext>
                </a:extLst>
              </p:cNvPr>
              <p:cNvSpPr txBox="1">
                <a:spLocks noRot="1" noChangeAspect="1" noMove="1" noResize="1" noEditPoints="1" noAdjustHandles="1" noChangeArrowheads="1" noChangeShapeType="1" noTextEdit="1"/>
              </p:cNvSpPr>
              <p:nvPr/>
            </p:nvSpPr>
            <p:spPr>
              <a:xfrm>
                <a:off x="171450" y="2115782"/>
                <a:ext cx="5791200" cy="4266809"/>
              </a:xfrm>
              <a:prstGeom prst="rect">
                <a:avLst/>
              </a:prstGeom>
              <a:blipFill>
                <a:blip r:embed="rId2"/>
                <a:stretch>
                  <a:fillRect t="-240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2C8B71-3331-395A-474C-3E99CB62BE0A}"/>
                  </a:ext>
                </a:extLst>
              </p:cNvPr>
              <p:cNvSpPr txBox="1"/>
              <p:nvPr/>
            </p:nvSpPr>
            <p:spPr>
              <a:xfrm>
                <a:off x="6305552" y="2363432"/>
                <a:ext cx="5638801" cy="3367845"/>
              </a:xfrm>
              <a:prstGeom prst="rect">
                <a:avLst/>
              </a:prstGeom>
              <a:solidFill>
                <a:schemeClr val="bg1"/>
              </a:solidFill>
              <a:ln w="38100">
                <a:solidFill>
                  <a:schemeClr val="tx1"/>
                </a:solidFill>
              </a:ln>
            </p:spPr>
            <p:txBody>
              <a:bodyPr wrap="square" rtlCol="0">
                <a:spAutoFit/>
              </a:bodyPr>
              <a:lstStyle/>
              <a:p>
                <a:pPr algn="ctr"/>
                <a:r>
                  <a:rPr lang="en-GB" sz="4400" dirty="0"/>
                  <a:t>Frequency Shift</a:t>
                </a:r>
                <a:br>
                  <a:rPr lang="en-GB" sz="4400" dirty="0"/>
                </a:br>
                <a:r>
                  <a:rPr lang="en-GB" sz="4400" dirty="0"/>
                  <a:t>(accelerating observers)</a:t>
                </a:r>
              </a:p>
              <a:p>
                <a:pPr algn="ctr"/>
                <a14:m>
                  <m:oMath xmlns:m="http://schemas.openxmlformats.org/officeDocument/2006/math">
                    <m:f>
                      <m:fPr>
                        <m:ctrlPr>
                          <a:rPr lang="en-GB" sz="8000" i="1">
                            <a:latin typeface="Cambria Math" panose="02040503050406030204" pitchFamily="18" charset="0"/>
                          </a:rPr>
                        </m:ctrlPr>
                      </m:fPr>
                      <m:num>
                        <m:acc>
                          <m:accPr>
                            <m:chr m:val="̃"/>
                            <m:ctrlPr>
                              <a:rPr lang="en-GB" sz="8000" b="0" i="1" smtClean="0">
                                <a:solidFill>
                                  <a:srgbClr val="FF0000"/>
                                </a:solidFill>
                                <a:latin typeface="Cambria Math" panose="02040503050406030204" pitchFamily="18" charset="0"/>
                              </a:rPr>
                            </m:ctrlPr>
                          </m:accPr>
                          <m:e>
                            <m:r>
                              <a:rPr lang="en-GB" sz="8000" i="1">
                                <a:solidFill>
                                  <a:srgbClr val="FF0000"/>
                                </a:solidFill>
                                <a:latin typeface="Cambria Math" panose="02040503050406030204" pitchFamily="18" charset="0"/>
                              </a:rPr>
                              <m:t>𝑓</m:t>
                            </m:r>
                          </m:e>
                        </m:acc>
                      </m:num>
                      <m:den>
                        <m:r>
                          <a:rPr lang="en-GB" sz="8000" i="1">
                            <a:latin typeface="Cambria Math" panose="02040503050406030204" pitchFamily="18" charset="0"/>
                          </a:rPr>
                          <m:t>𝑐</m:t>
                        </m:r>
                      </m:den>
                    </m:f>
                    <m:r>
                      <a:rPr lang="en-CA" sz="8000" i="1">
                        <a:latin typeface="Cambria Math" panose="02040503050406030204" pitchFamily="18" charset="0"/>
                      </a:rPr>
                      <m:t>=</m:t>
                    </m:r>
                    <m:r>
                      <a:rPr lang="en-CA" sz="8000" i="1">
                        <a:solidFill>
                          <a:srgbClr val="C00000"/>
                        </a:solidFill>
                        <a:latin typeface="Cambria Math" panose="02040503050406030204" pitchFamily="18" charset="0"/>
                      </a:rPr>
                      <m:t>𝑎</m:t>
                    </m:r>
                    <m:f>
                      <m:fPr>
                        <m:ctrlPr>
                          <a:rPr lang="en-CA" sz="8000" i="1">
                            <a:latin typeface="Cambria Math" panose="02040503050406030204" pitchFamily="18" charset="0"/>
                          </a:rPr>
                        </m:ctrlPr>
                      </m:fPr>
                      <m:num>
                        <m:r>
                          <a:rPr lang="en-CA" sz="8000" i="1">
                            <a:latin typeface="Cambria Math" panose="02040503050406030204" pitchFamily="18" charset="0"/>
                          </a:rPr>
                          <m:t>𝐷</m:t>
                        </m:r>
                      </m:num>
                      <m:den>
                        <m:acc>
                          <m:accPr>
                            <m:chr m:val="̃"/>
                            <m:ctrlPr>
                              <a:rPr lang="en-CA" sz="8000" i="1">
                                <a:solidFill>
                                  <a:srgbClr val="FF0000"/>
                                </a:solidFill>
                                <a:latin typeface="Cambria Math" panose="02040503050406030204" pitchFamily="18" charset="0"/>
                              </a:rPr>
                            </m:ctrlPr>
                          </m:accPr>
                          <m:e>
                            <m:r>
                              <a:rPr lang="en-CA" sz="8000" i="1">
                                <a:solidFill>
                                  <a:srgbClr val="FF0000"/>
                                </a:solidFill>
                                <a:latin typeface="Cambria Math" panose="02040503050406030204" pitchFamily="18" charset="0"/>
                              </a:rPr>
                              <m:t>𝑥</m:t>
                            </m:r>
                          </m:e>
                        </m:acc>
                      </m:den>
                    </m:f>
                  </m:oMath>
                </a14:m>
                <a:r>
                  <a:rPr lang="en-CA" sz="8000" dirty="0"/>
                  <a:t>  </a:t>
                </a:r>
              </a:p>
            </p:txBody>
          </p:sp>
        </mc:Choice>
        <mc:Fallback xmlns="">
          <p:sp>
            <p:nvSpPr>
              <p:cNvPr id="5" name="TextBox 4">
                <a:extLst>
                  <a:ext uri="{FF2B5EF4-FFF2-40B4-BE49-F238E27FC236}">
                    <a16:creationId xmlns:a16="http://schemas.microsoft.com/office/drawing/2014/main" id="{C72C8B71-3331-395A-474C-3E99CB62BE0A}"/>
                  </a:ext>
                </a:extLst>
              </p:cNvPr>
              <p:cNvSpPr txBox="1">
                <a:spLocks noRot="1" noChangeAspect="1" noMove="1" noResize="1" noEditPoints="1" noAdjustHandles="1" noChangeArrowheads="1" noChangeShapeType="1" noTextEdit="1"/>
              </p:cNvSpPr>
              <p:nvPr/>
            </p:nvSpPr>
            <p:spPr>
              <a:xfrm>
                <a:off x="6305552" y="2363432"/>
                <a:ext cx="5638801" cy="3367845"/>
              </a:xfrm>
              <a:prstGeom prst="rect">
                <a:avLst/>
              </a:prstGeom>
              <a:blipFill>
                <a:blip r:embed="rId3"/>
                <a:stretch>
                  <a:fillRect l="-3867" t="-3226" r="-3867"/>
                </a:stretch>
              </a:blipFill>
              <a:ln w="38100">
                <a:solidFill>
                  <a:schemeClr val="tx1"/>
                </a:solidFill>
              </a:ln>
            </p:spPr>
            <p:txBody>
              <a:bodyPr/>
              <a:lstStyle/>
              <a:p>
                <a:r>
                  <a:rPr lang="en-CA">
                    <a:noFill/>
                  </a:rPr>
                  <a:t> </a:t>
                </a:r>
              </a:p>
            </p:txBody>
          </p:sp>
        </mc:Fallback>
      </mc:AlternateContent>
      <p:sp>
        <p:nvSpPr>
          <p:cNvPr id="6" name="TextBox 5">
            <a:extLst>
              <a:ext uri="{FF2B5EF4-FFF2-40B4-BE49-F238E27FC236}">
                <a16:creationId xmlns:a16="http://schemas.microsoft.com/office/drawing/2014/main" id="{C104B94F-3D28-7DDC-8D27-0EEAA0B29A0D}"/>
              </a:ext>
            </a:extLst>
          </p:cNvPr>
          <p:cNvSpPr txBox="1"/>
          <p:nvPr/>
        </p:nvSpPr>
        <p:spPr>
          <a:xfrm>
            <a:off x="1714500" y="304800"/>
            <a:ext cx="9543831" cy="1323439"/>
          </a:xfrm>
          <a:prstGeom prst="rect">
            <a:avLst/>
          </a:prstGeom>
          <a:noFill/>
        </p:spPr>
        <p:txBody>
          <a:bodyPr wrap="none" rtlCol="0">
            <a:spAutoFit/>
          </a:bodyPr>
          <a:lstStyle/>
          <a:p>
            <a:r>
              <a:rPr lang="en-GB" sz="8000" dirty="0"/>
              <a:t>(Pause for derivations)</a:t>
            </a:r>
            <a:endParaRPr lang="en-CA" sz="8000" dirty="0"/>
          </a:p>
        </p:txBody>
      </p:sp>
    </p:spTree>
    <p:extLst>
      <p:ext uri="{BB962C8B-B14F-4D97-AF65-F5344CB8AC3E}">
        <p14:creationId xmlns:p14="http://schemas.microsoft.com/office/powerpoint/2010/main" val="1108480366"/>
      </p:ext>
    </p:extLst>
  </p:cSld>
  <p:clrMapOvr>
    <a:masterClrMapping/>
  </p:clrMapOvr>
  <mc:AlternateContent xmlns:mc="http://schemas.openxmlformats.org/markup-compatibility/2006" xmlns:p14="http://schemas.microsoft.com/office/powerpoint/2010/main">
    <mc:Choice Requires="p14">
      <p:transition spd="slow" p14:dur="2000" advTm="7255"/>
    </mc:Choice>
    <mc:Fallback xmlns="">
      <p:transition spd="slow" advTm="7255"/>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F06564-2FFD-4235-6264-6792BB0EBC74}"/>
                  </a:ext>
                </a:extLst>
              </p:cNvPr>
              <p:cNvSpPr txBox="1"/>
              <p:nvPr/>
            </p:nvSpPr>
            <p:spPr>
              <a:xfrm>
                <a:off x="6608450" y="5631808"/>
                <a:ext cx="4959436" cy="830997"/>
              </a:xfrm>
              <a:prstGeom prst="rect">
                <a:avLst/>
              </a:prstGeom>
              <a:noFill/>
              <a:ln w="38100">
                <a:solidFill>
                  <a:schemeClr val="tx1"/>
                </a:solidFill>
              </a:ln>
            </p:spPr>
            <p:txBody>
              <a:bodyPr wrap="square" rtlCol="0">
                <a:spAutoFit/>
              </a:bodyPr>
              <a:lstStyle/>
              <a:p>
                <a:r>
                  <a:rPr lang="en-CA" sz="4800" dirty="0"/>
                  <a:t>As </a:t>
                </a:r>
                <a14:m>
                  <m:oMath xmlns:m="http://schemas.openxmlformats.org/officeDocument/2006/math">
                    <m:r>
                      <a:rPr lang="en-CA" sz="4800" b="0" i="1" smtClean="0">
                        <a:solidFill>
                          <a:srgbClr val="0070C0"/>
                        </a:solidFill>
                        <a:latin typeface="Cambria Math" panose="02040503050406030204" pitchFamily="18" charset="0"/>
                      </a:rPr>
                      <m:t>𝑟</m:t>
                    </m:r>
                    <m:r>
                      <a:rPr lang="en-CA" sz="4800" b="0" i="1" smtClean="0">
                        <a:latin typeface="Cambria Math" panose="02040503050406030204" pitchFamily="18" charset="0"/>
                      </a:rPr>
                      <m:t>→∞</m:t>
                    </m:r>
                  </m:oMath>
                </a14:m>
                <a:r>
                  <a:rPr lang="en-CA" sz="4800" dirty="0"/>
                  <a:t>, </a:t>
                </a:r>
                <a14:m>
                  <m:oMath xmlns:m="http://schemas.openxmlformats.org/officeDocument/2006/math">
                    <m:r>
                      <a:rPr lang="en-CA" sz="4800" b="0" i="0" smtClean="0">
                        <a:solidFill>
                          <a:srgbClr val="0070C0"/>
                        </a:solidFill>
                        <a:latin typeface="Cambria Math" panose="02040503050406030204" pitchFamily="18" charset="0"/>
                      </a:rPr>
                      <m:t> </m:t>
                    </m:r>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𝑡</m:t>
                        </m:r>
                      </m:sup>
                    </m:sSup>
                    <m:r>
                      <a:rPr lang="en-CA" sz="4800" b="0" i="1" smtClean="0">
                        <a:solidFill>
                          <a:schemeClr val="tx1"/>
                        </a:solidFill>
                        <a:latin typeface="Cambria Math" panose="02040503050406030204" pitchFamily="18" charset="0"/>
                      </a:rPr>
                      <m:t>→</m:t>
                    </m:r>
                    <m:r>
                      <a:rPr lang="en-CA" sz="4800" b="0" i="1" smtClean="0">
                        <a:solidFill>
                          <a:schemeClr val="tx1"/>
                        </a:solidFill>
                        <a:latin typeface="Cambria Math" panose="02040503050406030204" pitchFamily="18" charset="0"/>
                      </a:rPr>
                      <m:t>𝑐</m:t>
                    </m:r>
                  </m:oMath>
                </a14:m>
                <a:endParaRPr lang="en-CA" sz="4800" dirty="0"/>
              </a:p>
            </p:txBody>
          </p:sp>
        </mc:Choice>
        <mc:Fallback xmlns="">
          <p:sp>
            <p:nvSpPr>
              <p:cNvPr id="5" name="TextBox 4">
                <a:extLst>
                  <a:ext uri="{FF2B5EF4-FFF2-40B4-BE49-F238E27FC236}">
                    <a16:creationId xmlns:a16="http://schemas.microsoft.com/office/drawing/2014/main" id="{54F06564-2FFD-4235-6264-6792BB0EBC74}"/>
                  </a:ext>
                </a:extLst>
              </p:cNvPr>
              <p:cNvSpPr txBox="1">
                <a:spLocks noRot="1" noChangeAspect="1" noMove="1" noResize="1" noEditPoints="1" noAdjustHandles="1" noChangeArrowheads="1" noChangeShapeType="1" noTextEdit="1"/>
              </p:cNvSpPr>
              <p:nvPr/>
            </p:nvSpPr>
            <p:spPr>
              <a:xfrm>
                <a:off x="6608450" y="5631808"/>
                <a:ext cx="4959436" cy="830997"/>
              </a:xfrm>
              <a:prstGeom prst="rect">
                <a:avLst/>
              </a:prstGeom>
              <a:blipFill>
                <a:blip r:embed="rId3"/>
                <a:stretch>
                  <a:fillRect l="-5122" t="-13380" b="-35211"/>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9AE275-8FB8-093B-44CE-7B048FD15338}"/>
                  </a:ext>
                </a:extLst>
              </p:cNvPr>
              <p:cNvSpPr txBox="1"/>
              <p:nvPr/>
            </p:nvSpPr>
            <p:spPr>
              <a:xfrm>
                <a:off x="232228" y="206772"/>
                <a:ext cx="5529943" cy="6475234"/>
              </a:xfrm>
              <a:prstGeom prst="rect">
                <a:avLst/>
              </a:prstGeom>
              <a:noFill/>
            </p:spPr>
            <p:txBody>
              <a:bodyPr wrap="square" rtlCol="0">
                <a:spAutoFit/>
              </a:bodyPr>
              <a:lstStyle/>
              <a:p>
                <a:pPr>
                  <a:spcAft>
                    <a:spcPts val="1200"/>
                  </a:spcAft>
                </a:pPr>
                <a14:m>
                  <m:oMath xmlns:m="http://schemas.openxmlformats.org/officeDocument/2006/math">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𝑐</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acc>
                      <m:accPr>
                        <m:chr m:val="⃗"/>
                        <m:ctrlPr>
                          <a:rPr lang="en-CA" sz="4800" b="0" i="1" smtClean="0">
                            <a:solidFill>
                              <a:srgbClr val="7030A0"/>
                            </a:solidFill>
                            <a:latin typeface="Cambria Math" panose="02040503050406030204" pitchFamily="18" charset="0"/>
                          </a:rPr>
                        </m:ctrlPr>
                      </m:accPr>
                      <m:e>
                        <m:r>
                          <a:rPr lang="en-CA" sz="4800" b="0" i="1" smtClean="0">
                            <a:solidFill>
                              <a:srgbClr val="7030A0"/>
                            </a:solidFill>
                            <a:latin typeface="Cambria Math" panose="02040503050406030204" pitchFamily="18" charset="0"/>
                          </a:rPr>
                          <m:t>𝑈</m:t>
                        </m:r>
                      </m:e>
                    </m:acc>
                    <m:r>
                      <a:rPr lang="en-CA" sz="4800" b="0" i="1" smtClean="0">
                        <a:solidFill>
                          <a:schemeClr val="tx1"/>
                        </a:solidFill>
                        <a:latin typeface="Cambria Math" panose="02040503050406030204" pitchFamily="18" charset="0"/>
                      </a:rPr>
                      <m:t>⋅</m:t>
                    </m:r>
                    <m:acc>
                      <m:accPr>
                        <m:chr m:val="⃗"/>
                        <m:ctrlPr>
                          <a:rPr lang="en-CA" sz="4800" b="0" i="1" smtClean="0">
                            <a:solidFill>
                              <a:srgbClr val="7030A0"/>
                            </a:solidFill>
                            <a:latin typeface="Cambria Math" panose="02040503050406030204" pitchFamily="18" charset="0"/>
                          </a:rPr>
                        </m:ctrlPr>
                      </m:accPr>
                      <m:e>
                        <m:r>
                          <a:rPr lang="en-CA" sz="4800" b="0" i="1" smtClean="0">
                            <a:solidFill>
                              <a:srgbClr val="7030A0"/>
                            </a:solidFill>
                            <a:latin typeface="Cambria Math" panose="02040503050406030204" pitchFamily="18" charset="0"/>
                          </a:rPr>
                          <m:t>𝑈</m:t>
                        </m:r>
                      </m:e>
                    </m:acc>
                  </m:oMath>
                </a14:m>
                <a:r>
                  <a:rPr lang="en-CA" sz="4800" b="0" i="1" dirty="0">
                    <a:solidFill>
                      <a:srgbClr val="7030A0"/>
                    </a:solidFill>
                    <a:latin typeface="Cambria Math" panose="02040503050406030204" pitchFamily="18" charset="0"/>
                  </a:rPr>
                  <a:t> </a:t>
                </a:r>
              </a:p>
              <a:p>
                <a:pPr>
                  <a:spcAft>
                    <a:spcPts val="1200"/>
                  </a:spcAft>
                </a:pPr>
                <a14:m>
                  <m:oMath xmlns:m="http://schemas.openxmlformats.org/officeDocument/2006/math">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𝑐</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d>
                      <m:dPr>
                        <m:ctrlPr>
                          <a:rPr lang="en-CA" sz="4800" b="0" i="1" smtClean="0">
                            <a:solidFill>
                              <a:schemeClr val="tx1"/>
                            </a:solidFill>
                            <a:latin typeface="Cambria Math" panose="02040503050406030204" pitchFamily="18" charset="0"/>
                          </a:rPr>
                        </m:ctrlPr>
                      </m:dPr>
                      <m:e>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𝑡</m:t>
                            </m:r>
                          </m:sup>
                        </m:sSup>
                        <m:acc>
                          <m:accPr>
                            <m:chr m:val="⃗"/>
                            <m:ctrlPr>
                              <a:rPr lang="en-CA" sz="4800" b="0" i="1" smtClean="0">
                                <a:solidFill>
                                  <a:srgbClr val="002060"/>
                                </a:solidFill>
                                <a:latin typeface="Cambria Math" panose="02040503050406030204" pitchFamily="18" charset="0"/>
                              </a:rPr>
                            </m:ctrlPr>
                          </m:accPr>
                          <m:e>
                            <m:sSub>
                              <m:sSubPr>
                                <m:ctrlPr>
                                  <a:rPr lang="en-CA" sz="4800" b="0" i="1" smtClean="0">
                                    <a:solidFill>
                                      <a:srgbClr val="002060"/>
                                    </a:solidFill>
                                    <a:latin typeface="Cambria Math" panose="02040503050406030204" pitchFamily="18" charset="0"/>
                                  </a:rPr>
                                </m:ctrlPr>
                              </m:sSubPr>
                              <m:e>
                                <m:r>
                                  <a:rPr lang="en-CA"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𝑡</m:t>
                                </m:r>
                              </m:sub>
                            </m:sSub>
                          </m:e>
                        </m:acc>
                      </m:e>
                    </m:d>
                    <m:r>
                      <a:rPr lang="en-CA" sz="4800" b="0" i="1" smtClean="0">
                        <a:solidFill>
                          <a:schemeClr val="tx1"/>
                        </a:solidFill>
                        <a:latin typeface="Cambria Math" panose="02040503050406030204" pitchFamily="18" charset="0"/>
                      </a:rPr>
                      <m:t>⋅</m:t>
                    </m:r>
                    <m:d>
                      <m:dPr>
                        <m:ctrlPr>
                          <a:rPr lang="en-CA" sz="4800" b="0" i="1" smtClean="0">
                            <a:solidFill>
                              <a:schemeClr val="tx1"/>
                            </a:solidFill>
                            <a:latin typeface="Cambria Math" panose="02040503050406030204" pitchFamily="18" charset="0"/>
                          </a:rPr>
                        </m:ctrlPr>
                      </m:dPr>
                      <m:e>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𝑡</m:t>
                            </m:r>
                          </m:sup>
                        </m:sSup>
                        <m:acc>
                          <m:accPr>
                            <m:chr m:val="⃗"/>
                            <m:ctrlPr>
                              <a:rPr lang="en-CA" sz="4800" b="0" i="1" smtClean="0">
                                <a:solidFill>
                                  <a:srgbClr val="002060"/>
                                </a:solidFill>
                                <a:latin typeface="Cambria Math" panose="02040503050406030204" pitchFamily="18" charset="0"/>
                              </a:rPr>
                            </m:ctrlPr>
                          </m:accPr>
                          <m:e>
                            <m:sSub>
                              <m:sSubPr>
                                <m:ctrlPr>
                                  <a:rPr lang="en-CA" sz="4800" b="0" i="1" smtClean="0">
                                    <a:solidFill>
                                      <a:srgbClr val="002060"/>
                                    </a:solidFill>
                                    <a:latin typeface="Cambria Math" panose="02040503050406030204" pitchFamily="18" charset="0"/>
                                  </a:rPr>
                                </m:ctrlPr>
                              </m:sSubPr>
                              <m:e>
                                <m:r>
                                  <a:rPr lang="en-CA"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𝑡</m:t>
                                </m:r>
                              </m:sub>
                            </m:sSub>
                          </m:e>
                        </m:acc>
                      </m:e>
                    </m:d>
                  </m:oMath>
                </a14:m>
                <a:r>
                  <a:rPr lang="en-CA" sz="4800" dirty="0"/>
                  <a:t> </a:t>
                </a:r>
              </a:p>
              <a:p>
                <a:pPr>
                  <a:spcAft>
                    <a:spcPts val="1200"/>
                  </a:spcAft>
                </a:pPr>
                <a14:m>
                  <m:oMath xmlns:m="http://schemas.openxmlformats.org/officeDocument/2006/math">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𝑐</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sSup>
                      <m:sSupPr>
                        <m:ctrlPr>
                          <a:rPr lang="en-CA" sz="4800" b="0" i="1" smtClean="0">
                            <a:solidFill>
                              <a:srgbClr val="002060"/>
                            </a:solidFill>
                            <a:latin typeface="Cambria Math" panose="02040503050406030204" pitchFamily="18" charset="0"/>
                          </a:rPr>
                        </m:ctrlPr>
                      </m:sSupPr>
                      <m:e>
                        <m:d>
                          <m:dPr>
                            <m:ctrlPr>
                              <a:rPr lang="en-CA" sz="4800" b="0" i="1" smtClean="0">
                                <a:solidFill>
                                  <a:schemeClr val="tx1"/>
                                </a:solidFill>
                                <a:latin typeface="Cambria Math" panose="02040503050406030204" pitchFamily="18" charset="0"/>
                              </a:rPr>
                            </m:ctrlPr>
                          </m:dPr>
                          <m:e>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𝑡</m:t>
                                </m:r>
                              </m:sup>
                            </m:sSup>
                          </m:e>
                        </m:d>
                      </m:e>
                      <m:sup>
                        <m:r>
                          <a:rPr lang="en-CA" sz="4800" b="0" i="1" smtClean="0">
                            <a:solidFill>
                              <a:schemeClr val="tx1"/>
                            </a:solidFill>
                            <a:latin typeface="Cambria Math" panose="02040503050406030204" pitchFamily="18" charset="0"/>
                          </a:rPr>
                          <m:t>2</m:t>
                        </m:r>
                      </m:sup>
                    </m:sSup>
                    <m:d>
                      <m:dPr>
                        <m:ctrlPr>
                          <a:rPr lang="en-CA" sz="4800" b="0" i="1" smtClean="0">
                            <a:solidFill>
                              <a:schemeClr val="tx1"/>
                            </a:solidFill>
                            <a:latin typeface="Cambria Math" panose="02040503050406030204" pitchFamily="18" charset="0"/>
                          </a:rPr>
                        </m:ctrlPr>
                      </m:dPr>
                      <m:e>
                        <m:acc>
                          <m:accPr>
                            <m:chr m:val="⃗"/>
                            <m:ctrlPr>
                              <a:rPr lang="en-CA" sz="4800" b="0" i="1" smtClean="0">
                                <a:solidFill>
                                  <a:srgbClr val="002060"/>
                                </a:solidFill>
                                <a:latin typeface="Cambria Math" panose="02040503050406030204" pitchFamily="18" charset="0"/>
                              </a:rPr>
                            </m:ctrlPr>
                          </m:accPr>
                          <m:e>
                            <m:sSub>
                              <m:sSubPr>
                                <m:ctrlPr>
                                  <a:rPr lang="en-CA" sz="4800" b="0" i="1" smtClean="0">
                                    <a:solidFill>
                                      <a:srgbClr val="002060"/>
                                    </a:solidFill>
                                    <a:latin typeface="Cambria Math" panose="02040503050406030204" pitchFamily="18" charset="0"/>
                                  </a:rPr>
                                </m:ctrlPr>
                              </m:sSubPr>
                              <m:e>
                                <m:r>
                                  <a:rPr lang="en-CA"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𝑡</m:t>
                                </m:r>
                              </m:sub>
                            </m:sSub>
                          </m:e>
                        </m:acc>
                        <m:r>
                          <a:rPr lang="en-CA" sz="4800" b="0" i="1" smtClean="0">
                            <a:solidFill>
                              <a:schemeClr val="tx1"/>
                            </a:solidFill>
                            <a:latin typeface="Cambria Math" panose="02040503050406030204" pitchFamily="18" charset="0"/>
                          </a:rPr>
                          <m:t>⋅</m:t>
                        </m:r>
                        <m:acc>
                          <m:accPr>
                            <m:chr m:val="⃗"/>
                            <m:ctrlPr>
                              <a:rPr lang="en-CA" sz="4800" b="0" i="1" smtClean="0">
                                <a:solidFill>
                                  <a:srgbClr val="002060"/>
                                </a:solidFill>
                                <a:latin typeface="Cambria Math" panose="02040503050406030204" pitchFamily="18" charset="0"/>
                              </a:rPr>
                            </m:ctrlPr>
                          </m:accPr>
                          <m:e>
                            <m:sSub>
                              <m:sSubPr>
                                <m:ctrlPr>
                                  <a:rPr lang="en-CA" sz="4800" b="0" i="1" smtClean="0">
                                    <a:solidFill>
                                      <a:srgbClr val="002060"/>
                                    </a:solidFill>
                                    <a:latin typeface="Cambria Math" panose="02040503050406030204" pitchFamily="18" charset="0"/>
                                  </a:rPr>
                                </m:ctrlPr>
                              </m:sSubPr>
                              <m:e>
                                <m:r>
                                  <a:rPr lang="en-CA"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𝑡</m:t>
                                </m:r>
                              </m:sub>
                            </m:sSub>
                          </m:e>
                        </m:acc>
                      </m:e>
                    </m:d>
                  </m:oMath>
                </a14:m>
                <a:r>
                  <a:rPr lang="en-CA" sz="4800" dirty="0"/>
                  <a:t> </a:t>
                </a:r>
              </a:p>
              <a:p>
                <a:pPr>
                  <a:spcAft>
                    <a:spcPts val="1200"/>
                  </a:spcAft>
                </a:pPr>
                <a14:m>
                  <m:oMath xmlns:m="http://schemas.openxmlformats.org/officeDocument/2006/math">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𝑐</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sSup>
                      <m:sSupPr>
                        <m:ctrlPr>
                          <a:rPr lang="en-CA" sz="4800" b="0" i="1" smtClean="0">
                            <a:solidFill>
                              <a:srgbClr val="002060"/>
                            </a:solidFill>
                            <a:latin typeface="Cambria Math" panose="02040503050406030204" pitchFamily="18" charset="0"/>
                          </a:rPr>
                        </m:ctrlPr>
                      </m:sSupPr>
                      <m:e>
                        <m:d>
                          <m:dPr>
                            <m:ctrlPr>
                              <a:rPr lang="en-CA" sz="4800" b="0" i="1" smtClean="0">
                                <a:solidFill>
                                  <a:schemeClr val="tx1"/>
                                </a:solidFill>
                                <a:latin typeface="Cambria Math" panose="02040503050406030204" pitchFamily="18" charset="0"/>
                              </a:rPr>
                            </m:ctrlPr>
                          </m:dPr>
                          <m:e>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𝑡</m:t>
                                </m:r>
                              </m:sup>
                            </m:sSup>
                          </m:e>
                        </m:d>
                      </m:e>
                      <m:sup>
                        <m:r>
                          <a:rPr lang="en-CA" sz="4800" b="0" i="1" smtClean="0">
                            <a:solidFill>
                              <a:schemeClr val="tx1"/>
                            </a:solidFill>
                            <a:latin typeface="Cambria Math" panose="02040503050406030204" pitchFamily="18" charset="0"/>
                          </a:rPr>
                          <m:t>2</m:t>
                        </m:r>
                      </m:sup>
                    </m:sSup>
                    <m:sSub>
                      <m:sSubPr>
                        <m:ctrlPr>
                          <a:rPr lang="en-CA" sz="4800" b="0" i="1" smtClean="0">
                            <a:solidFill>
                              <a:srgbClr val="0070C0"/>
                            </a:solidFill>
                            <a:latin typeface="Cambria Math" panose="02040503050406030204" pitchFamily="18" charset="0"/>
                          </a:rPr>
                        </m:ctrlPr>
                      </m:sSubPr>
                      <m:e>
                        <m:r>
                          <a:rPr lang="en-CA" sz="4800" b="0" i="1" smtClean="0">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𝑡𝑡</m:t>
                        </m:r>
                      </m:sub>
                    </m:sSub>
                  </m:oMath>
                </a14:m>
                <a:r>
                  <a:rPr lang="en-CA" sz="4800" dirty="0"/>
                  <a:t> </a:t>
                </a:r>
              </a:p>
              <a:p>
                <a:pPr>
                  <a:spcAft>
                    <a:spcPts val="1200"/>
                  </a:spcAft>
                  <a:tabLst>
                    <a:tab pos="1436688" algn="l"/>
                  </a:tabLst>
                </a:pPr>
                <a14:m>
                  <m:oMath xmlns:m="http://schemas.openxmlformats.org/officeDocument/2006/math">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𝑐</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sSup>
                      <m:sSupPr>
                        <m:ctrlPr>
                          <a:rPr lang="en-CA" sz="4800" b="0" i="1" smtClean="0">
                            <a:solidFill>
                              <a:srgbClr val="002060"/>
                            </a:solidFill>
                            <a:latin typeface="Cambria Math" panose="02040503050406030204" pitchFamily="18" charset="0"/>
                          </a:rPr>
                        </m:ctrlPr>
                      </m:sSupPr>
                      <m:e>
                        <m:d>
                          <m:dPr>
                            <m:ctrlPr>
                              <a:rPr lang="en-CA" sz="4800" b="0" i="1" smtClean="0">
                                <a:solidFill>
                                  <a:schemeClr val="tx1"/>
                                </a:solidFill>
                                <a:latin typeface="Cambria Math" panose="02040503050406030204" pitchFamily="18" charset="0"/>
                              </a:rPr>
                            </m:ctrlPr>
                          </m:dPr>
                          <m:e>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𝑡</m:t>
                                </m:r>
                              </m:sup>
                            </m:sSup>
                          </m:e>
                        </m:d>
                      </m:e>
                      <m:sup>
                        <m:r>
                          <a:rPr lang="en-CA" sz="4800" b="0" i="1" smtClean="0">
                            <a:solidFill>
                              <a:schemeClr val="tx1"/>
                            </a:solidFill>
                            <a:latin typeface="Cambria Math" panose="02040503050406030204" pitchFamily="18" charset="0"/>
                          </a:rPr>
                          <m:t>2</m:t>
                        </m:r>
                      </m:sup>
                    </m:sSup>
                    <m:d>
                      <m:dPr>
                        <m:ctrlPr>
                          <a:rPr lang="en-CA" sz="4800" b="0" i="1" smtClean="0">
                            <a:solidFill>
                              <a:schemeClr val="tx1"/>
                            </a:solidFill>
                            <a:latin typeface="Cambria Math" panose="02040503050406030204" pitchFamily="18" charset="0"/>
                          </a:rPr>
                        </m:ctrlPr>
                      </m:dPr>
                      <m:e>
                        <m:r>
                          <a:rPr lang="en-CA" sz="4800" b="0" i="1" smtClean="0">
                            <a:solidFill>
                              <a:schemeClr val="tx1"/>
                            </a:solidFill>
                            <a:latin typeface="Cambria Math" panose="02040503050406030204" pitchFamily="18" charset="0"/>
                          </a:rPr>
                          <m:t>1−</m:t>
                        </m:r>
                        <m:f>
                          <m:fPr>
                            <m:ctrlPr>
                              <a:rPr lang="en-CA" sz="4800" b="0" i="1" smtClean="0">
                                <a:solidFill>
                                  <a:schemeClr val="tx1"/>
                                </a:solidFill>
                                <a:latin typeface="Cambria Math" panose="02040503050406030204" pitchFamily="18" charset="0"/>
                              </a:rPr>
                            </m:ctrlPr>
                          </m:fPr>
                          <m:num>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𝑟</m:t>
                                </m:r>
                              </m:e>
                              <m:sub>
                                <m:r>
                                  <a:rPr lang="en-CA" sz="4800" b="0" i="1" smtClean="0">
                                    <a:solidFill>
                                      <a:schemeClr val="tx1"/>
                                    </a:solidFill>
                                    <a:latin typeface="Cambria Math" panose="02040503050406030204" pitchFamily="18" charset="0"/>
                                  </a:rPr>
                                  <m:t>𝑠</m:t>
                                </m:r>
                              </m:sub>
                            </m:sSub>
                          </m:num>
                          <m:den>
                            <m:r>
                              <a:rPr lang="en-CA" sz="4800" b="0" i="1" smtClean="0">
                                <a:solidFill>
                                  <a:srgbClr val="0070C0"/>
                                </a:solidFill>
                                <a:latin typeface="Cambria Math" panose="02040503050406030204" pitchFamily="18" charset="0"/>
                              </a:rPr>
                              <m:t>𝑟</m:t>
                            </m:r>
                          </m:den>
                        </m:f>
                      </m:e>
                    </m:d>
                  </m:oMath>
                </a14:m>
                <a:r>
                  <a:rPr lang="en-CA" sz="4800" dirty="0"/>
                  <a:t> </a:t>
                </a:r>
              </a:p>
              <a:p>
                <a:pPr>
                  <a:spcAft>
                    <a:spcPts val="1200"/>
                  </a:spcAft>
                </a:pPr>
                <a14:m>
                  <m:oMath xmlns:m="http://schemas.openxmlformats.org/officeDocument/2006/math">
                    <m:f>
                      <m:fPr>
                        <m:ctrlPr>
                          <a:rPr lang="en-CA" sz="4800" b="0" i="1" smtClean="0">
                            <a:latin typeface="Cambria Math" panose="02040503050406030204" pitchFamily="18" charset="0"/>
                          </a:rPr>
                        </m:ctrlPr>
                      </m:fPr>
                      <m:num>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𝑐</m:t>
                            </m:r>
                          </m:e>
                          <m:sup>
                            <m:r>
                              <a:rPr lang="en-CA" sz="4800" b="0" i="1" smtClean="0">
                                <a:latin typeface="Cambria Math" panose="02040503050406030204" pitchFamily="18" charset="0"/>
                              </a:rPr>
                              <m:t>2</m:t>
                            </m:r>
                          </m:sup>
                        </m:sSup>
                      </m:num>
                      <m:den>
                        <m:d>
                          <m:dPr>
                            <m:ctrlPr>
                              <a:rPr lang="en-CA" sz="4800" b="0" i="1" smtClean="0">
                                <a:solidFill>
                                  <a:schemeClr val="tx1"/>
                                </a:solidFill>
                                <a:latin typeface="Cambria Math" panose="02040503050406030204" pitchFamily="18" charset="0"/>
                              </a:rPr>
                            </m:ctrlPr>
                          </m:dPr>
                          <m:e>
                            <m:r>
                              <a:rPr lang="en-CA" sz="4800" b="0" i="1" smtClean="0">
                                <a:solidFill>
                                  <a:schemeClr val="tx1"/>
                                </a:solidFill>
                                <a:latin typeface="Cambria Math" panose="02040503050406030204" pitchFamily="18" charset="0"/>
                              </a:rPr>
                              <m:t>1−</m:t>
                            </m:r>
                            <m:f>
                              <m:fPr>
                                <m:ctrlPr>
                                  <a:rPr lang="en-CA" sz="4800" b="0" i="1" smtClean="0">
                                    <a:solidFill>
                                      <a:schemeClr val="tx1"/>
                                    </a:solidFill>
                                    <a:latin typeface="Cambria Math" panose="02040503050406030204" pitchFamily="18" charset="0"/>
                                  </a:rPr>
                                </m:ctrlPr>
                              </m:fPr>
                              <m:num>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𝑟</m:t>
                                    </m:r>
                                  </m:e>
                                  <m:sub>
                                    <m:r>
                                      <a:rPr lang="en-CA" sz="4800" b="0" i="1" smtClean="0">
                                        <a:solidFill>
                                          <a:schemeClr val="tx1"/>
                                        </a:solidFill>
                                        <a:latin typeface="Cambria Math" panose="02040503050406030204" pitchFamily="18" charset="0"/>
                                      </a:rPr>
                                      <m:t>𝑠</m:t>
                                    </m:r>
                                  </m:sub>
                                </m:sSub>
                              </m:num>
                              <m:den>
                                <m:r>
                                  <a:rPr lang="en-CA" sz="4800" b="0" i="1" smtClean="0">
                                    <a:solidFill>
                                      <a:srgbClr val="0070C0"/>
                                    </a:solidFill>
                                    <a:latin typeface="Cambria Math" panose="02040503050406030204" pitchFamily="18" charset="0"/>
                                  </a:rPr>
                                  <m:t>𝑟</m:t>
                                </m:r>
                              </m:den>
                            </m:f>
                          </m:e>
                        </m:d>
                      </m:den>
                    </m:f>
                    <m:r>
                      <a:rPr lang="en-CA" sz="4800" b="0" i="1" smtClean="0">
                        <a:latin typeface="Cambria Math" panose="02040503050406030204" pitchFamily="18" charset="0"/>
                      </a:rPr>
                      <m:t>=</m:t>
                    </m:r>
                    <m:sSup>
                      <m:sSupPr>
                        <m:ctrlPr>
                          <a:rPr lang="en-CA" sz="4800" b="0" i="1" smtClean="0">
                            <a:solidFill>
                              <a:srgbClr val="002060"/>
                            </a:solidFill>
                            <a:latin typeface="Cambria Math" panose="02040503050406030204" pitchFamily="18" charset="0"/>
                          </a:rPr>
                        </m:ctrlPr>
                      </m:sSupPr>
                      <m:e>
                        <m:d>
                          <m:dPr>
                            <m:ctrlPr>
                              <a:rPr lang="en-CA" sz="4800" b="0" i="1" smtClean="0">
                                <a:solidFill>
                                  <a:schemeClr val="tx1"/>
                                </a:solidFill>
                                <a:latin typeface="Cambria Math" panose="02040503050406030204" pitchFamily="18" charset="0"/>
                              </a:rPr>
                            </m:ctrlPr>
                          </m:dPr>
                          <m:e>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𝑡</m:t>
                                </m:r>
                              </m:sup>
                            </m:sSup>
                          </m:e>
                        </m:d>
                      </m:e>
                      <m:sup>
                        <m:r>
                          <a:rPr lang="en-CA" sz="4800" b="0" i="1" smtClean="0">
                            <a:solidFill>
                              <a:schemeClr val="tx1"/>
                            </a:solidFill>
                            <a:latin typeface="Cambria Math" panose="02040503050406030204" pitchFamily="18" charset="0"/>
                          </a:rPr>
                          <m:t>2</m:t>
                        </m:r>
                      </m:sup>
                    </m:sSup>
                  </m:oMath>
                </a14:m>
                <a:r>
                  <a:rPr lang="en-CA" sz="4800" dirty="0"/>
                  <a:t> </a:t>
                </a:r>
              </a:p>
            </p:txBody>
          </p:sp>
        </mc:Choice>
        <mc:Fallback xmlns="">
          <p:sp>
            <p:nvSpPr>
              <p:cNvPr id="6" name="TextBox 5">
                <a:extLst>
                  <a:ext uri="{FF2B5EF4-FFF2-40B4-BE49-F238E27FC236}">
                    <a16:creationId xmlns:a16="http://schemas.microsoft.com/office/drawing/2014/main" id="{E29AE275-8FB8-093B-44CE-7B048FD15338}"/>
                  </a:ext>
                </a:extLst>
              </p:cNvPr>
              <p:cNvSpPr txBox="1">
                <a:spLocks noRot="1" noChangeAspect="1" noMove="1" noResize="1" noEditPoints="1" noAdjustHandles="1" noChangeArrowheads="1" noChangeShapeType="1" noTextEdit="1"/>
              </p:cNvSpPr>
              <p:nvPr/>
            </p:nvSpPr>
            <p:spPr>
              <a:xfrm>
                <a:off x="232228" y="206772"/>
                <a:ext cx="5529943" cy="647523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C30ACA-563F-8702-082D-FA2EF71FD1DC}"/>
                  </a:ext>
                </a:extLst>
              </p:cNvPr>
              <p:cNvSpPr txBox="1"/>
              <p:nvPr/>
            </p:nvSpPr>
            <p:spPr>
              <a:xfrm>
                <a:off x="6744111" y="3129737"/>
                <a:ext cx="4688114" cy="2080378"/>
              </a:xfrm>
              <a:prstGeom prst="rect">
                <a:avLst/>
              </a:prstGeom>
              <a:noFill/>
              <a:ln w="38100">
                <a:solidFill>
                  <a:schemeClr val="tx1"/>
                </a:solidFill>
              </a:ln>
            </p:spPr>
            <p:txBody>
              <a:bodyPr wrap="square" rtlCol="0">
                <a:spAutoFit/>
              </a:bodyPr>
              <a:lstStyle/>
              <a:p>
                <a14:m>
                  <m:oMath xmlns:m="http://schemas.openxmlformats.org/officeDocument/2006/math">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r>
                      <a:rPr lang="en-CA" sz="6000" b="0" i="1" smtClean="0">
                        <a:latin typeface="Cambria Math" panose="02040503050406030204" pitchFamily="18" charset="0"/>
                      </a:rPr>
                      <m:t>=±</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𝑐</m:t>
                        </m:r>
                      </m:num>
                      <m:den>
                        <m:rad>
                          <m:radPr>
                            <m:degHide m:val="on"/>
                            <m:ctrlPr>
                              <a:rPr lang="en-CA" sz="6000" b="0" i="1" smtClean="0">
                                <a:latin typeface="Cambria Math" panose="02040503050406030204" pitchFamily="18" charset="0"/>
                              </a:rPr>
                            </m:ctrlPr>
                          </m:radPr>
                          <m:deg/>
                          <m:e>
                            <m:r>
                              <a:rPr lang="en-CA" sz="6000" b="0" i="1" smtClean="0">
                                <a:solidFill>
                                  <a:schemeClr val="tx1"/>
                                </a:solidFill>
                                <a:latin typeface="Cambria Math" panose="02040503050406030204" pitchFamily="18" charset="0"/>
                              </a:rPr>
                              <m:t>1−</m:t>
                            </m:r>
                            <m:f>
                              <m:fPr>
                                <m:ctrlPr>
                                  <a:rPr lang="en-CA" sz="6000" b="0" i="1" smtClean="0">
                                    <a:solidFill>
                                      <a:schemeClr val="tx1"/>
                                    </a:solidFill>
                                    <a:latin typeface="Cambria Math" panose="02040503050406030204" pitchFamily="18" charset="0"/>
                                  </a:rPr>
                                </m:ctrlPr>
                              </m:fPr>
                              <m:num>
                                <m:sSub>
                                  <m:sSubPr>
                                    <m:ctrlPr>
                                      <a:rPr lang="en-CA" sz="6000" b="0" i="1" smtClean="0">
                                        <a:solidFill>
                                          <a:schemeClr val="tx1"/>
                                        </a:solidFill>
                                        <a:latin typeface="Cambria Math" panose="02040503050406030204" pitchFamily="18" charset="0"/>
                                      </a:rPr>
                                    </m:ctrlPr>
                                  </m:sSubPr>
                                  <m:e>
                                    <m:r>
                                      <a:rPr lang="en-CA" sz="6000" b="0" i="1" smtClean="0">
                                        <a:solidFill>
                                          <a:schemeClr val="tx1"/>
                                        </a:solidFill>
                                        <a:latin typeface="Cambria Math" panose="02040503050406030204" pitchFamily="18" charset="0"/>
                                      </a:rPr>
                                      <m:t>𝑟</m:t>
                                    </m:r>
                                  </m:e>
                                  <m:sub>
                                    <m:r>
                                      <a:rPr lang="en-CA" sz="6000" b="0" i="1" smtClean="0">
                                        <a:solidFill>
                                          <a:schemeClr val="tx1"/>
                                        </a:solidFill>
                                        <a:latin typeface="Cambria Math" panose="02040503050406030204" pitchFamily="18" charset="0"/>
                                      </a:rPr>
                                      <m:t>𝑠</m:t>
                                    </m:r>
                                  </m:sub>
                                </m:sSub>
                              </m:num>
                              <m:den>
                                <m:r>
                                  <a:rPr lang="en-CA" sz="6000" b="0" i="1" smtClean="0">
                                    <a:solidFill>
                                      <a:srgbClr val="0070C0"/>
                                    </a:solidFill>
                                    <a:latin typeface="Cambria Math" panose="02040503050406030204" pitchFamily="18" charset="0"/>
                                  </a:rPr>
                                  <m:t>𝑟</m:t>
                                </m:r>
                              </m:den>
                            </m:f>
                          </m:e>
                        </m:rad>
                      </m:den>
                    </m:f>
                  </m:oMath>
                </a14:m>
                <a:r>
                  <a:rPr lang="en-CA" sz="6000" dirty="0"/>
                  <a:t> </a:t>
                </a:r>
              </a:p>
            </p:txBody>
          </p:sp>
        </mc:Choice>
        <mc:Fallback xmlns="">
          <p:sp>
            <p:nvSpPr>
              <p:cNvPr id="7" name="TextBox 6">
                <a:extLst>
                  <a:ext uri="{FF2B5EF4-FFF2-40B4-BE49-F238E27FC236}">
                    <a16:creationId xmlns:a16="http://schemas.microsoft.com/office/drawing/2014/main" id="{97C30ACA-563F-8702-082D-FA2EF71FD1DC}"/>
                  </a:ext>
                </a:extLst>
              </p:cNvPr>
              <p:cNvSpPr txBox="1">
                <a:spLocks noRot="1" noChangeAspect="1" noMove="1" noResize="1" noEditPoints="1" noAdjustHandles="1" noChangeArrowheads="1" noChangeShapeType="1" noTextEdit="1"/>
              </p:cNvSpPr>
              <p:nvPr/>
            </p:nvSpPr>
            <p:spPr>
              <a:xfrm>
                <a:off x="6744111" y="3129737"/>
                <a:ext cx="4688114" cy="2080378"/>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26AB22-301B-C4E9-2F54-3DBD30308346}"/>
                  </a:ext>
                </a:extLst>
              </p:cNvPr>
              <p:cNvSpPr txBox="1"/>
              <p:nvPr/>
            </p:nvSpPr>
            <p:spPr>
              <a:xfrm>
                <a:off x="7876226" y="206772"/>
                <a:ext cx="4083546" cy="1322863"/>
              </a:xfrm>
              <a:prstGeom prst="rect">
                <a:avLst/>
              </a:prstGeom>
              <a:noFill/>
              <a:ln w="38100">
                <a:solidFill>
                  <a:schemeClr val="tx1"/>
                </a:solidFill>
              </a:ln>
            </p:spPr>
            <p:txBody>
              <a:bodyPr wrap="square" rtlCol="0">
                <a:spAutoFit/>
              </a:bodyPr>
              <a:lstStyle/>
              <a:p>
                <a14:m>
                  <m:oMath xmlns:m="http://schemas.openxmlformats.org/officeDocument/2006/math">
                    <m:sSub>
                      <m:sSubPr>
                        <m:ctrlPr>
                          <a:rPr lang="en-CA" sz="6000" b="0" i="1" smtClean="0">
                            <a:solidFill>
                              <a:srgbClr val="0070C0"/>
                            </a:solidFill>
                            <a:latin typeface="Cambria Math" panose="02040503050406030204" pitchFamily="18" charset="0"/>
                          </a:rPr>
                        </m:ctrlPr>
                      </m:sSubPr>
                      <m:e>
                        <m:r>
                          <a:rPr lang="en-CA" sz="6000" b="0" i="1" smtClean="0">
                            <a:solidFill>
                              <a:srgbClr val="0070C0"/>
                            </a:solidFill>
                            <a:latin typeface="Cambria Math" panose="02040503050406030204" pitchFamily="18" charset="0"/>
                          </a:rPr>
                          <m:t>𝑔</m:t>
                        </m:r>
                      </m:e>
                      <m:sub>
                        <m:r>
                          <a:rPr lang="en-CA" sz="6000" b="0" i="1" smtClean="0">
                            <a:solidFill>
                              <a:srgbClr val="0070C0"/>
                            </a:solidFill>
                            <a:latin typeface="Cambria Math" panose="02040503050406030204" pitchFamily="18" charset="0"/>
                          </a:rPr>
                          <m:t>𝑡𝑡</m:t>
                        </m:r>
                      </m:sub>
                    </m:sSub>
                    <m:r>
                      <a:rPr lang="en-CA" sz="6000" b="0" i="1" smtClean="0">
                        <a:latin typeface="Cambria Math" panose="02040503050406030204" pitchFamily="18" charset="0"/>
                      </a:rPr>
                      <m:t>=</m:t>
                    </m:r>
                    <m:r>
                      <a:rPr lang="en-CA" sz="6000" b="0" i="1" smtClean="0">
                        <a:solidFill>
                          <a:schemeClr val="tx1"/>
                        </a:solidFill>
                        <a:latin typeface="Cambria Math" panose="02040503050406030204" pitchFamily="18" charset="0"/>
                      </a:rPr>
                      <m:t>1−</m:t>
                    </m:r>
                    <m:f>
                      <m:fPr>
                        <m:ctrlPr>
                          <a:rPr lang="en-CA" sz="6000" b="0" i="1" smtClean="0">
                            <a:solidFill>
                              <a:schemeClr val="tx1"/>
                            </a:solidFill>
                            <a:latin typeface="Cambria Math" panose="02040503050406030204" pitchFamily="18" charset="0"/>
                          </a:rPr>
                        </m:ctrlPr>
                      </m:fPr>
                      <m:num>
                        <m:sSub>
                          <m:sSubPr>
                            <m:ctrlPr>
                              <a:rPr lang="en-CA" sz="6000" b="0" i="1" smtClean="0">
                                <a:solidFill>
                                  <a:schemeClr val="tx1"/>
                                </a:solidFill>
                                <a:latin typeface="Cambria Math" panose="02040503050406030204" pitchFamily="18" charset="0"/>
                              </a:rPr>
                            </m:ctrlPr>
                          </m:sSubPr>
                          <m:e>
                            <m:r>
                              <a:rPr lang="en-CA" sz="6000" b="0" i="1" smtClean="0">
                                <a:solidFill>
                                  <a:schemeClr val="tx1"/>
                                </a:solidFill>
                                <a:latin typeface="Cambria Math" panose="02040503050406030204" pitchFamily="18" charset="0"/>
                              </a:rPr>
                              <m:t>𝑟</m:t>
                            </m:r>
                          </m:e>
                          <m:sub>
                            <m:r>
                              <a:rPr lang="en-CA" sz="6000" b="0" i="1" smtClean="0">
                                <a:solidFill>
                                  <a:schemeClr val="tx1"/>
                                </a:solidFill>
                                <a:latin typeface="Cambria Math" panose="02040503050406030204" pitchFamily="18" charset="0"/>
                              </a:rPr>
                              <m:t>𝑠</m:t>
                            </m:r>
                          </m:sub>
                        </m:sSub>
                      </m:num>
                      <m:den>
                        <m:r>
                          <a:rPr lang="en-CA" sz="6000" b="0" i="1" smtClean="0">
                            <a:solidFill>
                              <a:srgbClr val="0070C0"/>
                            </a:solidFill>
                            <a:latin typeface="Cambria Math" panose="02040503050406030204" pitchFamily="18" charset="0"/>
                          </a:rPr>
                          <m:t>𝑟</m:t>
                        </m:r>
                      </m:den>
                    </m:f>
                  </m:oMath>
                </a14:m>
                <a:r>
                  <a:rPr lang="en-CA" sz="6000" dirty="0"/>
                  <a:t> </a:t>
                </a:r>
              </a:p>
            </p:txBody>
          </p:sp>
        </mc:Choice>
        <mc:Fallback xmlns="">
          <p:sp>
            <p:nvSpPr>
              <p:cNvPr id="8" name="TextBox 7">
                <a:extLst>
                  <a:ext uri="{FF2B5EF4-FFF2-40B4-BE49-F238E27FC236}">
                    <a16:creationId xmlns:a16="http://schemas.microsoft.com/office/drawing/2014/main" id="{0B26AB22-301B-C4E9-2F54-3DBD30308346}"/>
                  </a:ext>
                </a:extLst>
              </p:cNvPr>
              <p:cNvSpPr txBox="1">
                <a:spLocks noRot="1" noChangeAspect="1" noMove="1" noResize="1" noEditPoints="1" noAdjustHandles="1" noChangeArrowheads="1" noChangeShapeType="1" noTextEdit="1"/>
              </p:cNvSpPr>
              <p:nvPr/>
            </p:nvSpPr>
            <p:spPr>
              <a:xfrm>
                <a:off x="7876226" y="206772"/>
                <a:ext cx="4083546" cy="1322863"/>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395D84CC-4E89-1BAC-9CA8-360984789B71}"/>
                  </a:ext>
                </a:extLst>
              </p14:cNvPr>
              <p14:cNvContentPartPr/>
              <p14:nvPr>
                <p:extLst>
                  <p:ext uri="{42D2F446-02D8-4167-A562-619A0277C38B}">
                    <p15:isNarration xmlns:p15="http://schemas.microsoft.com/office/powerpoint/2012/main" val="1"/>
                  </p:ext>
                </p:extLst>
              </p14:nvPr>
            </p14:nvContentPartPr>
            <p14:xfrm>
              <a:off x="266760" y="1023480"/>
              <a:ext cx="6631560" cy="2981160"/>
            </p14:xfrm>
          </p:contentPart>
        </mc:Choice>
        <mc:Fallback xmlns="">
          <p:pic>
            <p:nvPicPr>
              <p:cNvPr id="3" name="Ink 2">
                <a:extLst>
                  <a:ext uri="{FF2B5EF4-FFF2-40B4-BE49-F238E27FC236}">
                    <a16:creationId xmlns:a16="http://schemas.microsoft.com/office/drawing/2014/main" id="{395D84CC-4E89-1BAC-9CA8-360984789B71}"/>
                  </a:ext>
                </a:extLst>
              </p:cNvPr>
              <p:cNvPicPr>
                <a:picLocks noGrp="1" noRot="1" noChangeAspect="1" noMove="1" noResize="1" noEditPoints="1" noAdjustHandles="1" noChangeArrowheads="1" noChangeShapeType="1"/>
              </p:cNvPicPr>
              <p:nvPr/>
            </p:nvPicPr>
            <p:blipFill>
              <a:blip r:embed="rId8"/>
              <a:stretch>
                <a:fillRect/>
              </a:stretch>
            </p:blipFill>
            <p:spPr>
              <a:xfrm>
                <a:off x="257400" y="1014120"/>
                <a:ext cx="6650280" cy="2999880"/>
              </a:xfrm>
              <a:prstGeom prst="rect">
                <a:avLst/>
              </a:prstGeom>
            </p:spPr>
          </p:pic>
        </mc:Fallback>
      </mc:AlternateContent>
    </p:spTree>
    <p:custDataLst>
      <p:tags r:id="rId1"/>
    </p:custDataLst>
    <p:extLst>
      <p:ext uri="{BB962C8B-B14F-4D97-AF65-F5344CB8AC3E}">
        <p14:creationId xmlns:p14="http://schemas.microsoft.com/office/powerpoint/2010/main" val="1002803564"/>
      </p:ext>
    </p:extLst>
  </p:cSld>
  <p:clrMapOvr>
    <a:masterClrMapping/>
  </p:clrMapOvr>
  <mc:AlternateContent xmlns:mc="http://schemas.openxmlformats.org/markup-compatibility/2006" xmlns:p14="http://schemas.microsoft.com/office/powerpoint/2010/main">
    <mc:Choice Requires="p14">
      <p:transition spd="slow" p14:dur="2000" advTm="11668"/>
    </mc:Choice>
    <mc:Fallback xmlns="">
      <p:transition spd="slow" advTm="11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2682E3-D868-7706-2D7C-337B4CA05249}"/>
                  </a:ext>
                </a:extLst>
              </p:cNvPr>
              <p:cNvSpPr txBox="1"/>
              <p:nvPr/>
            </p:nvSpPr>
            <p:spPr>
              <a:xfrm>
                <a:off x="261259" y="3576"/>
                <a:ext cx="10856684" cy="6885155"/>
              </a:xfrm>
              <a:prstGeom prst="rect">
                <a:avLst/>
              </a:prstGeom>
              <a:noFill/>
            </p:spPr>
            <p:txBody>
              <a:bodyPr wrap="square" rtlCol="0">
                <a:spAutoFit/>
              </a:bodyPr>
              <a:lstStyle/>
              <a:p>
                <a:pPr>
                  <a:spcAft>
                    <a:spcPts val="1200"/>
                  </a:spcAft>
                </a:pPr>
                <a14:m>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sSub>
                      <m:sSubPr>
                        <m:ctrlPr>
                          <a:rPr lang="en-CA" sz="6000" b="0" i="1" smtClean="0">
                            <a:solidFill>
                              <a:schemeClr val="tx1"/>
                            </a:solidFill>
                            <a:latin typeface="Cambria Math" panose="02040503050406030204" pitchFamily="18" charset="0"/>
                          </a:rPr>
                        </m:ctrlPr>
                      </m:sSubPr>
                      <m:e>
                        <m:r>
                          <m:rPr>
                            <m:sty m:val="p"/>
                          </m:rPr>
                          <a:rPr lang="en-CA" sz="6000" b="0" i="0" smtClean="0">
                            <a:solidFill>
                              <a:schemeClr val="tx1"/>
                            </a:solidFill>
                            <a:latin typeface="Cambria Math" panose="02040503050406030204" pitchFamily="18" charset="0"/>
                          </a:rPr>
                          <m:t>∇</m:t>
                        </m:r>
                      </m:e>
                      <m:sub>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𝑈</m:t>
                            </m:r>
                          </m:e>
                        </m:acc>
                      </m:sub>
                    </m:sSub>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𝑈</m:t>
                        </m:r>
                      </m:e>
                    </m:acc>
                  </m:oMath>
                </a14:m>
                <a:r>
                  <a:rPr lang="en-CA" sz="6000" dirty="0"/>
                  <a:t> </a:t>
                </a:r>
              </a:p>
              <a:p>
                <a:pPr>
                  <a:spcAft>
                    <a:spcPts val="1200"/>
                  </a:spcAft>
                </a:pPr>
                <a14:m>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sSub>
                      <m:sSubPr>
                        <m:ctrlPr>
                          <a:rPr lang="en-CA" sz="6000" b="0" i="1" smtClean="0">
                            <a:solidFill>
                              <a:schemeClr val="tx1"/>
                            </a:solidFill>
                            <a:latin typeface="Cambria Math" panose="02040503050406030204" pitchFamily="18" charset="0"/>
                          </a:rPr>
                        </m:ctrlPr>
                      </m:sSubPr>
                      <m:e>
                        <m:r>
                          <m:rPr>
                            <m:sty m:val="p"/>
                          </m:rPr>
                          <a:rPr lang="en-CA" sz="6000" b="0" i="0" smtClean="0">
                            <a:solidFill>
                              <a:schemeClr val="tx1"/>
                            </a:solidFill>
                            <a:latin typeface="Cambria Math" panose="02040503050406030204" pitchFamily="18" charset="0"/>
                          </a:rPr>
                          <m:t>∇</m:t>
                        </m:r>
                      </m:e>
                      <m:sub>
                        <m:d>
                          <m:dPr>
                            <m:ctrlPr>
                              <a:rPr lang="en-CA" sz="6000" b="0" i="1" smtClean="0">
                                <a:solidFill>
                                  <a:schemeClr val="tx1"/>
                                </a:solidFill>
                                <a:latin typeface="Cambria Math" panose="02040503050406030204" pitchFamily="18" charset="0"/>
                              </a:rPr>
                            </m:ctrlPr>
                          </m:dPr>
                          <m:e>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e>
                        </m:d>
                      </m:sub>
                    </m:sSub>
                    <m:d>
                      <m:dPr>
                        <m:ctrlPr>
                          <a:rPr lang="en-CA" sz="6000" b="0" i="1" smtClean="0">
                            <a:solidFill>
                              <a:schemeClr val="tx1"/>
                            </a:solidFill>
                            <a:latin typeface="Cambria Math" panose="02040503050406030204" pitchFamily="18" charset="0"/>
                          </a:rPr>
                        </m:ctrlPr>
                      </m:dPr>
                      <m:e>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e>
                    </m:d>
                  </m:oMath>
                </a14:m>
                <a:r>
                  <a:rPr lang="en-CA" sz="6000" dirty="0"/>
                  <a:t> </a:t>
                </a:r>
              </a:p>
              <a:p>
                <a:pPr>
                  <a:spcAft>
                    <a:spcPts val="1200"/>
                  </a:spcAft>
                </a:pPr>
                <a14:m>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sSub>
                      <m:sSubPr>
                        <m:ctrlPr>
                          <a:rPr lang="en-CA" sz="6000" b="0" i="1" smtClean="0">
                            <a:solidFill>
                              <a:schemeClr val="tx1"/>
                            </a:solidFill>
                            <a:latin typeface="Cambria Math" panose="02040503050406030204" pitchFamily="18" charset="0"/>
                          </a:rPr>
                        </m:ctrlPr>
                      </m:sSubPr>
                      <m:e>
                        <m:r>
                          <m:rPr>
                            <m:sty m:val="p"/>
                          </m:rPr>
                          <a:rPr lang="en-CA" sz="6000" b="0" i="0" smtClean="0">
                            <a:solidFill>
                              <a:schemeClr val="tx1"/>
                            </a:solidFill>
                            <a:latin typeface="Cambria Math" panose="02040503050406030204" pitchFamily="18" charset="0"/>
                          </a:rPr>
                          <m:t>∇</m:t>
                        </m:r>
                      </m:e>
                      <m:sub>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sub>
                    </m:sSub>
                    <m:d>
                      <m:dPr>
                        <m:ctrlPr>
                          <a:rPr lang="en-CA" sz="6000" b="0" i="1" smtClean="0">
                            <a:solidFill>
                              <a:schemeClr val="tx1"/>
                            </a:solidFill>
                            <a:latin typeface="Cambria Math" panose="02040503050406030204" pitchFamily="18" charset="0"/>
                          </a:rPr>
                        </m:ctrlPr>
                      </m:dPr>
                      <m:e>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e>
                    </m:d>
                  </m:oMath>
                </a14:m>
                <a:r>
                  <a:rPr lang="en-CA" sz="6000" dirty="0"/>
                  <a:t> </a:t>
                </a:r>
                <a:endParaRPr lang="en-CA" sz="6000" b="0" i="1" dirty="0">
                  <a:solidFill>
                    <a:schemeClr val="tx1"/>
                  </a:solidFill>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d>
                        <m:dPr>
                          <m:ctrlPr>
                            <a:rPr lang="en-CA" sz="6000" b="0" i="1" smtClean="0">
                              <a:solidFill>
                                <a:schemeClr val="tx1"/>
                              </a:solidFill>
                              <a:latin typeface="Cambria Math" panose="02040503050406030204" pitchFamily="18" charset="0"/>
                            </a:rPr>
                          </m:ctrlPr>
                        </m:dPr>
                        <m:e>
                          <m:sSub>
                            <m:sSubPr>
                              <m:ctrlPr>
                                <a:rPr lang="en-CA" sz="6000" b="0" i="1" smtClean="0">
                                  <a:solidFill>
                                    <a:schemeClr val="tx1"/>
                                  </a:solidFill>
                                  <a:latin typeface="Cambria Math" panose="02040503050406030204" pitchFamily="18" charset="0"/>
                                </a:rPr>
                              </m:ctrlPr>
                            </m:sSubPr>
                            <m:e>
                              <m:r>
                                <m:rPr>
                                  <m:sty m:val="p"/>
                                </m:rPr>
                                <a:rPr lang="en-CA" sz="6000" b="0" i="0" smtClean="0">
                                  <a:solidFill>
                                    <a:schemeClr val="tx1"/>
                                  </a:solidFill>
                                  <a:latin typeface="Cambria Math" panose="02040503050406030204" pitchFamily="18" charset="0"/>
                                </a:rPr>
                                <m:t>∇</m:t>
                              </m:r>
                            </m:e>
                            <m:sub>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sub>
                          </m:sSub>
                          <m:d>
                            <m:dPr>
                              <m:ctrlPr>
                                <a:rPr lang="en-CA" sz="6000" b="0" i="1" smtClean="0">
                                  <a:solidFill>
                                    <a:schemeClr val="tx1"/>
                                  </a:solidFill>
                                  <a:latin typeface="Cambria Math" panose="02040503050406030204" pitchFamily="18" charset="0"/>
                                </a:rPr>
                              </m:ctrlPr>
                            </m:dPr>
                            <m:e>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e>
                          </m:d>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r>
                            <a:rPr lang="en-CA" sz="6000" b="0" i="1" smtClean="0">
                              <a:solidFill>
                                <a:schemeClr val="tx1"/>
                              </a:solidFill>
                              <a:latin typeface="Cambria Math" panose="02040503050406030204" pitchFamily="18" charset="0"/>
                            </a:rPr>
                            <m:t>+</m:t>
                          </m:r>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sSub>
                            <m:sSubPr>
                              <m:ctrlPr>
                                <a:rPr lang="en-CA" sz="6000" b="0" i="1" smtClean="0">
                                  <a:solidFill>
                                    <a:schemeClr val="tx1"/>
                                  </a:solidFill>
                                  <a:latin typeface="Cambria Math" panose="02040503050406030204" pitchFamily="18" charset="0"/>
                                </a:rPr>
                              </m:ctrlPr>
                            </m:sSubPr>
                            <m:e>
                              <m:r>
                                <m:rPr>
                                  <m:sty m:val="p"/>
                                </m:rPr>
                                <a:rPr lang="en-CA" sz="6000" b="0" i="0" smtClean="0">
                                  <a:solidFill>
                                    <a:schemeClr val="tx1"/>
                                  </a:solidFill>
                                  <a:latin typeface="Cambria Math" panose="02040503050406030204" pitchFamily="18" charset="0"/>
                                </a:rPr>
                                <m:t>∇</m:t>
                              </m:r>
                            </m:e>
                            <m:sub>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sub>
                          </m:sSub>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e>
                      </m:d>
                    </m:oMath>
                  </m:oMathPara>
                </a14:m>
                <a:endParaRPr lang="en-CA" sz="6000" dirty="0"/>
              </a:p>
              <a:p>
                <a:pPr>
                  <a:spcAft>
                    <a:spcPts val="1200"/>
                  </a:spcAft>
                </a:pPr>
                <a14:m>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d>
                      <m:dPr>
                        <m:ctrlPr>
                          <a:rPr lang="en-CA" sz="6000" b="0" i="1" smtClean="0">
                            <a:solidFill>
                              <a:schemeClr val="tx1"/>
                            </a:solidFill>
                            <a:latin typeface="Cambria Math" panose="02040503050406030204" pitchFamily="18" charset="0"/>
                          </a:rPr>
                        </m:ctrlPr>
                      </m:dPr>
                      <m:e>
                        <m:f>
                          <m:fPr>
                            <m:ctrlPr>
                              <a:rPr lang="en-CA" sz="6000" b="0" i="1" smtClean="0">
                                <a:solidFill>
                                  <a:schemeClr val="tx1"/>
                                </a:solidFill>
                                <a:latin typeface="Cambria Math" panose="02040503050406030204" pitchFamily="18" charset="0"/>
                              </a:rPr>
                            </m:ctrlPr>
                          </m:fPr>
                          <m:num>
                            <m:r>
                              <a:rPr lang="en-CA" sz="6000" b="0" i="1" smtClean="0">
                                <a:solidFill>
                                  <a:schemeClr val="tx1"/>
                                </a:solidFill>
                                <a:latin typeface="Cambria Math" panose="02040503050406030204" pitchFamily="18" charset="0"/>
                              </a:rPr>
                              <m:t>𝜕</m:t>
                            </m:r>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num>
                          <m:den>
                            <m:r>
                              <a:rPr lang="en-CA" sz="6000" b="0" i="1" smtClean="0">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𝑐𝑡</m:t>
                            </m:r>
                          </m:den>
                        </m:f>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r>
                          <a:rPr lang="en-CA" sz="6000" b="0" i="1" smtClean="0">
                            <a:solidFill>
                              <a:schemeClr val="tx1"/>
                            </a:solidFill>
                            <a:latin typeface="Cambria Math" panose="02040503050406030204" pitchFamily="18" charset="0"/>
                          </a:rPr>
                          <m:t>+</m:t>
                        </m:r>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sSubSup>
                          <m:sSubSupPr>
                            <m:ctrlPr>
                              <a:rPr lang="en-CA" sz="6000" b="0" i="1" smtClean="0">
                                <a:solidFill>
                                  <a:srgbClr val="00B0F0"/>
                                </a:solidFill>
                                <a:latin typeface="Cambria Math" panose="02040503050406030204" pitchFamily="18" charset="0"/>
                              </a:rPr>
                            </m:ctrlPr>
                          </m:sSubSupPr>
                          <m:e>
                            <m:r>
                              <m:rPr>
                                <m:sty m:val="p"/>
                              </m:rPr>
                              <a:rPr lang="en-CA" sz="6000" b="0" i="0" smtClean="0">
                                <a:solidFill>
                                  <a:srgbClr val="00B0F0"/>
                                </a:solidFill>
                                <a:latin typeface="Cambria Math" panose="02040503050406030204" pitchFamily="18" charset="0"/>
                              </a:rPr>
                              <m:t>Γ</m:t>
                            </m:r>
                          </m:e>
                          <m:sub>
                            <m:r>
                              <a:rPr lang="en-CA" sz="6000" b="0" i="1" smtClean="0">
                                <a:solidFill>
                                  <a:srgbClr val="00B0F0"/>
                                </a:solidFill>
                                <a:latin typeface="Cambria Math" panose="02040503050406030204" pitchFamily="18" charset="0"/>
                              </a:rPr>
                              <m:t>𝑡𝑡</m:t>
                            </m:r>
                          </m:sub>
                          <m:sup>
                            <m:r>
                              <a:rPr lang="en-CA" sz="6000" b="0" i="1" smtClean="0">
                                <a:solidFill>
                                  <a:srgbClr val="00B0F0"/>
                                </a:solidFill>
                                <a:latin typeface="Cambria Math" panose="02040503050406030204" pitchFamily="18" charset="0"/>
                              </a:rPr>
                              <m:t>𝜇</m:t>
                            </m:r>
                          </m:sup>
                        </m:sSubSup>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𝜇</m:t>
                                </m:r>
                              </m:sub>
                            </m:sSub>
                          </m:e>
                        </m:acc>
                      </m:e>
                    </m:d>
                  </m:oMath>
                </a14:m>
                <a:r>
                  <a:rPr lang="en-CA" sz="6000" dirty="0"/>
                  <a:t> </a:t>
                </a:r>
              </a:p>
            </p:txBody>
          </p:sp>
        </mc:Choice>
        <mc:Fallback xmlns="">
          <p:sp>
            <p:nvSpPr>
              <p:cNvPr id="5" name="TextBox 4">
                <a:extLst>
                  <a:ext uri="{FF2B5EF4-FFF2-40B4-BE49-F238E27FC236}">
                    <a16:creationId xmlns:a16="http://schemas.microsoft.com/office/drawing/2014/main" id="{C42682E3-D868-7706-2D7C-337B4CA05249}"/>
                  </a:ext>
                </a:extLst>
              </p:cNvPr>
              <p:cNvSpPr txBox="1">
                <a:spLocks noRot="1" noChangeAspect="1" noMove="1" noResize="1" noEditPoints="1" noAdjustHandles="1" noChangeArrowheads="1" noChangeShapeType="1" noTextEdit="1"/>
              </p:cNvSpPr>
              <p:nvPr/>
            </p:nvSpPr>
            <p:spPr>
              <a:xfrm>
                <a:off x="261259" y="3576"/>
                <a:ext cx="10856684" cy="6885155"/>
              </a:xfrm>
              <a:prstGeom prst="rect">
                <a:avLst/>
              </a:prstGeom>
              <a:blipFill>
                <a:blip r:embed="rId3"/>
                <a:stretch>
                  <a:fillRect/>
                </a:stretch>
              </a:blipFill>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D32A970A-8128-B26D-EAEF-10511D64E615}"/>
              </a:ext>
            </a:extLst>
          </p:cNvPr>
          <p:cNvCxnSpPr>
            <a:cxnSpLocks/>
          </p:cNvCxnSpPr>
          <p:nvPr/>
        </p:nvCxnSpPr>
        <p:spPr>
          <a:xfrm flipV="1">
            <a:off x="9782629" y="1335314"/>
            <a:ext cx="377371" cy="5080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D6B7EB-D8C0-34FC-9494-A0963F5E38A7}"/>
                  </a:ext>
                </a:extLst>
              </p:cNvPr>
              <p:cNvSpPr txBox="1"/>
              <p:nvPr/>
            </p:nvSpPr>
            <p:spPr>
              <a:xfrm>
                <a:off x="8360229" y="134202"/>
                <a:ext cx="3686628" cy="2314736"/>
              </a:xfrm>
              <a:prstGeom prst="rect">
                <a:avLst/>
              </a:prstGeom>
              <a:noFill/>
              <a:ln w="38100">
                <a:solidFill>
                  <a:schemeClr val="tx1"/>
                </a:solidFill>
              </a:ln>
            </p:spPr>
            <p:txBody>
              <a:bodyPr wrap="square" rtlCol="0">
                <a:spAutoFit/>
              </a:bodyPr>
              <a:lstStyle/>
              <a:p>
                <a:pPr algn="ctr">
                  <a:spcAft>
                    <a:spcPts val="1200"/>
                  </a:spcAft>
                </a:pPr>
                <a14:m>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f>
                      <m:fPr>
                        <m:ctrlPr>
                          <a:rPr lang="en-CA" sz="6000" b="0" i="1" smtClean="0">
                            <a:solidFill>
                              <a:schemeClr val="tx1"/>
                            </a:solidFill>
                            <a:latin typeface="Cambria Math" panose="02040503050406030204" pitchFamily="18" charset="0"/>
                          </a:rPr>
                        </m:ctrlPr>
                      </m:fPr>
                      <m:num>
                        <m:r>
                          <a:rPr lang="en-CA" sz="6000" b="0" i="1" smtClean="0">
                            <a:solidFill>
                              <a:schemeClr val="tx1"/>
                            </a:solidFill>
                            <a:latin typeface="Cambria Math" panose="02040503050406030204" pitchFamily="18" charset="0"/>
                          </a:rPr>
                          <m:t>𝑑</m:t>
                        </m:r>
                      </m:num>
                      <m:den>
                        <m:r>
                          <a:rPr lang="en-CA" sz="6000" b="0" i="1" smtClean="0">
                            <a:solidFill>
                              <a:schemeClr val="tx1"/>
                            </a:solidFill>
                            <a:latin typeface="Cambria Math" panose="02040503050406030204" pitchFamily="18" charset="0"/>
                          </a:rPr>
                          <m:t>𝑑</m:t>
                        </m:r>
                        <m:r>
                          <a:rPr lang="en-CA" sz="6000" b="0" i="1" smtClean="0">
                            <a:solidFill>
                              <a:srgbClr val="FFC000"/>
                            </a:solidFill>
                            <a:latin typeface="Cambria Math" panose="02040503050406030204" pitchFamily="18" charset="0"/>
                          </a:rPr>
                          <m:t>𝜏</m:t>
                        </m:r>
                      </m:den>
                    </m:f>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𝑈</m:t>
                        </m:r>
                      </m:e>
                    </m:acc>
                  </m:oMath>
                </a14:m>
                <a:r>
                  <a:rPr lang="en-CA" sz="6000" dirty="0"/>
                  <a:t> </a:t>
                </a:r>
              </a:p>
              <a:p>
                <a:pPr algn="ctr">
                  <a:spcAft>
                    <a:spcPts val="1200"/>
                  </a:spcAft>
                </a:pPr>
                <a:r>
                  <a:rPr lang="en-CA" sz="3200" dirty="0"/>
                  <a:t>(covariant derivative)</a:t>
                </a:r>
                <a:r>
                  <a:rPr lang="en-CA" sz="4400" dirty="0"/>
                  <a:t> </a:t>
                </a:r>
              </a:p>
            </p:txBody>
          </p:sp>
        </mc:Choice>
        <mc:Fallback xmlns="">
          <p:sp>
            <p:nvSpPr>
              <p:cNvPr id="6" name="TextBox 5">
                <a:extLst>
                  <a:ext uri="{FF2B5EF4-FFF2-40B4-BE49-F238E27FC236}">
                    <a16:creationId xmlns:a16="http://schemas.microsoft.com/office/drawing/2014/main" id="{A3D6B7EB-D8C0-34FC-9494-A0963F5E38A7}"/>
                  </a:ext>
                </a:extLst>
              </p:cNvPr>
              <p:cNvSpPr txBox="1">
                <a:spLocks noRot="1" noChangeAspect="1" noMove="1" noResize="1" noEditPoints="1" noAdjustHandles="1" noChangeArrowheads="1" noChangeShapeType="1" noTextEdit="1"/>
              </p:cNvSpPr>
              <p:nvPr/>
            </p:nvSpPr>
            <p:spPr>
              <a:xfrm>
                <a:off x="8360229" y="134202"/>
                <a:ext cx="3686628" cy="2314736"/>
              </a:xfrm>
              <a:prstGeom prst="rect">
                <a:avLst/>
              </a:prstGeom>
              <a:blipFill>
                <a:blip r:embed="rId4"/>
                <a:stretch>
                  <a:fillRect l="-3437" r="-3437" b="-2591"/>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404110024"/>
      </p:ext>
    </p:extLst>
  </p:cSld>
  <p:clrMapOvr>
    <a:masterClrMapping/>
  </p:clrMapOvr>
  <mc:AlternateContent xmlns:mc="http://schemas.openxmlformats.org/markup-compatibility/2006" xmlns:p14="http://schemas.microsoft.com/office/powerpoint/2010/main">
    <mc:Choice Requires="p14">
      <p:transition spd="slow" p14:dur="2000" advTm="9254"/>
    </mc:Choice>
    <mc:Fallback xmlns="">
      <p:transition spd="slow" advTm="92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C89387-8764-7405-1465-3F1CCDCC1DC2}"/>
                  </a:ext>
                </a:extLst>
              </p:cNvPr>
              <p:cNvSpPr txBox="1"/>
              <p:nvPr/>
            </p:nvSpPr>
            <p:spPr>
              <a:xfrm>
                <a:off x="101599" y="1772959"/>
                <a:ext cx="9898743" cy="5173660"/>
              </a:xfrm>
              <a:prstGeom prst="rect">
                <a:avLst/>
              </a:prstGeom>
              <a:noFill/>
            </p:spPr>
            <p:txBody>
              <a:bodyPr wrap="square" rtlCol="0">
                <a:spAutoFit/>
              </a:bodyPr>
              <a:lstStyle/>
              <a:p>
                <a:pPr>
                  <a:spcAft>
                    <a:spcPts val="1200"/>
                  </a:spcAft>
                </a:pPr>
                <a14:m>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d>
                      <m:dPr>
                        <m:ctrlPr>
                          <a:rPr lang="en-CA" sz="6000" b="0" i="1" smtClean="0">
                            <a:solidFill>
                              <a:schemeClr val="tx1"/>
                            </a:solidFill>
                            <a:latin typeface="Cambria Math" panose="02040503050406030204" pitchFamily="18" charset="0"/>
                          </a:rPr>
                        </m:ctrlPr>
                      </m:dPr>
                      <m:e>
                        <m:f>
                          <m:fPr>
                            <m:ctrlPr>
                              <a:rPr lang="en-CA" sz="6000" b="0" i="1" smtClean="0">
                                <a:solidFill>
                                  <a:schemeClr val="tx1"/>
                                </a:solidFill>
                                <a:latin typeface="Cambria Math" panose="02040503050406030204" pitchFamily="18" charset="0"/>
                              </a:rPr>
                            </m:ctrlPr>
                          </m:fPr>
                          <m:num>
                            <m:r>
                              <a:rPr lang="en-CA" sz="6000" b="0" i="1" smtClean="0">
                                <a:solidFill>
                                  <a:schemeClr val="tx1"/>
                                </a:solidFill>
                                <a:latin typeface="Cambria Math" panose="02040503050406030204" pitchFamily="18" charset="0"/>
                              </a:rPr>
                              <m:t>𝜕</m:t>
                            </m:r>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num>
                          <m:den>
                            <m:r>
                              <a:rPr lang="en-CA" sz="6000" b="0" i="1" smtClean="0">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𝑐𝑡</m:t>
                            </m:r>
                          </m:den>
                        </m:f>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r>
                          <a:rPr lang="en-CA" sz="6000" b="0" i="1" smtClean="0">
                            <a:solidFill>
                              <a:schemeClr val="tx1"/>
                            </a:solidFill>
                            <a:latin typeface="Cambria Math" panose="02040503050406030204" pitchFamily="18" charset="0"/>
                          </a:rPr>
                          <m:t>+</m:t>
                        </m:r>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sSubSup>
                          <m:sSubSupPr>
                            <m:ctrlPr>
                              <a:rPr lang="en-CA" sz="6000" b="0" i="1" smtClean="0">
                                <a:solidFill>
                                  <a:srgbClr val="00B0F0"/>
                                </a:solidFill>
                                <a:latin typeface="Cambria Math" panose="02040503050406030204" pitchFamily="18" charset="0"/>
                              </a:rPr>
                            </m:ctrlPr>
                          </m:sSubSupPr>
                          <m:e>
                            <m:r>
                              <m:rPr>
                                <m:sty m:val="p"/>
                              </m:rPr>
                              <a:rPr lang="en-CA" sz="6000" b="0" i="0" smtClean="0">
                                <a:solidFill>
                                  <a:srgbClr val="00B0F0"/>
                                </a:solidFill>
                                <a:latin typeface="Cambria Math" panose="02040503050406030204" pitchFamily="18" charset="0"/>
                              </a:rPr>
                              <m:t>Γ</m:t>
                            </m:r>
                          </m:e>
                          <m:sub>
                            <m:r>
                              <a:rPr lang="en-CA" sz="6000" b="0" i="1" smtClean="0">
                                <a:solidFill>
                                  <a:srgbClr val="00B0F0"/>
                                </a:solidFill>
                                <a:latin typeface="Cambria Math" panose="02040503050406030204" pitchFamily="18" charset="0"/>
                              </a:rPr>
                              <m:t>𝑡𝑡</m:t>
                            </m:r>
                          </m:sub>
                          <m:sup>
                            <m:r>
                              <a:rPr lang="en-CA" sz="6000" b="0" i="1" smtClean="0">
                                <a:solidFill>
                                  <a:srgbClr val="00B0F0"/>
                                </a:solidFill>
                                <a:latin typeface="Cambria Math" panose="02040503050406030204" pitchFamily="18" charset="0"/>
                              </a:rPr>
                              <m:t>𝜇</m:t>
                            </m:r>
                          </m:sup>
                        </m:sSubSup>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𝜇</m:t>
                                </m:r>
                              </m:sub>
                            </m:sSub>
                          </m:e>
                        </m:acc>
                      </m:e>
                    </m:d>
                  </m:oMath>
                </a14:m>
                <a:r>
                  <a:rPr lang="en-CA" sz="6000" dirty="0"/>
                  <a:t> </a:t>
                </a:r>
              </a:p>
              <a:p>
                <a:pPr>
                  <a:spcAft>
                    <a:spcPts val="1200"/>
                  </a:spcAft>
                </a:pPr>
                <a14:m>
                  <m:oMathPara xmlns:m="http://schemas.openxmlformats.org/officeDocument/2006/math">
                    <m:oMathParaPr>
                      <m:jc m:val="left"/>
                    </m:oMathParaPr>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sSup>
                        <m:sSupPr>
                          <m:ctrlPr>
                            <a:rPr lang="en-CA" sz="6000" b="0" i="1" smtClean="0">
                              <a:solidFill>
                                <a:schemeClr val="tx1"/>
                              </a:solidFill>
                              <a:latin typeface="Cambria Math" panose="02040503050406030204" pitchFamily="18" charset="0"/>
                            </a:rPr>
                          </m:ctrlPr>
                        </m:sSupPr>
                        <m:e>
                          <m:d>
                            <m:dPr>
                              <m:ctrlPr>
                                <a:rPr lang="en-CA" sz="6000" b="0" i="1" smtClean="0">
                                  <a:solidFill>
                                    <a:schemeClr val="tx1"/>
                                  </a:solidFill>
                                  <a:latin typeface="Cambria Math" panose="02040503050406030204" pitchFamily="18" charset="0"/>
                                </a:rPr>
                              </m:ctrlPr>
                            </m:dPr>
                            <m:e>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𝑡</m:t>
                                  </m:r>
                                </m:sup>
                              </m:sSup>
                            </m:e>
                          </m:d>
                        </m:e>
                        <m:sup>
                          <m:r>
                            <a:rPr lang="en-CA" sz="6000" b="0" i="1" smtClean="0">
                              <a:solidFill>
                                <a:schemeClr val="tx1"/>
                              </a:solidFill>
                              <a:latin typeface="Cambria Math" panose="02040503050406030204" pitchFamily="18" charset="0"/>
                            </a:rPr>
                            <m:t>2</m:t>
                          </m:r>
                        </m:sup>
                      </m:sSup>
                      <m:sSubSup>
                        <m:sSubSupPr>
                          <m:ctrlPr>
                            <a:rPr lang="en-CA" sz="6000" b="0" i="1" smtClean="0">
                              <a:solidFill>
                                <a:srgbClr val="00B0F0"/>
                              </a:solidFill>
                              <a:latin typeface="Cambria Math" panose="02040503050406030204" pitchFamily="18" charset="0"/>
                            </a:rPr>
                          </m:ctrlPr>
                        </m:sSubSupPr>
                        <m:e>
                          <m:r>
                            <m:rPr>
                              <m:sty m:val="p"/>
                            </m:rPr>
                            <a:rPr lang="en-CA" sz="6000" b="0" i="0" smtClean="0">
                              <a:solidFill>
                                <a:srgbClr val="00B0F0"/>
                              </a:solidFill>
                              <a:latin typeface="Cambria Math" panose="02040503050406030204" pitchFamily="18" charset="0"/>
                            </a:rPr>
                            <m:t>Γ</m:t>
                          </m:r>
                        </m:e>
                        <m:sub>
                          <m:r>
                            <a:rPr lang="en-CA" sz="6000" b="0" i="1" smtClean="0">
                              <a:solidFill>
                                <a:srgbClr val="00B0F0"/>
                              </a:solidFill>
                              <a:latin typeface="Cambria Math" panose="02040503050406030204" pitchFamily="18" charset="0"/>
                            </a:rPr>
                            <m:t>𝑡𝑡</m:t>
                          </m:r>
                        </m:sub>
                        <m:sup>
                          <m:r>
                            <a:rPr lang="en-CA" sz="6000" b="0" i="1" smtClean="0">
                              <a:solidFill>
                                <a:srgbClr val="00B0F0"/>
                              </a:solidFill>
                              <a:latin typeface="Cambria Math" panose="02040503050406030204" pitchFamily="18" charset="0"/>
                            </a:rPr>
                            <m:t>𝑟</m:t>
                          </m:r>
                        </m:sup>
                      </m:sSubSup>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𝑟</m:t>
                              </m:r>
                            </m:sub>
                          </m:sSub>
                        </m:e>
                      </m:acc>
                    </m:oMath>
                  </m:oMathPara>
                </a14:m>
                <a:endParaRPr lang="en-CA" sz="6000" dirty="0"/>
              </a:p>
              <a:p>
                <a:pPr>
                  <a:spcAft>
                    <a:spcPts val="1200"/>
                  </a:spcAft>
                </a:pPr>
                <a14:m>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sSup>
                      <m:sSupPr>
                        <m:ctrlPr>
                          <a:rPr lang="en-CA" sz="6000" b="0" i="1" smtClean="0">
                            <a:solidFill>
                              <a:schemeClr val="tx1"/>
                            </a:solidFill>
                            <a:latin typeface="Cambria Math" panose="02040503050406030204" pitchFamily="18" charset="0"/>
                          </a:rPr>
                        </m:ctrlPr>
                      </m:sSupPr>
                      <m:e>
                        <m:d>
                          <m:dPr>
                            <m:ctrlPr>
                              <a:rPr lang="en-CA" sz="6000" b="0" i="1" smtClean="0">
                                <a:solidFill>
                                  <a:schemeClr val="tx1"/>
                                </a:solidFill>
                                <a:latin typeface="Cambria Math" panose="02040503050406030204" pitchFamily="18" charset="0"/>
                              </a:rPr>
                            </m:ctrlPr>
                          </m:dPr>
                          <m:e>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𝑐</m:t>
                                </m:r>
                              </m:num>
                              <m:den>
                                <m:rad>
                                  <m:radPr>
                                    <m:degHide m:val="on"/>
                                    <m:ctrlPr>
                                      <a:rPr lang="en-CA" sz="6000" b="0" i="1" smtClean="0">
                                        <a:latin typeface="Cambria Math" panose="02040503050406030204" pitchFamily="18" charset="0"/>
                                      </a:rPr>
                                    </m:ctrlPr>
                                  </m:radPr>
                                  <m:deg/>
                                  <m:e>
                                    <m:r>
                                      <a:rPr lang="en-CA" sz="6000" b="0" i="1" smtClean="0">
                                        <a:solidFill>
                                          <a:schemeClr val="tx1"/>
                                        </a:solidFill>
                                        <a:latin typeface="Cambria Math" panose="02040503050406030204" pitchFamily="18" charset="0"/>
                                      </a:rPr>
                                      <m:t>1−</m:t>
                                    </m:r>
                                    <m:f>
                                      <m:fPr>
                                        <m:ctrlPr>
                                          <a:rPr lang="en-CA" sz="6000" b="0" i="1" smtClean="0">
                                            <a:solidFill>
                                              <a:schemeClr val="tx1"/>
                                            </a:solidFill>
                                            <a:latin typeface="Cambria Math" panose="02040503050406030204" pitchFamily="18" charset="0"/>
                                          </a:rPr>
                                        </m:ctrlPr>
                                      </m:fPr>
                                      <m:num>
                                        <m:sSub>
                                          <m:sSubPr>
                                            <m:ctrlPr>
                                              <a:rPr lang="en-CA" sz="6000" b="0" i="1" smtClean="0">
                                                <a:solidFill>
                                                  <a:schemeClr val="tx1"/>
                                                </a:solidFill>
                                                <a:latin typeface="Cambria Math" panose="02040503050406030204" pitchFamily="18" charset="0"/>
                                              </a:rPr>
                                            </m:ctrlPr>
                                          </m:sSubPr>
                                          <m:e>
                                            <m:r>
                                              <a:rPr lang="en-CA" sz="6000" b="0" i="1" smtClean="0">
                                                <a:solidFill>
                                                  <a:schemeClr val="tx1"/>
                                                </a:solidFill>
                                                <a:latin typeface="Cambria Math" panose="02040503050406030204" pitchFamily="18" charset="0"/>
                                              </a:rPr>
                                              <m:t>𝑟</m:t>
                                            </m:r>
                                          </m:e>
                                          <m:sub>
                                            <m:r>
                                              <a:rPr lang="en-CA" sz="6000" b="0" i="1" smtClean="0">
                                                <a:solidFill>
                                                  <a:schemeClr val="tx1"/>
                                                </a:solidFill>
                                                <a:latin typeface="Cambria Math" panose="02040503050406030204" pitchFamily="18" charset="0"/>
                                              </a:rPr>
                                              <m:t>𝑠</m:t>
                                            </m:r>
                                          </m:sub>
                                        </m:sSub>
                                      </m:num>
                                      <m:den>
                                        <m:r>
                                          <a:rPr lang="en-CA" sz="6000" b="0" i="1" smtClean="0">
                                            <a:solidFill>
                                              <a:srgbClr val="0070C0"/>
                                            </a:solidFill>
                                            <a:latin typeface="Cambria Math" panose="02040503050406030204" pitchFamily="18" charset="0"/>
                                          </a:rPr>
                                          <m:t>𝑟</m:t>
                                        </m:r>
                                      </m:den>
                                    </m:f>
                                  </m:e>
                                </m:rad>
                              </m:den>
                            </m:f>
                          </m:e>
                        </m:d>
                      </m:e>
                      <m:sup>
                        <m:r>
                          <a:rPr lang="en-CA" sz="6000" b="0" i="1" smtClean="0">
                            <a:solidFill>
                              <a:schemeClr val="tx1"/>
                            </a:solidFill>
                            <a:latin typeface="Cambria Math" panose="02040503050406030204" pitchFamily="18" charset="0"/>
                          </a:rPr>
                          <m:t>2</m:t>
                        </m:r>
                      </m:sup>
                    </m:sSup>
                    <m:d>
                      <m:dPr>
                        <m:ctrlPr>
                          <a:rPr lang="en-CA" sz="6000" b="0" i="1" smtClean="0">
                            <a:solidFill>
                              <a:schemeClr val="tx1"/>
                            </a:solidFill>
                            <a:latin typeface="Cambria Math" panose="02040503050406030204" pitchFamily="18" charset="0"/>
                          </a:rPr>
                        </m:ctrlPr>
                      </m:dPr>
                      <m:e>
                        <m:f>
                          <m:fPr>
                            <m:ctrlPr>
                              <a:rPr lang="en-CA" sz="6000" b="0" i="1" smtClean="0">
                                <a:solidFill>
                                  <a:schemeClr val="tx1"/>
                                </a:solidFill>
                                <a:latin typeface="Cambria Math" panose="02040503050406030204" pitchFamily="18" charset="0"/>
                              </a:rPr>
                            </m:ctrlPr>
                          </m:fPr>
                          <m:num>
                            <m:r>
                              <a:rPr lang="en-CA" sz="6000" b="0" i="1" smtClean="0">
                                <a:solidFill>
                                  <a:schemeClr val="tx1"/>
                                </a:solidFill>
                                <a:latin typeface="Cambria Math" panose="02040503050406030204" pitchFamily="18" charset="0"/>
                              </a:rPr>
                              <m:t>1</m:t>
                            </m:r>
                          </m:num>
                          <m:den>
                            <m:r>
                              <a:rPr lang="en-CA" sz="6000" b="0" i="1" smtClean="0">
                                <a:solidFill>
                                  <a:schemeClr val="tx1"/>
                                </a:solidFill>
                                <a:latin typeface="Cambria Math" panose="02040503050406030204" pitchFamily="18" charset="0"/>
                              </a:rPr>
                              <m:t>2</m:t>
                            </m:r>
                          </m:den>
                        </m:f>
                        <m:f>
                          <m:fPr>
                            <m:ctrlPr>
                              <a:rPr lang="en-CA" sz="6000" b="0" i="1" smtClean="0">
                                <a:solidFill>
                                  <a:schemeClr val="tx1"/>
                                </a:solidFill>
                                <a:latin typeface="Cambria Math" panose="02040503050406030204" pitchFamily="18" charset="0"/>
                              </a:rPr>
                            </m:ctrlPr>
                          </m:fPr>
                          <m:num>
                            <m:sSub>
                              <m:sSubPr>
                                <m:ctrlPr>
                                  <a:rPr lang="en-CA" sz="6000" b="0" i="1" smtClean="0">
                                    <a:solidFill>
                                      <a:schemeClr val="tx1"/>
                                    </a:solidFill>
                                    <a:latin typeface="Cambria Math" panose="02040503050406030204" pitchFamily="18" charset="0"/>
                                  </a:rPr>
                                </m:ctrlPr>
                              </m:sSubPr>
                              <m:e>
                                <m:r>
                                  <a:rPr lang="en-CA" sz="6000" b="0" i="1" smtClean="0">
                                    <a:solidFill>
                                      <a:schemeClr val="tx1"/>
                                    </a:solidFill>
                                    <a:latin typeface="Cambria Math" panose="02040503050406030204" pitchFamily="18" charset="0"/>
                                  </a:rPr>
                                  <m:t>𝑟</m:t>
                                </m:r>
                              </m:e>
                              <m:sub>
                                <m:r>
                                  <a:rPr lang="en-CA" sz="6000" b="0" i="1" smtClean="0">
                                    <a:solidFill>
                                      <a:schemeClr val="tx1"/>
                                    </a:solidFill>
                                    <a:latin typeface="Cambria Math" panose="02040503050406030204" pitchFamily="18" charset="0"/>
                                  </a:rPr>
                                  <m:t>𝑠</m:t>
                                </m:r>
                              </m:sub>
                            </m:sSub>
                            <m:d>
                              <m:dPr>
                                <m:ctrlPr>
                                  <a:rPr lang="en-CA" sz="6000" b="0" i="1" smtClean="0">
                                    <a:solidFill>
                                      <a:schemeClr val="tx1"/>
                                    </a:solidFill>
                                    <a:latin typeface="Cambria Math" panose="02040503050406030204" pitchFamily="18" charset="0"/>
                                  </a:rPr>
                                </m:ctrlPr>
                              </m:dPr>
                              <m:e>
                                <m:r>
                                  <a:rPr lang="en-CA" sz="6000" b="0" i="1" smtClean="0">
                                    <a:solidFill>
                                      <a:srgbClr val="0070C0"/>
                                    </a:solidFill>
                                    <a:latin typeface="Cambria Math" panose="02040503050406030204" pitchFamily="18" charset="0"/>
                                  </a:rPr>
                                  <m:t>𝑟</m:t>
                                </m:r>
                                <m:r>
                                  <a:rPr lang="en-CA" sz="6000" b="0" i="1" smtClean="0">
                                    <a:solidFill>
                                      <a:schemeClr val="tx1"/>
                                    </a:solidFill>
                                    <a:latin typeface="Cambria Math" panose="02040503050406030204" pitchFamily="18" charset="0"/>
                                  </a:rPr>
                                  <m:t>−</m:t>
                                </m:r>
                                <m:sSub>
                                  <m:sSubPr>
                                    <m:ctrlPr>
                                      <a:rPr lang="en-CA" sz="6000" b="0" i="1" smtClean="0">
                                        <a:solidFill>
                                          <a:schemeClr val="tx1"/>
                                        </a:solidFill>
                                        <a:latin typeface="Cambria Math" panose="02040503050406030204" pitchFamily="18" charset="0"/>
                                      </a:rPr>
                                    </m:ctrlPr>
                                  </m:sSubPr>
                                  <m:e>
                                    <m:r>
                                      <a:rPr lang="en-CA" sz="6000" b="0" i="1" smtClean="0">
                                        <a:solidFill>
                                          <a:schemeClr val="tx1"/>
                                        </a:solidFill>
                                        <a:latin typeface="Cambria Math" panose="02040503050406030204" pitchFamily="18" charset="0"/>
                                      </a:rPr>
                                      <m:t>𝑟</m:t>
                                    </m:r>
                                  </m:e>
                                  <m:sub>
                                    <m:r>
                                      <a:rPr lang="en-CA" sz="6000" b="0" i="1" smtClean="0">
                                        <a:solidFill>
                                          <a:schemeClr val="tx1"/>
                                        </a:solidFill>
                                        <a:latin typeface="Cambria Math" panose="02040503050406030204" pitchFamily="18" charset="0"/>
                                      </a:rPr>
                                      <m:t>𝑠</m:t>
                                    </m:r>
                                  </m:sub>
                                </m:sSub>
                              </m:e>
                            </m:d>
                          </m:num>
                          <m:den>
                            <m:sSup>
                              <m:sSupPr>
                                <m:ctrlPr>
                                  <a:rPr lang="en-CA" sz="6000" b="0" i="1" smtClean="0">
                                    <a:solidFill>
                                      <a:schemeClr val="tx1"/>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𝑟</m:t>
                                </m:r>
                              </m:e>
                              <m:sup>
                                <m:r>
                                  <a:rPr lang="en-CA" sz="6000" b="0" i="1" smtClean="0">
                                    <a:solidFill>
                                      <a:schemeClr val="tx1"/>
                                    </a:solidFill>
                                    <a:latin typeface="Cambria Math" panose="02040503050406030204" pitchFamily="18" charset="0"/>
                                  </a:rPr>
                                  <m:t>3</m:t>
                                </m:r>
                              </m:sup>
                            </m:sSup>
                          </m:den>
                        </m:f>
                      </m:e>
                    </m:d>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𝑟</m:t>
                            </m:r>
                          </m:sub>
                        </m:sSub>
                      </m:e>
                    </m:acc>
                  </m:oMath>
                </a14:m>
                <a:r>
                  <a:rPr lang="en-CA" sz="6000" dirty="0"/>
                  <a:t> </a:t>
                </a:r>
              </a:p>
            </p:txBody>
          </p:sp>
        </mc:Choice>
        <mc:Fallback xmlns="">
          <p:sp>
            <p:nvSpPr>
              <p:cNvPr id="4" name="TextBox 3">
                <a:extLst>
                  <a:ext uri="{FF2B5EF4-FFF2-40B4-BE49-F238E27FC236}">
                    <a16:creationId xmlns:a16="http://schemas.microsoft.com/office/drawing/2014/main" id="{A2C89387-8764-7405-1465-3F1CCDCC1DC2}"/>
                  </a:ext>
                </a:extLst>
              </p:cNvPr>
              <p:cNvSpPr txBox="1">
                <a:spLocks noRot="1" noChangeAspect="1" noMove="1" noResize="1" noEditPoints="1" noAdjustHandles="1" noChangeArrowheads="1" noChangeShapeType="1" noTextEdit="1"/>
              </p:cNvSpPr>
              <p:nvPr/>
            </p:nvSpPr>
            <p:spPr>
              <a:xfrm>
                <a:off x="101599" y="1772959"/>
                <a:ext cx="9898743" cy="517366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F69B786-B009-1BC1-3297-3EAB3D615823}"/>
                  </a:ext>
                </a:extLst>
              </p:cNvPr>
              <p:cNvSpPr txBox="1"/>
              <p:nvPr/>
            </p:nvSpPr>
            <p:spPr>
              <a:xfrm>
                <a:off x="145139" y="154310"/>
                <a:ext cx="3280230" cy="1550233"/>
              </a:xfrm>
              <a:prstGeom prst="rect">
                <a:avLst/>
              </a:prstGeom>
              <a:noFill/>
              <a:ln w="38100">
                <a:solidFill>
                  <a:schemeClr val="tx1"/>
                </a:solidFill>
              </a:ln>
            </p:spPr>
            <p:txBody>
              <a:bodyPr wrap="square" rtlCol="0">
                <a:spAutoFit/>
              </a:bodyPr>
              <a:lstStyle/>
              <a:p>
                <a14:m>
                  <m:oMath xmlns:m="http://schemas.openxmlformats.org/officeDocument/2006/math">
                    <m:sSup>
                      <m:sSupPr>
                        <m:ctrlPr>
                          <a:rPr lang="en-CA" sz="4400" b="0" i="1" smtClean="0">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𝑈</m:t>
                        </m:r>
                      </m:e>
                      <m:sup>
                        <m:r>
                          <a:rPr lang="en-CA" sz="4400" b="0" i="1" smtClean="0">
                            <a:solidFill>
                              <a:srgbClr val="0070C0"/>
                            </a:solidFill>
                            <a:latin typeface="Cambria Math" panose="02040503050406030204" pitchFamily="18" charset="0"/>
                          </a:rPr>
                          <m:t>𝑡</m:t>
                        </m:r>
                      </m:sup>
                    </m:sSup>
                    <m:r>
                      <a:rPr lang="en-CA" sz="4400" b="0" i="1" smtClean="0">
                        <a:latin typeface="Cambria Math" panose="02040503050406030204" pitchFamily="18" charset="0"/>
                      </a:rPr>
                      <m:t>=±</m:t>
                    </m:r>
                    <m:f>
                      <m:fPr>
                        <m:ctrlPr>
                          <a:rPr lang="en-CA" sz="4400" b="0" i="1" smtClean="0">
                            <a:latin typeface="Cambria Math" panose="02040503050406030204" pitchFamily="18" charset="0"/>
                          </a:rPr>
                        </m:ctrlPr>
                      </m:fPr>
                      <m:num>
                        <m:r>
                          <a:rPr lang="en-CA" sz="4400" b="0" i="1" smtClean="0">
                            <a:latin typeface="Cambria Math" panose="02040503050406030204" pitchFamily="18" charset="0"/>
                          </a:rPr>
                          <m:t>𝑐</m:t>
                        </m:r>
                      </m:num>
                      <m:den>
                        <m:rad>
                          <m:radPr>
                            <m:degHide m:val="on"/>
                            <m:ctrlPr>
                              <a:rPr lang="en-CA" sz="4400" b="0" i="1" smtClean="0">
                                <a:latin typeface="Cambria Math" panose="02040503050406030204" pitchFamily="18" charset="0"/>
                              </a:rPr>
                            </m:ctrlPr>
                          </m:radPr>
                          <m:deg/>
                          <m:e>
                            <m:r>
                              <a:rPr lang="en-CA" sz="4400" b="0" i="1" smtClean="0">
                                <a:solidFill>
                                  <a:schemeClr val="tx1"/>
                                </a:solidFill>
                                <a:latin typeface="Cambria Math" panose="02040503050406030204" pitchFamily="18" charset="0"/>
                              </a:rPr>
                              <m:t>1−</m:t>
                            </m:r>
                            <m:f>
                              <m:fPr>
                                <m:ctrlPr>
                                  <a:rPr lang="en-CA" sz="4400" b="0" i="1" smtClean="0">
                                    <a:solidFill>
                                      <a:schemeClr val="tx1"/>
                                    </a:solidFill>
                                    <a:latin typeface="Cambria Math" panose="02040503050406030204" pitchFamily="18" charset="0"/>
                                  </a:rPr>
                                </m:ctrlPr>
                              </m:fPr>
                              <m:num>
                                <m:sSub>
                                  <m:sSubPr>
                                    <m:ctrlPr>
                                      <a:rPr lang="en-CA" sz="4400" b="0" i="1" smtClean="0">
                                        <a:solidFill>
                                          <a:schemeClr val="tx1"/>
                                        </a:solidFill>
                                        <a:latin typeface="Cambria Math" panose="02040503050406030204" pitchFamily="18" charset="0"/>
                                      </a:rPr>
                                    </m:ctrlPr>
                                  </m:sSubPr>
                                  <m:e>
                                    <m:r>
                                      <a:rPr lang="en-CA" sz="4400" b="0" i="1" smtClean="0">
                                        <a:solidFill>
                                          <a:schemeClr val="tx1"/>
                                        </a:solidFill>
                                        <a:latin typeface="Cambria Math" panose="02040503050406030204" pitchFamily="18" charset="0"/>
                                      </a:rPr>
                                      <m:t>𝑟</m:t>
                                    </m:r>
                                  </m:e>
                                  <m:sub>
                                    <m:r>
                                      <a:rPr lang="en-CA" sz="4400" b="0" i="1" smtClean="0">
                                        <a:solidFill>
                                          <a:schemeClr val="tx1"/>
                                        </a:solidFill>
                                        <a:latin typeface="Cambria Math" panose="02040503050406030204" pitchFamily="18" charset="0"/>
                                      </a:rPr>
                                      <m:t>𝑠</m:t>
                                    </m:r>
                                  </m:sub>
                                </m:sSub>
                              </m:num>
                              <m:den>
                                <m:r>
                                  <a:rPr lang="en-CA" sz="4400" b="0" i="1" smtClean="0">
                                    <a:solidFill>
                                      <a:srgbClr val="0070C0"/>
                                    </a:solidFill>
                                    <a:latin typeface="Cambria Math" panose="02040503050406030204" pitchFamily="18" charset="0"/>
                                  </a:rPr>
                                  <m:t>𝑟</m:t>
                                </m:r>
                              </m:den>
                            </m:f>
                          </m:e>
                        </m:rad>
                      </m:den>
                    </m:f>
                  </m:oMath>
                </a14:m>
                <a:r>
                  <a:rPr lang="en-CA" sz="4400" dirty="0"/>
                  <a:t> </a:t>
                </a:r>
              </a:p>
            </p:txBody>
          </p:sp>
        </mc:Choice>
        <mc:Fallback xmlns="">
          <p:sp>
            <p:nvSpPr>
              <p:cNvPr id="5" name="TextBox 4">
                <a:extLst>
                  <a:ext uri="{FF2B5EF4-FFF2-40B4-BE49-F238E27FC236}">
                    <a16:creationId xmlns:a16="http://schemas.microsoft.com/office/drawing/2014/main" id="{8F69B786-B009-1BC1-3297-3EAB3D615823}"/>
                  </a:ext>
                </a:extLst>
              </p:cNvPr>
              <p:cNvSpPr txBox="1">
                <a:spLocks noRot="1" noChangeAspect="1" noMove="1" noResize="1" noEditPoints="1" noAdjustHandles="1" noChangeArrowheads="1" noChangeShapeType="1" noTextEdit="1"/>
              </p:cNvSpPr>
              <p:nvPr/>
            </p:nvSpPr>
            <p:spPr>
              <a:xfrm>
                <a:off x="145139" y="154310"/>
                <a:ext cx="3280230" cy="1550233"/>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DDF92F-8C29-58D3-5DC7-E0B64AEC1C93}"/>
                  </a:ext>
                </a:extLst>
              </p:cNvPr>
              <p:cNvSpPr txBox="1"/>
              <p:nvPr/>
            </p:nvSpPr>
            <p:spPr>
              <a:xfrm>
                <a:off x="4013199" y="77750"/>
                <a:ext cx="4049483" cy="1703351"/>
              </a:xfrm>
              <a:prstGeom prst="rect">
                <a:avLst/>
              </a:prstGeom>
              <a:noFill/>
              <a:ln w="38100">
                <a:solidFill>
                  <a:schemeClr val="tx1"/>
                </a:solidFill>
              </a:ln>
            </p:spPr>
            <p:txBody>
              <a:bodyPr wrap="square" rtlCol="0">
                <a:spAutoFit/>
              </a:bodyPr>
              <a:lstStyle/>
              <a:p>
                <a:pPr algn="ctr"/>
                <a:r>
                  <a:rPr lang="en-CA" sz="3600" dirty="0"/>
                  <a:t>Only non-zero </a:t>
                </a:r>
                <a14:m>
                  <m:oMath xmlns:m="http://schemas.openxmlformats.org/officeDocument/2006/math">
                    <m:sSubSup>
                      <m:sSubSupPr>
                        <m:ctrlPr>
                          <a:rPr lang="en-CA" sz="3600" b="0" i="1" smtClean="0">
                            <a:solidFill>
                              <a:srgbClr val="00B0F0"/>
                            </a:solidFill>
                            <a:latin typeface="Cambria Math" panose="02040503050406030204" pitchFamily="18" charset="0"/>
                          </a:rPr>
                        </m:ctrlPr>
                      </m:sSubSupPr>
                      <m:e>
                        <m:r>
                          <m:rPr>
                            <m:sty m:val="p"/>
                          </m:rPr>
                          <a:rPr lang="en-CA" sz="3600" b="0" i="0" smtClean="0">
                            <a:solidFill>
                              <a:srgbClr val="00B0F0"/>
                            </a:solidFill>
                            <a:latin typeface="Cambria Math" panose="02040503050406030204" pitchFamily="18" charset="0"/>
                          </a:rPr>
                          <m:t>Γ</m:t>
                        </m:r>
                      </m:e>
                      <m:sub>
                        <m:r>
                          <a:rPr lang="en-CA" sz="3600" b="0" i="1" smtClean="0">
                            <a:solidFill>
                              <a:srgbClr val="00B0F0"/>
                            </a:solidFill>
                            <a:latin typeface="Cambria Math" panose="02040503050406030204" pitchFamily="18" charset="0"/>
                          </a:rPr>
                          <m:t>𝑡𝑡</m:t>
                        </m:r>
                      </m:sub>
                      <m:sup>
                        <m:r>
                          <a:rPr lang="en-CA" sz="3600" b="0" i="1" smtClean="0">
                            <a:solidFill>
                              <a:srgbClr val="00B0F0"/>
                            </a:solidFill>
                            <a:latin typeface="Cambria Math" panose="02040503050406030204" pitchFamily="18" charset="0"/>
                          </a:rPr>
                          <m:t>𝜇</m:t>
                        </m:r>
                      </m:sup>
                    </m:sSubSup>
                  </m:oMath>
                </a14:m>
                <a:r>
                  <a:rPr lang="en-CA" sz="3600" dirty="0"/>
                  <a:t> is:</a:t>
                </a:r>
              </a:p>
              <a:p>
                <a:pPr algn="ctr"/>
                <a14:m>
                  <m:oMath xmlns:m="http://schemas.openxmlformats.org/officeDocument/2006/math">
                    <m:sSubSup>
                      <m:sSubSupPr>
                        <m:ctrlPr>
                          <a:rPr lang="en-CA" sz="4400" b="0" i="1" smtClean="0">
                            <a:solidFill>
                              <a:srgbClr val="00B0F0"/>
                            </a:solidFill>
                            <a:latin typeface="Cambria Math" panose="02040503050406030204" pitchFamily="18" charset="0"/>
                          </a:rPr>
                        </m:ctrlPr>
                      </m:sSubSupPr>
                      <m:e>
                        <m:r>
                          <m:rPr>
                            <m:sty m:val="p"/>
                          </m:rPr>
                          <a:rPr lang="en-CA" sz="4400" b="0" i="0" smtClean="0">
                            <a:solidFill>
                              <a:srgbClr val="00B0F0"/>
                            </a:solidFill>
                            <a:latin typeface="Cambria Math" panose="02040503050406030204" pitchFamily="18" charset="0"/>
                          </a:rPr>
                          <m:t>Γ</m:t>
                        </m:r>
                      </m:e>
                      <m:sub>
                        <m:r>
                          <a:rPr lang="en-CA" sz="4400" b="0" i="1" smtClean="0">
                            <a:solidFill>
                              <a:srgbClr val="00B0F0"/>
                            </a:solidFill>
                            <a:latin typeface="Cambria Math" panose="02040503050406030204" pitchFamily="18" charset="0"/>
                          </a:rPr>
                          <m:t>𝑡𝑡</m:t>
                        </m:r>
                      </m:sub>
                      <m:sup>
                        <m:r>
                          <a:rPr lang="en-CA" sz="4400" b="0" i="1" smtClean="0">
                            <a:solidFill>
                              <a:srgbClr val="00B0F0"/>
                            </a:solidFill>
                            <a:latin typeface="Cambria Math" panose="02040503050406030204" pitchFamily="18" charset="0"/>
                          </a:rPr>
                          <m:t>𝑟</m:t>
                        </m:r>
                      </m:sup>
                    </m:sSubSup>
                    <m:r>
                      <a:rPr lang="en-CA" sz="4400" b="0" i="1" smtClean="0">
                        <a:solidFill>
                          <a:schemeClr val="tx1"/>
                        </a:solidFill>
                        <a:latin typeface="Cambria Math" panose="02040503050406030204" pitchFamily="18" charset="0"/>
                      </a:rPr>
                      <m:t>=</m:t>
                    </m:r>
                    <m:f>
                      <m:fPr>
                        <m:ctrlPr>
                          <a:rPr lang="en-CA" sz="4400" b="0" i="1" smtClean="0">
                            <a:solidFill>
                              <a:schemeClr val="tx1"/>
                            </a:solidFill>
                            <a:latin typeface="Cambria Math" panose="02040503050406030204" pitchFamily="18" charset="0"/>
                          </a:rPr>
                        </m:ctrlPr>
                      </m:fPr>
                      <m:num>
                        <m:r>
                          <a:rPr lang="en-CA" sz="4400" b="0" i="1" smtClean="0">
                            <a:solidFill>
                              <a:schemeClr val="tx1"/>
                            </a:solidFill>
                            <a:latin typeface="Cambria Math" panose="02040503050406030204" pitchFamily="18" charset="0"/>
                          </a:rPr>
                          <m:t>1</m:t>
                        </m:r>
                      </m:num>
                      <m:den>
                        <m:r>
                          <a:rPr lang="en-CA" sz="4400" b="0" i="1" smtClean="0">
                            <a:solidFill>
                              <a:schemeClr val="tx1"/>
                            </a:solidFill>
                            <a:latin typeface="Cambria Math" panose="02040503050406030204" pitchFamily="18" charset="0"/>
                          </a:rPr>
                          <m:t>2</m:t>
                        </m:r>
                      </m:den>
                    </m:f>
                    <m:f>
                      <m:fPr>
                        <m:ctrlPr>
                          <a:rPr lang="en-CA" sz="4400" b="0" i="1" smtClean="0">
                            <a:solidFill>
                              <a:schemeClr val="tx1"/>
                            </a:solidFill>
                            <a:latin typeface="Cambria Math" panose="02040503050406030204" pitchFamily="18" charset="0"/>
                          </a:rPr>
                        </m:ctrlPr>
                      </m:fPr>
                      <m:num>
                        <m:sSub>
                          <m:sSubPr>
                            <m:ctrlPr>
                              <a:rPr lang="en-CA" sz="4400" b="0" i="1" smtClean="0">
                                <a:solidFill>
                                  <a:schemeClr val="tx1"/>
                                </a:solidFill>
                                <a:latin typeface="Cambria Math" panose="02040503050406030204" pitchFamily="18" charset="0"/>
                              </a:rPr>
                            </m:ctrlPr>
                          </m:sSubPr>
                          <m:e>
                            <m:r>
                              <a:rPr lang="en-CA" sz="4400" b="0" i="1" smtClean="0">
                                <a:solidFill>
                                  <a:schemeClr val="tx1"/>
                                </a:solidFill>
                                <a:latin typeface="Cambria Math" panose="02040503050406030204" pitchFamily="18" charset="0"/>
                              </a:rPr>
                              <m:t>𝑟</m:t>
                            </m:r>
                          </m:e>
                          <m:sub>
                            <m:r>
                              <a:rPr lang="en-CA" sz="4400" b="0" i="1" smtClean="0">
                                <a:solidFill>
                                  <a:schemeClr val="tx1"/>
                                </a:solidFill>
                                <a:latin typeface="Cambria Math" panose="02040503050406030204" pitchFamily="18" charset="0"/>
                              </a:rPr>
                              <m:t>𝑠</m:t>
                            </m:r>
                          </m:sub>
                        </m:sSub>
                        <m:d>
                          <m:dPr>
                            <m:ctrlPr>
                              <a:rPr lang="en-CA" sz="4400" b="0" i="1" smtClean="0">
                                <a:solidFill>
                                  <a:schemeClr val="tx1"/>
                                </a:solidFill>
                                <a:latin typeface="Cambria Math" panose="02040503050406030204" pitchFamily="18" charset="0"/>
                              </a:rPr>
                            </m:ctrlPr>
                          </m:dPr>
                          <m:e>
                            <m:r>
                              <a:rPr lang="en-CA" sz="4400" b="0" i="1" smtClean="0">
                                <a:solidFill>
                                  <a:srgbClr val="0070C0"/>
                                </a:solidFill>
                                <a:latin typeface="Cambria Math" panose="02040503050406030204" pitchFamily="18" charset="0"/>
                              </a:rPr>
                              <m:t>𝑟</m:t>
                            </m:r>
                            <m:r>
                              <a:rPr lang="en-CA" sz="4400" b="0" i="1" smtClean="0">
                                <a:solidFill>
                                  <a:schemeClr val="tx1"/>
                                </a:solidFill>
                                <a:latin typeface="Cambria Math" panose="02040503050406030204" pitchFamily="18" charset="0"/>
                              </a:rPr>
                              <m:t>−</m:t>
                            </m:r>
                            <m:sSub>
                              <m:sSubPr>
                                <m:ctrlPr>
                                  <a:rPr lang="en-CA" sz="4400" b="0" i="1" smtClean="0">
                                    <a:solidFill>
                                      <a:schemeClr val="tx1"/>
                                    </a:solidFill>
                                    <a:latin typeface="Cambria Math" panose="02040503050406030204" pitchFamily="18" charset="0"/>
                                  </a:rPr>
                                </m:ctrlPr>
                              </m:sSubPr>
                              <m:e>
                                <m:r>
                                  <a:rPr lang="en-CA" sz="4400" b="0" i="1" smtClean="0">
                                    <a:solidFill>
                                      <a:schemeClr val="tx1"/>
                                    </a:solidFill>
                                    <a:latin typeface="Cambria Math" panose="02040503050406030204" pitchFamily="18" charset="0"/>
                                  </a:rPr>
                                  <m:t>𝑟</m:t>
                                </m:r>
                              </m:e>
                              <m:sub>
                                <m:r>
                                  <a:rPr lang="en-CA" sz="4400" b="0" i="1" smtClean="0">
                                    <a:solidFill>
                                      <a:schemeClr val="tx1"/>
                                    </a:solidFill>
                                    <a:latin typeface="Cambria Math" panose="02040503050406030204" pitchFamily="18" charset="0"/>
                                  </a:rPr>
                                  <m:t>𝑠</m:t>
                                </m:r>
                              </m:sub>
                            </m:sSub>
                          </m:e>
                        </m:d>
                      </m:num>
                      <m:den>
                        <m:sSup>
                          <m:sSupPr>
                            <m:ctrlPr>
                              <a:rPr lang="en-CA" sz="4400" b="0" i="1" smtClean="0">
                                <a:solidFill>
                                  <a:schemeClr val="tx1"/>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𝑟</m:t>
                            </m:r>
                          </m:e>
                          <m:sup>
                            <m:r>
                              <a:rPr lang="en-CA" sz="4400" b="0" i="1" smtClean="0">
                                <a:solidFill>
                                  <a:schemeClr val="tx1"/>
                                </a:solidFill>
                                <a:latin typeface="Cambria Math" panose="02040503050406030204" pitchFamily="18" charset="0"/>
                              </a:rPr>
                              <m:t>3</m:t>
                            </m:r>
                          </m:sup>
                        </m:sSup>
                      </m:den>
                    </m:f>
                  </m:oMath>
                </a14:m>
                <a:r>
                  <a:rPr lang="en-CA" sz="4400" dirty="0"/>
                  <a:t> </a:t>
                </a:r>
              </a:p>
            </p:txBody>
          </p:sp>
        </mc:Choice>
        <mc:Fallback xmlns="">
          <p:sp>
            <p:nvSpPr>
              <p:cNvPr id="6" name="TextBox 5">
                <a:extLst>
                  <a:ext uri="{FF2B5EF4-FFF2-40B4-BE49-F238E27FC236}">
                    <a16:creationId xmlns:a16="http://schemas.microsoft.com/office/drawing/2014/main" id="{BCDDF92F-8C29-58D3-5DC7-E0B64AEC1C93}"/>
                  </a:ext>
                </a:extLst>
              </p:cNvPr>
              <p:cNvSpPr txBox="1">
                <a:spLocks noRot="1" noChangeAspect="1" noMove="1" noResize="1" noEditPoints="1" noAdjustHandles="1" noChangeArrowheads="1" noChangeShapeType="1" noTextEdit="1"/>
              </p:cNvSpPr>
              <p:nvPr/>
            </p:nvSpPr>
            <p:spPr>
              <a:xfrm>
                <a:off x="4013199" y="77750"/>
                <a:ext cx="4049483" cy="1703351"/>
              </a:xfrm>
              <a:prstGeom prst="rect">
                <a:avLst/>
              </a:prstGeom>
              <a:blipFill>
                <a:blip r:embed="rId5"/>
                <a:stretch>
                  <a:fillRect l="-2534" t="-2456" r="-2385"/>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90519521"/>
      </p:ext>
    </p:extLst>
  </p:cSld>
  <p:clrMapOvr>
    <a:masterClrMapping/>
  </p:clrMapOvr>
  <mc:AlternateContent xmlns:mc="http://schemas.openxmlformats.org/markup-compatibility/2006" xmlns:p14="http://schemas.microsoft.com/office/powerpoint/2010/main">
    <mc:Choice Requires="p14">
      <p:transition spd="slow" p14:dur="2000" advTm="3522"/>
    </mc:Choice>
    <mc:Fallback xmlns="">
      <p:transition spd="slow" advTm="3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E0F69E-0444-F4B7-0257-B2EA8AD7AAFA}"/>
                  </a:ext>
                </a:extLst>
              </p:cNvPr>
              <p:cNvSpPr txBox="1"/>
              <p:nvPr/>
            </p:nvSpPr>
            <p:spPr>
              <a:xfrm>
                <a:off x="101599" y="132845"/>
                <a:ext cx="11088915" cy="6212919"/>
              </a:xfrm>
              <a:prstGeom prst="rect">
                <a:avLst/>
              </a:prstGeom>
              <a:noFill/>
            </p:spPr>
            <p:txBody>
              <a:bodyPr wrap="square" rtlCol="0">
                <a:spAutoFit/>
              </a:bodyPr>
              <a:lstStyle/>
              <a:p>
                <a:pPr>
                  <a:spcAft>
                    <a:spcPts val="1200"/>
                  </a:spcAft>
                </a:pPr>
                <a14:m>
                  <m:oMath xmlns:m="http://schemas.openxmlformats.org/officeDocument/2006/math">
                    <m:acc>
                      <m:accPr>
                        <m:chr m:val="⃗"/>
                        <m:ctrlPr>
                          <a:rPr lang="en-CA" sz="4800" b="0" i="1" smtClean="0">
                            <a:solidFill>
                              <a:srgbClr val="7030A0"/>
                            </a:solidFill>
                            <a:latin typeface="Cambria Math" panose="02040503050406030204" pitchFamily="18" charset="0"/>
                          </a:rPr>
                        </m:ctrlPr>
                      </m:accPr>
                      <m:e>
                        <m:r>
                          <a:rPr lang="en-CA" sz="4800" b="0" i="1" smtClean="0">
                            <a:solidFill>
                              <a:srgbClr val="7030A0"/>
                            </a:solidFill>
                            <a:latin typeface="Cambria Math" panose="02040503050406030204" pitchFamily="18" charset="0"/>
                          </a:rPr>
                          <m:t>𝐴</m:t>
                        </m:r>
                      </m:e>
                    </m:acc>
                    <m:r>
                      <a:rPr lang="en-CA" sz="4800" b="0" i="1" smtClean="0">
                        <a:solidFill>
                          <a:schemeClr val="tx1"/>
                        </a:solidFill>
                        <a:latin typeface="Cambria Math" panose="02040503050406030204" pitchFamily="18" charset="0"/>
                      </a:rPr>
                      <m:t>=</m:t>
                    </m:r>
                    <m:sSup>
                      <m:sSupPr>
                        <m:ctrlPr>
                          <a:rPr lang="en-CA" sz="4800" b="0" i="1" smtClean="0">
                            <a:solidFill>
                              <a:schemeClr val="tx1"/>
                            </a:solidFill>
                            <a:latin typeface="Cambria Math" panose="02040503050406030204" pitchFamily="18" charset="0"/>
                          </a:rPr>
                        </m:ctrlPr>
                      </m:sSupPr>
                      <m:e>
                        <m:d>
                          <m:dPr>
                            <m:ctrlPr>
                              <a:rPr lang="en-CA" sz="4800" b="0" i="1" smtClean="0">
                                <a:solidFill>
                                  <a:schemeClr val="tx1"/>
                                </a:solidFill>
                                <a:latin typeface="Cambria Math" panose="02040503050406030204" pitchFamily="18" charset="0"/>
                              </a:rPr>
                            </m:ctrlPr>
                          </m:dPr>
                          <m:e>
                            <m:f>
                              <m:fPr>
                                <m:ctrlPr>
                                  <a:rPr lang="en-CA" sz="4800" b="0" i="1" smtClean="0">
                                    <a:latin typeface="Cambria Math" panose="02040503050406030204" pitchFamily="18" charset="0"/>
                                  </a:rPr>
                                </m:ctrlPr>
                              </m:fPr>
                              <m:num>
                                <m:r>
                                  <a:rPr lang="en-CA" sz="4800" b="0" i="1" smtClean="0">
                                    <a:latin typeface="Cambria Math" panose="02040503050406030204" pitchFamily="18" charset="0"/>
                                  </a:rPr>
                                  <m:t>𝑐</m:t>
                                </m:r>
                              </m:num>
                              <m:den>
                                <m:rad>
                                  <m:radPr>
                                    <m:degHide m:val="on"/>
                                    <m:ctrlPr>
                                      <a:rPr lang="en-CA" sz="4800" b="0" i="1" smtClean="0">
                                        <a:latin typeface="Cambria Math" panose="02040503050406030204" pitchFamily="18" charset="0"/>
                                      </a:rPr>
                                    </m:ctrlPr>
                                  </m:radPr>
                                  <m:deg/>
                                  <m:e>
                                    <m:r>
                                      <a:rPr lang="en-CA" sz="4800" b="0" i="1" smtClean="0">
                                        <a:solidFill>
                                          <a:schemeClr val="tx1"/>
                                        </a:solidFill>
                                        <a:latin typeface="Cambria Math" panose="02040503050406030204" pitchFamily="18" charset="0"/>
                                      </a:rPr>
                                      <m:t>1−</m:t>
                                    </m:r>
                                    <m:f>
                                      <m:fPr>
                                        <m:ctrlPr>
                                          <a:rPr lang="en-CA" sz="4800" b="0" i="1" smtClean="0">
                                            <a:solidFill>
                                              <a:schemeClr val="tx1"/>
                                            </a:solidFill>
                                            <a:latin typeface="Cambria Math" panose="02040503050406030204" pitchFamily="18" charset="0"/>
                                          </a:rPr>
                                        </m:ctrlPr>
                                      </m:fPr>
                                      <m:num>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𝑟</m:t>
                                            </m:r>
                                          </m:e>
                                          <m:sub>
                                            <m:r>
                                              <a:rPr lang="en-CA" sz="4800" b="0" i="1" smtClean="0">
                                                <a:solidFill>
                                                  <a:schemeClr val="tx1"/>
                                                </a:solidFill>
                                                <a:latin typeface="Cambria Math" panose="02040503050406030204" pitchFamily="18" charset="0"/>
                                              </a:rPr>
                                              <m:t>𝑠</m:t>
                                            </m:r>
                                          </m:sub>
                                        </m:sSub>
                                      </m:num>
                                      <m:den>
                                        <m:r>
                                          <a:rPr lang="en-CA" sz="4800" b="0" i="1" smtClean="0">
                                            <a:solidFill>
                                              <a:srgbClr val="0070C0"/>
                                            </a:solidFill>
                                            <a:latin typeface="Cambria Math" panose="02040503050406030204" pitchFamily="18" charset="0"/>
                                          </a:rPr>
                                          <m:t>𝑟</m:t>
                                        </m:r>
                                      </m:den>
                                    </m:f>
                                  </m:e>
                                </m:rad>
                              </m:den>
                            </m:f>
                          </m:e>
                        </m:d>
                      </m:e>
                      <m:sup>
                        <m:r>
                          <a:rPr lang="en-CA" sz="4800" b="0" i="1" smtClean="0">
                            <a:solidFill>
                              <a:schemeClr val="tx1"/>
                            </a:solidFill>
                            <a:latin typeface="Cambria Math" panose="02040503050406030204" pitchFamily="18" charset="0"/>
                          </a:rPr>
                          <m:t>2</m:t>
                        </m:r>
                      </m:sup>
                    </m:sSup>
                    <m:d>
                      <m:dPr>
                        <m:ctrlPr>
                          <a:rPr lang="en-CA" sz="4800" b="0" i="1" smtClean="0">
                            <a:solidFill>
                              <a:schemeClr val="tx1"/>
                            </a:solidFill>
                            <a:latin typeface="Cambria Math" panose="02040503050406030204" pitchFamily="18" charset="0"/>
                          </a:rPr>
                        </m:ctrlPr>
                      </m:dPr>
                      <m:e>
                        <m:f>
                          <m:fPr>
                            <m:ctrlPr>
                              <a:rPr lang="en-CA" sz="4800" b="0" i="1" smtClean="0">
                                <a:solidFill>
                                  <a:schemeClr val="tx1"/>
                                </a:solidFill>
                                <a:latin typeface="Cambria Math" panose="02040503050406030204" pitchFamily="18" charset="0"/>
                              </a:rPr>
                            </m:ctrlPr>
                          </m:fPr>
                          <m:num>
                            <m:r>
                              <a:rPr lang="en-CA" sz="4800" b="0" i="1" smtClean="0">
                                <a:solidFill>
                                  <a:schemeClr val="tx1"/>
                                </a:solidFill>
                                <a:latin typeface="Cambria Math" panose="02040503050406030204" pitchFamily="18" charset="0"/>
                              </a:rPr>
                              <m:t>1</m:t>
                            </m:r>
                          </m:num>
                          <m:den>
                            <m:r>
                              <a:rPr lang="en-CA" sz="4800" b="0" i="1" smtClean="0">
                                <a:solidFill>
                                  <a:schemeClr val="tx1"/>
                                </a:solidFill>
                                <a:latin typeface="Cambria Math" panose="02040503050406030204" pitchFamily="18" charset="0"/>
                              </a:rPr>
                              <m:t>2</m:t>
                            </m:r>
                          </m:den>
                        </m:f>
                        <m:f>
                          <m:fPr>
                            <m:ctrlPr>
                              <a:rPr lang="en-CA" sz="4800" b="0" i="1" smtClean="0">
                                <a:solidFill>
                                  <a:schemeClr val="tx1"/>
                                </a:solidFill>
                                <a:latin typeface="Cambria Math" panose="02040503050406030204" pitchFamily="18" charset="0"/>
                              </a:rPr>
                            </m:ctrlPr>
                          </m:fPr>
                          <m:num>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𝑟</m:t>
                                </m:r>
                              </m:e>
                              <m:sub>
                                <m:r>
                                  <a:rPr lang="en-CA" sz="4800" b="0" i="1" smtClean="0">
                                    <a:solidFill>
                                      <a:schemeClr val="tx1"/>
                                    </a:solidFill>
                                    <a:latin typeface="Cambria Math" panose="02040503050406030204" pitchFamily="18" charset="0"/>
                                  </a:rPr>
                                  <m:t>𝑠</m:t>
                                </m:r>
                              </m:sub>
                            </m:sSub>
                            <m:d>
                              <m:dPr>
                                <m:ctrlPr>
                                  <a:rPr lang="en-CA" sz="4800" b="0" i="1" smtClean="0">
                                    <a:solidFill>
                                      <a:schemeClr val="tx1"/>
                                    </a:solidFill>
                                    <a:latin typeface="Cambria Math" panose="02040503050406030204" pitchFamily="18" charset="0"/>
                                  </a:rPr>
                                </m:ctrlPr>
                              </m:dPr>
                              <m:e>
                                <m:r>
                                  <a:rPr lang="en-CA" sz="4800" b="0" i="1" smtClean="0">
                                    <a:solidFill>
                                      <a:srgbClr val="0070C0"/>
                                    </a:solidFill>
                                    <a:latin typeface="Cambria Math" panose="02040503050406030204" pitchFamily="18" charset="0"/>
                                  </a:rPr>
                                  <m:t>𝑟</m:t>
                                </m:r>
                                <m:r>
                                  <a:rPr lang="en-CA" sz="4800" b="0" i="1" smtClean="0">
                                    <a:solidFill>
                                      <a:schemeClr val="tx1"/>
                                    </a:solidFill>
                                    <a:latin typeface="Cambria Math" panose="02040503050406030204" pitchFamily="18" charset="0"/>
                                  </a:rPr>
                                  <m:t>−</m:t>
                                </m:r>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𝑟</m:t>
                                    </m:r>
                                  </m:e>
                                  <m:sub>
                                    <m:r>
                                      <a:rPr lang="en-CA" sz="4800" b="0" i="1" smtClean="0">
                                        <a:solidFill>
                                          <a:schemeClr val="tx1"/>
                                        </a:solidFill>
                                        <a:latin typeface="Cambria Math" panose="02040503050406030204" pitchFamily="18" charset="0"/>
                                      </a:rPr>
                                      <m:t>𝑠</m:t>
                                    </m:r>
                                  </m:sub>
                                </m:sSub>
                              </m:e>
                            </m:d>
                          </m:num>
                          <m:den>
                            <m:sSup>
                              <m:sSupPr>
                                <m:ctrlPr>
                                  <a:rPr lang="en-CA" sz="4800" b="0" i="1" smtClean="0">
                                    <a:solidFill>
                                      <a:schemeClr val="tx1"/>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𝑟</m:t>
                                </m:r>
                              </m:e>
                              <m:sup>
                                <m:r>
                                  <a:rPr lang="en-CA" sz="4800" b="0" i="1" smtClean="0">
                                    <a:solidFill>
                                      <a:schemeClr val="tx1"/>
                                    </a:solidFill>
                                    <a:latin typeface="Cambria Math" panose="02040503050406030204" pitchFamily="18" charset="0"/>
                                  </a:rPr>
                                  <m:t>3</m:t>
                                </m:r>
                              </m:sup>
                            </m:sSup>
                          </m:den>
                        </m:f>
                      </m:e>
                    </m:d>
                    <m:acc>
                      <m:accPr>
                        <m:chr m:val="⃗"/>
                        <m:ctrlPr>
                          <a:rPr lang="en-CA" sz="4800" b="0" i="1" smtClean="0">
                            <a:solidFill>
                              <a:srgbClr val="002060"/>
                            </a:solidFill>
                            <a:latin typeface="Cambria Math" panose="02040503050406030204" pitchFamily="18" charset="0"/>
                          </a:rPr>
                        </m:ctrlPr>
                      </m:accPr>
                      <m:e>
                        <m:sSub>
                          <m:sSubPr>
                            <m:ctrlPr>
                              <a:rPr lang="en-CA" sz="4800" b="0" i="1" smtClean="0">
                                <a:solidFill>
                                  <a:srgbClr val="002060"/>
                                </a:solidFill>
                                <a:latin typeface="Cambria Math" panose="02040503050406030204" pitchFamily="18" charset="0"/>
                              </a:rPr>
                            </m:ctrlPr>
                          </m:sSubPr>
                          <m:e>
                            <m:r>
                              <a:rPr lang="en-CA"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𝑟</m:t>
                            </m:r>
                          </m:sub>
                        </m:sSub>
                      </m:e>
                    </m:acc>
                  </m:oMath>
                </a14:m>
                <a:r>
                  <a:rPr lang="en-CA" sz="4800" dirty="0"/>
                  <a:t> </a:t>
                </a:r>
              </a:p>
              <a:p>
                <a:pPr>
                  <a:spcAft>
                    <a:spcPts val="1200"/>
                  </a:spcAft>
                </a:pPr>
                <a14:m>
                  <m:oMath xmlns:m="http://schemas.openxmlformats.org/officeDocument/2006/math">
                    <m:acc>
                      <m:accPr>
                        <m:chr m:val="⃗"/>
                        <m:ctrlPr>
                          <a:rPr lang="en-CA" sz="4800" b="0" i="1" smtClean="0">
                            <a:solidFill>
                              <a:srgbClr val="7030A0"/>
                            </a:solidFill>
                            <a:latin typeface="Cambria Math" panose="02040503050406030204" pitchFamily="18" charset="0"/>
                          </a:rPr>
                        </m:ctrlPr>
                      </m:accPr>
                      <m:e>
                        <m:r>
                          <a:rPr lang="en-CA" sz="4800" b="0" i="1" smtClean="0">
                            <a:solidFill>
                              <a:srgbClr val="7030A0"/>
                            </a:solidFill>
                            <a:latin typeface="Cambria Math" panose="02040503050406030204" pitchFamily="18" charset="0"/>
                          </a:rPr>
                          <m:t>𝐴</m:t>
                        </m:r>
                      </m:e>
                    </m:acc>
                    <m:r>
                      <a:rPr lang="en-CA" sz="4800" b="0" i="1" smtClean="0">
                        <a:solidFill>
                          <a:schemeClr val="tx1"/>
                        </a:solidFill>
                        <a:latin typeface="Cambria Math" panose="02040503050406030204" pitchFamily="18" charset="0"/>
                      </a:rPr>
                      <m:t>=</m:t>
                    </m:r>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𝑐</m:t>
                        </m:r>
                      </m:e>
                      <m:sup>
                        <m:r>
                          <a:rPr lang="en-CA" sz="4800" b="0" i="1" smtClean="0">
                            <a:latin typeface="Cambria Math" panose="02040503050406030204" pitchFamily="18" charset="0"/>
                          </a:rPr>
                          <m:t>2</m:t>
                        </m:r>
                      </m:sup>
                    </m:sSup>
                    <m:d>
                      <m:dPr>
                        <m:ctrlPr>
                          <a:rPr lang="en-CA" sz="4800" i="1">
                            <a:latin typeface="Cambria Math" panose="02040503050406030204" pitchFamily="18" charset="0"/>
                          </a:rPr>
                        </m:ctrlPr>
                      </m:dPr>
                      <m:e>
                        <m:f>
                          <m:fPr>
                            <m:ctrlPr>
                              <a:rPr lang="en-CA" sz="4800" i="1">
                                <a:latin typeface="Cambria Math" panose="02040503050406030204" pitchFamily="18" charset="0"/>
                              </a:rPr>
                            </m:ctrlPr>
                          </m:fPr>
                          <m:num>
                            <m:r>
                              <a:rPr lang="en-CA" sz="4800" i="1">
                                <a:latin typeface="Cambria Math" panose="02040503050406030204" pitchFamily="18" charset="0"/>
                              </a:rPr>
                              <m:t>1</m:t>
                            </m:r>
                          </m:num>
                          <m:den>
                            <m:r>
                              <a:rPr lang="en-CA" sz="4800" i="1">
                                <a:latin typeface="Cambria Math" panose="02040503050406030204" pitchFamily="18" charset="0"/>
                              </a:rPr>
                              <m:t>1−</m:t>
                            </m:r>
                            <m:f>
                              <m:fPr>
                                <m:ctrlPr>
                                  <a:rPr lang="en-CA" sz="4800" i="1">
                                    <a:latin typeface="Cambria Math" panose="02040503050406030204" pitchFamily="18" charset="0"/>
                                  </a:rPr>
                                </m:ctrlPr>
                              </m:fPr>
                              <m:num>
                                <m:sSub>
                                  <m:sSubPr>
                                    <m:ctrlPr>
                                      <a:rPr lang="en-CA" sz="4800" i="1">
                                        <a:latin typeface="Cambria Math" panose="02040503050406030204" pitchFamily="18" charset="0"/>
                                      </a:rPr>
                                    </m:ctrlPr>
                                  </m:sSubPr>
                                  <m:e>
                                    <m:r>
                                      <a:rPr lang="en-CA" sz="4800" i="1">
                                        <a:latin typeface="Cambria Math" panose="02040503050406030204" pitchFamily="18" charset="0"/>
                                      </a:rPr>
                                      <m:t>𝑟</m:t>
                                    </m:r>
                                  </m:e>
                                  <m:sub>
                                    <m:r>
                                      <a:rPr lang="en-CA" sz="4800" i="1">
                                        <a:latin typeface="Cambria Math" panose="02040503050406030204" pitchFamily="18" charset="0"/>
                                      </a:rPr>
                                      <m:t>𝑠</m:t>
                                    </m:r>
                                  </m:sub>
                                </m:sSub>
                              </m:num>
                              <m:den>
                                <m:r>
                                  <a:rPr lang="en-CA" sz="4800" i="1">
                                    <a:solidFill>
                                      <a:srgbClr val="0070C0"/>
                                    </a:solidFill>
                                    <a:latin typeface="Cambria Math" panose="02040503050406030204" pitchFamily="18" charset="0"/>
                                  </a:rPr>
                                  <m:t>𝑟</m:t>
                                </m:r>
                              </m:den>
                            </m:f>
                          </m:den>
                        </m:f>
                      </m:e>
                    </m:d>
                    <m:f>
                      <m:fPr>
                        <m:ctrlPr>
                          <a:rPr lang="en-CA" sz="4800" b="0" i="1" smtClean="0">
                            <a:solidFill>
                              <a:schemeClr val="tx1"/>
                            </a:solidFill>
                            <a:latin typeface="Cambria Math" panose="02040503050406030204" pitchFamily="18" charset="0"/>
                          </a:rPr>
                        </m:ctrlPr>
                      </m:fPr>
                      <m:num>
                        <m:r>
                          <a:rPr lang="en-CA" sz="4800" b="0" i="1" smtClean="0">
                            <a:solidFill>
                              <a:schemeClr val="tx1"/>
                            </a:solidFill>
                            <a:latin typeface="Cambria Math" panose="02040503050406030204" pitchFamily="18" charset="0"/>
                          </a:rPr>
                          <m:t>1</m:t>
                        </m:r>
                      </m:num>
                      <m:den>
                        <m:r>
                          <a:rPr lang="en-CA" sz="4800" b="0" i="1" smtClean="0">
                            <a:solidFill>
                              <a:schemeClr val="tx1"/>
                            </a:solidFill>
                            <a:latin typeface="Cambria Math" panose="02040503050406030204" pitchFamily="18" charset="0"/>
                          </a:rPr>
                          <m:t>2</m:t>
                        </m:r>
                      </m:den>
                    </m:f>
                    <m:f>
                      <m:fPr>
                        <m:ctrlPr>
                          <a:rPr lang="en-CA" sz="4800" b="0" i="1" smtClean="0">
                            <a:solidFill>
                              <a:schemeClr val="tx1"/>
                            </a:solidFill>
                            <a:latin typeface="Cambria Math" panose="02040503050406030204" pitchFamily="18" charset="0"/>
                          </a:rPr>
                        </m:ctrlPr>
                      </m:fPr>
                      <m:num>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𝑟</m:t>
                            </m:r>
                          </m:e>
                          <m:sub>
                            <m:r>
                              <a:rPr lang="en-CA" sz="4800" b="0" i="1" smtClean="0">
                                <a:solidFill>
                                  <a:schemeClr val="tx1"/>
                                </a:solidFill>
                                <a:latin typeface="Cambria Math" panose="02040503050406030204" pitchFamily="18" charset="0"/>
                              </a:rPr>
                              <m:t>𝑠</m:t>
                            </m:r>
                          </m:sub>
                        </m:sSub>
                        <m:d>
                          <m:dPr>
                            <m:ctrlPr>
                              <a:rPr lang="en-CA" sz="4800" b="0" i="1" smtClean="0">
                                <a:solidFill>
                                  <a:schemeClr val="tx1"/>
                                </a:solidFill>
                                <a:latin typeface="Cambria Math" panose="02040503050406030204" pitchFamily="18" charset="0"/>
                              </a:rPr>
                            </m:ctrlPr>
                          </m:dPr>
                          <m:e>
                            <m:r>
                              <a:rPr lang="en-CA" sz="4800" b="0" i="1" smtClean="0">
                                <a:solidFill>
                                  <a:srgbClr val="0070C0"/>
                                </a:solidFill>
                                <a:latin typeface="Cambria Math" panose="02040503050406030204" pitchFamily="18" charset="0"/>
                              </a:rPr>
                              <m:t>𝑟</m:t>
                            </m:r>
                            <m:r>
                              <a:rPr lang="en-CA" sz="4800" b="0" i="1" smtClean="0">
                                <a:solidFill>
                                  <a:schemeClr val="tx1"/>
                                </a:solidFill>
                                <a:latin typeface="Cambria Math" panose="02040503050406030204" pitchFamily="18" charset="0"/>
                              </a:rPr>
                              <m:t>−</m:t>
                            </m:r>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𝑟</m:t>
                                </m:r>
                              </m:e>
                              <m:sub>
                                <m:r>
                                  <a:rPr lang="en-CA" sz="4800" b="0" i="1" smtClean="0">
                                    <a:solidFill>
                                      <a:schemeClr val="tx1"/>
                                    </a:solidFill>
                                    <a:latin typeface="Cambria Math" panose="02040503050406030204" pitchFamily="18" charset="0"/>
                                  </a:rPr>
                                  <m:t>𝑠</m:t>
                                </m:r>
                              </m:sub>
                            </m:sSub>
                          </m:e>
                        </m:d>
                      </m:num>
                      <m:den>
                        <m:sSup>
                          <m:sSupPr>
                            <m:ctrlPr>
                              <a:rPr lang="en-CA" sz="4800" b="0" i="1" smtClean="0">
                                <a:solidFill>
                                  <a:schemeClr val="tx1"/>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𝑟</m:t>
                            </m:r>
                          </m:e>
                          <m:sup>
                            <m:r>
                              <a:rPr lang="en-CA" sz="4800" b="0" i="1" smtClean="0">
                                <a:solidFill>
                                  <a:schemeClr val="tx1"/>
                                </a:solidFill>
                                <a:latin typeface="Cambria Math" panose="02040503050406030204" pitchFamily="18" charset="0"/>
                              </a:rPr>
                              <m:t>3</m:t>
                            </m:r>
                          </m:sup>
                        </m:sSup>
                      </m:den>
                    </m:f>
                    <m:acc>
                      <m:accPr>
                        <m:chr m:val="⃗"/>
                        <m:ctrlPr>
                          <a:rPr lang="en-CA" sz="4800" b="0" i="1" smtClean="0">
                            <a:solidFill>
                              <a:srgbClr val="002060"/>
                            </a:solidFill>
                            <a:latin typeface="Cambria Math" panose="02040503050406030204" pitchFamily="18" charset="0"/>
                          </a:rPr>
                        </m:ctrlPr>
                      </m:accPr>
                      <m:e>
                        <m:sSub>
                          <m:sSubPr>
                            <m:ctrlPr>
                              <a:rPr lang="en-CA" sz="4800" b="0" i="1" smtClean="0">
                                <a:solidFill>
                                  <a:srgbClr val="002060"/>
                                </a:solidFill>
                                <a:latin typeface="Cambria Math" panose="02040503050406030204" pitchFamily="18" charset="0"/>
                              </a:rPr>
                            </m:ctrlPr>
                          </m:sSubPr>
                          <m:e>
                            <m:r>
                              <a:rPr lang="en-CA"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𝑟</m:t>
                            </m:r>
                          </m:sub>
                        </m:sSub>
                      </m:e>
                    </m:acc>
                  </m:oMath>
                </a14:m>
                <a:r>
                  <a:rPr lang="en-CA" sz="4800" dirty="0"/>
                  <a:t> </a:t>
                </a:r>
              </a:p>
              <a:p>
                <a:pPr>
                  <a:spcAft>
                    <a:spcPts val="1200"/>
                  </a:spcAft>
                </a:pPr>
                <a14:m>
                  <m:oMath xmlns:m="http://schemas.openxmlformats.org/officeDocument/2006/math">
                    <m:acc>
                      <m:accPr>
                        <m:chr m:val="⃗"/>
                        <m:ctrlPr>
                          <a:rPr lang="en-CA" sz="4800" b="0" i="1" smtClean="0">
                            <a:solidFill>
                              <a:srgbClr val="7030A0"/>
                            </a:solidFill>
                            <a:latin typeface="Cambria Math" panose="02040503050406030204" pitchFamily="18" charset="0"/>
                          </a:rPr>
                        </m:ctrlPr>
                      </m:accPr>
                      <m:e>
                        <m:r>
                          <a:rPr lang="en-CA" sz="4800" b="0" i="1" smtClean="0">
                            <a:solidFill>
                              <a:srgbClr val="7030A0"/>
                            </a:solidFill>
                            <a:latin typeface="Cambria Math" panose="02040503050406030204" pitchFamily="18" charset="0"/>
                          </a:rPr>
                          <m:t>𝐴</m:t>
                        </m:r>
                      </m:e>
                    </m:acc>
                    <m:r>
                      <a:rPr lang="en-CA" sz="4800" b="0" i="1" smtClean="0">
                        <a:solidFill>
                          <a:schemeClr val="tx1"/>
                        </a:solidFill>
                        <a:latin typeface="Cambria Math" panose="02040503050406030204" pitchFamily="18" charset="0"/>
                      </a:rPr>
                      <m:t>=</m:t>
                    </m:r>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𝑐</m:t>
                        </m:r>
                      </m:e>
                      <m:sup>
                        <m:r>
                          <a:rPr lang="en-CA" sz="4800" b="0" i="1" smtClean="0">
                            <a:latin typeface="Cambria Math" panose="02040503050406030204" pitchFamily="18" charset="0"/>
                          </a:rPr>
                          <m:t>2</m:t>
                        </m:r>
                      </m:sup>
                    </m:sSup>
                    <m:d>
                      <m:dPr>
                        <m:ctrlPr>
                          <a:rPr lang="en-CA" sz="4800" i="1">
                            <a:latin typeface="Cambria Math" panose="02040503050406030204" pitchFamily="18" charset="0"/>
                          </a:rPr>
                        </m:ctrlPr>
                      </m:dPr>
                      <m:e>
                        <m:f>
                          <m:fPr>
                            <m:ctrlPr>
                              <a:rPr lang="en-CA" sz="4800" i="1">
                                <a:latin typeface="Cambria Math" panose="02040503050406030204" pitchFamily="18" charset="0"/>
                              </a:rPr>
                            </m:ctrlPr>
                          </m:fPr>
                          <m:num>
                            <m:r>
                              <a:rPr lang="en-CA" sz="4800" i="1">
                                <a:solidFill>
                                  <a:srgbClr val="0070C0"/>
                                </a:solidFill>
                                <a:latin typeface="Cambria Math" panose="02040503050406030204" pitchFamily="18" charset="0"/>
                              </a:rPr>
                              <m:t>𝑟</m:t>
                            </m:r>
                          </m:num>
                          <m:den>
                            <m:r>
                              <a:rPr lang="en-CA" sz="4800" i="1">
                                <a:solidFill>
                                  <a:srgbClr val="0070C0"/>
                                </a:solidFill>
                                <a:latin typeface="Cambria Math" panose="02040503050406030204" pitchFamily="18" charset="0"/>
                              </a:rPr>
                              <m:t>𝑟</m:t>
                            </m:r>
                            <m:r>
                              <a:rPr lang="en-CA" sz="4800" i="1">
                                <a:latin typeface="Cambria Math" panose="02040503050406030204" pitchFamily="18" charset="0"/>
                              </a:rPr>
                              <m:t>−</m:t>
                            </m:r>
                            <m:sSub>
                              <m:sSubPr>
                                <m:ctrlPr>
                                  <a:rPr lang="en-CA" sz="4800" i="1">
                                    <a:latin typeface="Cambria Math" panose="02040503050406030204" pitchFamily="18" charset="0"/>
                                  </a:rPr>
                                </m:ctrlPr>
                              </m:sSubPr>
                              <m:e>
                                <m:r>
                                  <a:rPr lang="en-CA" sz="4800" i="1">
                                    <a:latin typeface="Cambria Math" panose="02040503050406030204" pitchFamily="18" charset="0"/>
                                  </a:rPr>
                                  <m:t>𝑟</m:t>
                                </m:r>
                              </m:e>
                              <m:sub>
                                <m:r>
                                  <a:rPr lang="en-CA" sz="4800" i="1">
                                    <a:latin typeface="Cambria Math" panose="02040503050406030204" pitchFamily="18" charset="0"/>
                                  </a:rPr>
                                  <m:t>𝑠</m:t>
                                </m:r>
                              </m:sub>
                            </m:sSub>
                          </m:den>
                        </m:f>
                      </m:e>
                    </m:d>
                    <m:f>
                      <m:fPr>
                        <m:ctrlPr>
                          <a:rPr lang="en-CA" sz="4800" b="0" i="1" smtClean="0">
                            <a:solidFill>
                              <a:schemeClr val="tx1"/>
                            </a:solidFill>
                            <a:latin typeface="Cambria Math" panose="02040503050406030204" pitchFamily="18" charset="0"/>
                          </a:rPr>
                        </m:ctrlPr>
                      </m:fPr>
                      <m:num>
                        <m:r>
                          <a:rPr lang="en-CA" sz="4800" b="0" i="1" smtClean="0">
                            <a:solidFill>
                              <a:schemeClr val="tx1"/>
                            </a:solidFill>
                            <a:latin typeface="Cambria Math" panose="02040503050406030204" pitchFamily="18" charset="0"/>
                          </a:rPr>
                          <m:t>1</m:t>
                        </m:r>
                      </m:num>
                      <m:den>
                        <m:r>
                          <a:rPr lang="en-CA" sz="4800" b="0" i="1" smtClean="0">
                            <a:solidFill>
                              <a:schemeClr val="tx1"/>
                            </a:solidFill>
                            <a:latin typeface="Cambria Math" panose="02040503050406030204" pitchFamily="18" charset="0"/>
                          </a:rPr>
                          <m:t>2</m:t>
                        </m:r>
                      </m:den>
                    </m:f>
                    <m:f>
                      <m:fPr>
                        <m:ctrlPr>
                          <a:rPr lang="en-CA" sz="4800" b="0" i="1" smtClean="0">
                            <a:solidFill>
                              <a:schemeClr val="tx1"/>
                            </a:solidFill>
                            <a:latin typeface="Cambria Math" panose="02040503050406030204" pitchFamily="18" charset="0"/>
                          </a:rPr>
                        </m:ctrlPr>
                      </m:fPr>
                      <m:num>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𝑟</m:t>
                            </m:r>
                          </m:e>
                          <m:sub>
                            <m:r>
                              <a:rPr lang="en-CA" sz="4800" b="0" i="1" smtClean="0">
                                <a:solidFill>
                                  <a:schemeClr val="tx1"/>
                                </a:solidFill>
                                <a:latin typeface="Cambria Math" panose="02040503050406030204" pitchFamily="18" charset="0"/>
                              </a:rPr>
                              <m:t>𝑠</m:t>
                            </m:r>
                          </m:sub>
                        </m:sSub>
                        <m:d>
                          <m:dPr>
                            <m:ctrlPr>
                              <a:rPr lang="en-CA" sz="4800" b="0" i="1" smtClean="0">
                                <a:solidFill>
                                  <a:schemeClr val="tx1"/>
                                </a:solidFill>
                                <a:latin typeface="Cambria Math" panose="02040503050406030204" pitchFamily="18" charset="0"/>
                              </a:rPr>
                            </m:ctrlPr>
                          </m:dPr>
                          <m:e>
                            <m:r>
                              <a:rPr lang="en-CA" sz="4800" b="0" i="1" smtClean="0">
                                <a:solidFill>
                                  <a:srgbClr val="0070C0"/>
                                </a:solidFill>
                                <a:latin typeface="Cambria Math" panose="02040503050406030204" pitchFamily="18" charset="0"/>
                              </a:rPr>
                              <m:t>𝑟</m:t>
                            </m:r>
                            <m:r>
                              <a:rPr lang="en-CA" sz="4800" b="0" i="1" smtClean="0">
                                <a:solidFill>
                                  <a:schemeClr val="tx1"/>
                                </a:solidFill>
                                <a:latin typeface="Cambria Math" panose="02040503050406030204" pitchFamily="18" charset="0"/>
                              </a:rPr>
                              <m:t>−</m:t>
                            </m:r>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𝑟</m:t>
                                </m:r>
                              </m:e>
                              <m:sub>
                                <m:r>
                                  <a:rPr lang="en-CA" sz="4800" b="0" i="1" smtClean="0">
                                    <a:solidFill>
                                      <a:schemeClr val="tx1"/>
                                    </a:solidFill>
                                    <a:latin typeface="Cambria Math" panose="02040503050406030204" pitchFamily="18" charset="0"/>
                                  </a:rPr>
                                  <m:t>𝑠</m:t>
                                </m:r>
                              </m:sub>
                            </m:sSub>
                          </m:e>
                        </m:d>
                      </m:num>
                      <m:den>
                        <m:sSup>
                          <m:sSupPr>
                            <m:ctrlPr>
                              <a:rPr lang="en-CA" sz="4800" b="0" i="1" smtClean="0">
                                <a:solidFill>
                                  <a:schemeClr val="tx1"/>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𝑟</m:t>
                            </m:r>
                          </m:e>
                          <m:sup>
                            <m:r>
                              <a:rPr lang="en-CA" sz="4800" b="0" i="1" smtClean="0">
                                <a:solidFill>
                                  <a:schemeClr val="tx1"/>
                                </a:solidFill>
                                <a:latin typeface="Cambria Math" panose="02040503050406030204" pitchFamily="18" charset="0"/>
                              </a:rPr>
                              <m:t>3</m:t>
                            </m:r>
                          </m:sup>
                        </m:sSup>
                      </m:den>
                    </m:f>
                    <m:acc>
                      <m:accPr>
                        <m:chr m:val="⃗"/>
                        <m:ctrlPr>
                          <a:rPr lang="en-CA" sz="4800" b="0" i="1" smtClean="0">
                            <a:solidFill>
                              <a:srgbClr val="002060"/>
                            </a:solidFill>
                            <a:latin typeface="Cambria Math" panose="02040503050406030204" pitchFamily="18" charset="0"/>
                          </a:rPr>
                        </m:ctrlPr>
                      </m:accPr>
                      <m:e>
                        <m:sSub>
                          <m:sSubPr>
                            <m:ctrlPr>
                              <a:rPr lang="en-CA" sz="4800" b="0" i="1" smtClean="0">
                                <a:solidFill>
                                  <a:srgbClr val="002060"/>
                                </a:solidFill>
                                <a:latin typeface="Cambria Math" panose="02040503050406030204" pitchFamily="18" charset="0"/>
                              </a:rPr>
                            </m:ctrlPr>
                          </m:sSubPr>
                          <m:e>
                            <m:r>
                              <a:rPr lang="en-CA"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𝑟</m:t>
                            </m:r>
                          </m:sub>
                        </m:sSub>
                      </m:e>
                    </m:acc>
                  </m:oMath>
                </a14:m>
                <a:r>
                  <a:rPr lang="en-CA" sz="4800" dirty="0"/>
                  <a:t> </a:t>
                </a:r>
              </a:p>
              <a:p>
                <a:pPr>
                  <a:spcAft>
                    <a:spcPts val="1200"/>
                  </a:spcAft>
                </a:pPr>
                <a14:m>
                  <m:oMath xmlns:m="http://schemas.openxmlformats.org/officeDocument/2006/math">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𝐴</m:t>
                        </m:r>
                      </m:e>
                    </m:acc>
                    <m:r>
                      <a:rPr lang="en-CA" sz="6000" b="0" i="1" smtClean="0">
                        <a:solidFill>
                          <a:schemeClr val="tx1"/>
                        </a:solidFill>
                        <a:latin typeface="Cambria Math" panose="02040503050406030204" pitchFamily="18" charset="0"/>
                      </a:rPr>
                      <m:t>=</m:t>
                    </m:r>
                    <m:f>
                      <m:fPr>
                        <m:ctrlPr>
                          <a:rPr lang="en-CA" sz="6000" b="0" i="1" smtClean="0">
                            <a:solidFill>
                              <a:schemeClr val="tx1"/>
                            </a:solidFill>
                            <a:latin typeface="Cambria Math" panose="02040503050406030204" pitchFamily="18" charset="0"/>
                          </a:rPr>
                        </m:ctrlPr>
                      </m:fPr>
                      <m:num>
                        <m:r>
                          <a:rPr lang="en-CA" sz="6000" b="0" i="1" smtClean="0">
                            <a:solidFill>
                              <a:schemeClr val="tx1"/>
                            </a:solidFill>
                            <a:latin typeface="Cambria Math" panose="02040503050406030204" pitchFamily="18" charset="0"/>
                          </a:rPr>
                          <m:t>1</m:t>
                        </m:r>
                      </m:num>
                      <m:den>
                        <m:r>
                          <a:rPr lang="en-CA" sz="6000" b="0" i="1" smtClean="0">
                            <a:solidFill>
                              <a:schemeClr val="tx1"/>
                            </a:solidFill>
                            <a:latin typeface="Cambria Math" panose="02040503050406030204" pitchFamily="18" charset="0"/>
                          </a:rPr>
                          <m:t>2</m:t>
                        </m:r>
                      </m:den>
                    </m:f>
                    <m:sSup>
                      <m:sSupPr>
                        <m:ctrlPr>
                          <a:rPr lang="en-CA" sz="6000" b="0" i="1" smtClean="0">
                            <a:latin typeface="Cambria Math" panose="02040503050406030204" pitchFamily="18" charset="0"/>
                          </a:rPr>
                        </m:ctrlPr>
                      </m:sSupPr>
                      <m:e>
                        <m:r>
                          <a:rPr lang="en-CA" sz="6000" b="0" i="1" smtClean="0">
                            <a:latin typeface="Cambria Math" panose="02040503050406030204" pitchFamily="18" charset="0"/>
                          </a:rPr>
                          <m:t>𝑐</m:t>
                        </m:r>
                      </m:e>
                      <m:sup>
                        <m:r>
                          <a:rPr lang="en-CA" sz="6000" b="0" i="1" smtClean="0">
                            <a:latin typeface="Cambria Math" panose="02040503050406030204" pitchFamily="18" charset="0"/>
                          </a:rPr>
                          <m:t>2</m:t>
                        </m:r>
                      </m:sup>
                    </m:sSup>
                    <m:f>
                      <m:fPr>
                        <m:ctrlPr>
                          <a:rPr lang="en-CA" sz="6000" b="0" i="1" smtClean="0">
                            <a:solidFill>
                              <a:schemeClr val="tx1"/>
                            </a:solidFill>
                            <a:latin typeface="Cambria Math" panose="02040503050406030204" pitchFamily="18" charset="0"/>
                          </a:rPr>
                        </m:ctrlPr>
                      </m:fPr>
                      <m:num>
                        <m:sSub>
                          <m:sSubPr>
                            <m:ctrlPr>
                              <a:rPr lang="en-CA" sz="6000" b="0" i="1" smtClean="0">
                                <a:solidFill>
                                  <a:schemeClr val="tx1"/>
                                </a:solidFill>
                                <a:latin typeface="Cambria Math" panose="02040503050406030204" pitchFamily="18" charset="0"/>
                              </a:rPr>
                            </m:ctrlPr>
                          </m:sSubPr>
                          <m:e>
                            <m:r>
                              <a:rPr lang="en-CA" sz="6000" b="0" i="1" smtClean="0">
                                <a:solidFill>
                                  <a:schemeClr val="tx1"/>
                                </a:solidFill>
                                <a:latin typeface="Cambria Math" panose="02040503050406030204" pitchFamily="18" charset="0"/>
                              </a:rPr>
                              <m:t>𝑟</m:t>
                            </m:r>
                          </m:e>
                          <m:sub>
                            <m:r>
                              <a:rPr lang="en-CA" sz="6000" b="0" i="1" smtClean="0">
                                <a:solidFill>
                                  <a:schemeClr val="tx1"/>
                                </a:solidFill>
                                <a:latin typeface="Cambria Math" panose="02040503050406030204" pitchFamily="18" charset="0"/>
                              </a:rPr>
                              <m:t>𝑠</m:t>
                            </m:r>
                          </m:sub>
                        </m:sSub>
                      </m:num>
                      <m:den>
                        <m:sSup>
                          <m:sSupPr>
                            <m:ctrlPr>
                              <a:rPr lang="en-CA" sz="6000" i="1">
                                <a:latin typeface="Cambria Math" panose="02040503050406030204" pitchFamily="18" charset="0"/>
                              </a:rPr>
                            </m:ctrlPr>
                          </m:sSupPr>
                          <m:e>
                            <m:r>
                              <a:rPr lang="en-CA" sz="6000" i="1">
                                <a:solidFill>
                                  <a:srgbClr val="0070C0"/>
                                </a:solidFill>
                                <a:latin typeface="Cambria Math" panose="02040503050406030204" pitchFamily="18" charset="0"/>
                              </a:rPr>
                              <m:t>𝑟</m:t>
                            </m:r>
                          </m:e>
                          <m:sup>
                            <m:r>
                              <a:rPr lang="en-CA" sz="6000" b="0" i="1" smtClean="0">
                                <a:latin typeface="Cambria Math" panose="02040503050406030204" pitchFamily="18" charset="0"/>
                              </a:rPr>
                              <m:t>2</m:t>
                            </m:r>
                          </m:sup>
                        </m:sSup>
                      </m:den>
                    </m:f>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𝑟</m:t>
                            </m:r>
                          </m:sub>
                        </m:sSub>
                      </m:e>
                    </m:acc>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𝐺𝑀</m:t>
                        </m:r>
                      </m:num>
                      <m:den>
                        <m:sSup>
                          <m:sSupPr>
                            <m:ctrlPr>
                              <a:rPr lang="en-CA" sz="6000" i="1">
                                <a:latin typeface="Cambria Math" panose="02040503050406030204" pitchFamily="18" charset="0"/>
                              </a:rPr>
                            </m:ctrlPr>
                          </m:sSupPr>
                          <m:e>
                            <m:r>
                              <a:rPr lang="en-CA" sz="6000" i="1">
                                <a:solidFill>
                                  <a:srgbClr val="0070C0"/>
                                </a:solidFill>
                                <a:latin typeface="Cambria Math" panose="02040503050406030204" pitchFamily="18" charset="0"/>
                              </a:rPr>
                              <m:t>𝑟</m:t>
                            </m:r>
                          </m:e>
                          <m:sup>
                            <m:r>
                              <a:rPr lang="en-CA" sz="6000" b="0" i="1" smtClean="0">
                                <a:latin typeface="Cambria Math" panose="02040503050406030204" pitchFamily="18" charset="0"/>
                              </a:rPr>
                              <m:t>2</m:t>
                            </m:r>
                          </m:sup>
                        </m:sSup>
                      </m:den>
                    </m:f>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𝑟</m:t>
                            </m:r>
                          </m:sub>
                        </m:sSub>
                      </m:e>
                    </m:acc>
                  </m:oMath>
                </a14:m>
                <a:r>
                  <a:rPr lang="en-CA" sz="6000" dirty="0"/>
                  <a:t> </a:t>
                </a:r>
              </a:p>
            </p:txBody>
          </p:sp>
        </mc:Choice>
        <mc:Fallback xmlns="">
          <p:sp>
            <p:nvSpPr>
              <p:cNvPr id="4" name="TextBox 3">
                <a:extLst>
                  <a:ext uri="{FF2B5EF4-FFF2-40B4-BE49-F238E27FC236}">
                    <a16:creationId xmlns:a16="http://schemas.microsoft.com/office/drawing/2014/main" id="{FFE0F69E-0444-F4B7-0257-B2EA8AD7AAFA}"/>
                  </a:ext>
                </a:extLst>
              </p:cNvPr>
              <p:cNvSpPr txBox="1">
                <a:spLocks noRot="1" noChangeAspect="1" noMove="1" noResize="1" noEditPoints="1" noAdjustHandles="1" noChangeArrowheads="1" noChangeShapeType="1" noTextEdit="1"/>
              </p:cNvSpPr>
              <p:nvPr/>
            </p:nvSpPr>
            <p:spPr>
              <a:xfrm>
                <a:off x="101599" y="132845"/>
                <a:ext cx="11088915" cy="621291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CBC4EC-BEB4-D105-7CB5-350FF89E3EA1}"/>
                  </a:ext>
                </a:extLst>
              </p:cNvPr>
              <p:cNvSpPr txBox="1"/>
              <p:nvPr/>
            </p:nvSpPr>
            <p:spPr>
              <a:xfrm>
                <a:off x="8022770" y="1916422"/>
                <a:ext cx="3955143" cy="2450543"/>
              </a:xfrm>
              <a:prstGeom prst="rect">
                <a:avLst/>
              </a:prstGeom>
              <a:noFill/>
              <a:ln w="38100">
                <a:solidFill>
                  <a:schemeClr val="tx1"/>
                </a:solidFill>
              </a:ln>
            </p:spPr>
            <p:txBody>
              <a:bodyPr wrap="square" rtlCol="0">
                <a:spAutoFit/>
              </a:bodyPr>
              <a:lstStyle/>
              <a:p>
                <a:pPr algn="ctr"/>
                <a14:m>
                  <m:oMath xmlns:m="http://schemas.openxmlformats.org/officeDocument/2006/math">
                    <m:sSub>
                      <m:sSubPr>
                        <m:ctrlPr>
                          <a:rPr lang="en-CA" sz="5400" b="0" i="1" smtClean="0">
                            <a:solidFill>
                              <a:schemeClr val="tx1"/>
                            </a:solidFill>
                            <a:latin typeface="Cambria Math" panose="02040503050406030204" pitchFamily="18" charset="0"/>
                          </a:rPr>
                        </m:ctrlPr>
                      </m:sSubPr>
                      <m:e>
                        <m:r>
                          <a:rPr lang="en-CA" sz="5400" b="0" i="1" smtClean="0">
                            <a:solidFill>
                              <a:schemeClr val="tx1"/>
                            </a:solidFill>
                            <a:latin typeface="Cambria Math" panose="02040503050406030204" pitchFamily="18" charset="0"/>
                          </a:rPr>
                          <m:t>𝑟</m:t>
                        </m:r>
                      </m:e>
                      <m:sub>
                        <m:r>
                          <a:rPr lang="en-CA" sz="5400" b="0" i="1" smtClean="0">
                            <a:solidFill>
                              <a:schemeClr val="tx1"/>
                            </a:solidFill>
                            <a:latin typeface="Cambria Math" panose="02040503050406030204" pitchFamily="18" charset="0"/>
                          </a:rPr>
                          <m:t>𝑠</m:t>
                        </m:r>
                      </m:sub>
                    </m:sSub>
                    <m:r>
                      <a:rPr lang="en-CA" sz="5400" b="0" i="1" smtClean="0">
                        <a:solidFill>
                          <a:schemeClr val="tx1"/>
                        </a:solidFill>
                        <a:latin typeface="Cambria Math" panose="02040503050406030204" pitchFamily="18" charset="0"/>
                      </a:rPr>
                      <m:t>≡</m:t>
                    </m:r>
                    <m:f>
                      <m:fPr>
                        <m:ctrlPr>
                          <a:rPr lang="en-CA" sz="5400" b="0" i="1" smtClean="0">
                            <a:solidFill>
                              <a:schemeClr val="tx1"/>
                            </a:solidFill>
                            <a:latin typeface="Cambria Math" panose="02040503050406030204" pitchFamily="18" charset="0"/>
                          </a:rPr>
                        </m:ctrlPr>
                      </m:fPr>
                      <m:num>
                        <m:r>
                          <a:rPr lang="en-CA" sz="5400" b="0" i="1" smtClean="0">
                            <a:solidFill>
                              <a:schemeClr val="tx1"/>
                            </a:solidFill>
                            <a:latin typeface="Cambria Math" panose="02040503050406030204" pitchFamily="18" charset="0"/>
                          </a:rPr>
                          <m:t>2</m:t>
                        </m:r>
                        <m:r>
                          <a:rPr lang="en-CA" sz="5400" b="0" i="1" smtClean="0">
                            <a:solidFill>
                              <a:schemeClr val="tx1"/>
                            </a:solidFill>
                            <a:latin typeface="Cambria Math" panose="02040503050406030204" pitchFamily="18" charset="0"/>
                          </a:rPr>
                          <m:t>𝐺𝑀</m:t>
                        </m:r>
                      </m:num>
                      <m:den>
                        <m:sSup>
                          <m:sSupPr>
                            <m:ctrlPr>
                              <a:rPr lang="en-CA" sz="5400" b="0" i="1" smtClean="0">
                                <a:solidFill>
                                  <a:schemeClr val="tx1"/>
                                </a:solidFill>
                                <a:latin typeface="Cambria Math" panose="02040503050406030204" pitchFamily="18" charset="0"/>
                              </a:rPr>
                            </m:ctrlPr>
                          </m:sSupPr>
                          <m:e>
                            <m:r>
                              <a:rPr lang="en-CA" sz="5400" b="0" i="1" smtClean="0">
                                <a:solidFill>
                                  <a:schemeClr val="tx1"/>
                                </a:solidFill>
                                <a:latin typeface="Cambria Math" panose="02040503050406030204" pitchFamily="18" charset="0"/>
                              </a:rPr>
                              <m:t>𝑐</m:t>
                            </m:r>
                          </m:e>
                          <m:sup>
                            <m:r>
                              <a:rPr lang="en-CA" sz="5400" b="0" i="1" smtClean="0">
                                <a:solidFill>
                                  <a:schemeClr val="tx1"/>
                                </a:solidFill>
                                <a:latin typeface="Cambria Math" panose="02040503050406030204" pitchFamily="18" charset="0"/>
                              </a:rPr>
                              <m:t>2</m:t>
                            </m:r>
                          </m:sup>
                        </m:sSup>
                      </m:den>
                    </m:f>
                  </m:oMath>
                </a14:m>
                <a:r>
                  <a:rPr lang="en-CA" sz="5400" dirty="0"/>
                  <a:t> </a:t>
                </a:r>
              </a:p>
              <a:p>
                <a:pPr algn="ctr"/>
                <a14:m>
                  <m:oMath xmlns:m="http://schemas.openxmlformats.org/officeDocument/2006/math">
                    <m:r>
                      <a:rPr lang="en-CA" sz="5400" b="0" i="1" smtClean="0">
                        <a:solidFill>
                          <a:schemeClr val="tx1"/>
                        </a:solidFill>
                        <a:latin typeface="Cambria Math" panose="02040503050406030204" pitchFamily="18" charset="0"/>
                      </a:rPr>
                      <m:t> </m:t>
                    </m:r>
                    <m:f>
                      <m:fPr>
                        <m:ctrlPr>
                          <a:rPr lang="en-CA" sz="5400" b="0" i="1" smtClean="0">
                            <a:solidFill>
                              <a:schemeClr val="tx1"/>
                            </a:solidFill>
                            <a:latin typeface="Cambria Math" panose="02040503050406030204" pitchFamily="18" charset="0"/>
                          </a:rPr>
                        </m:ctrlPr>
                      </m:fPr>
                      <m:num>
                        <m:r>
                          <a:rPr lang="en-CA" sz="5400" b="0" i="1" smtClean="0">
                            <a:solidFill>
                              <a:schemeClr val="tx1"/>
                            </a:solidFill>
                            <a:latin typeface="Cambria Math" panose="02040503050406030204" pitchFamily="18" charset="0"/>
                          </a:rPr>
                          <m:t>1</m:t>
                        </m:r>
                      </m:num>
                      <m:den>
                        <m:r>
                          <a:rPr lang="en-CA" sz="5400" b="0" i="1" smtClean="0">
                            <a:solidFill>
                              <a:schemeClr val="tx1"/>
                            </a:solidFill>
                            <a:latin typeface="Cambria Math" panose="02040503050406030204" pitchFamily="18" charset="0"/>
                          </a:rPr>
                          <m:t>2</m:t>
                        </m:r>
                      </m:den>
                    </m:f>
                    <m:sSup>
                      <m:sSupPr>
                        <m:ctrlPr>
                          <a:rPr lang="en-CA" sz="5400" b="0" i="1" smtClean="0">
                            <a:solidFill>
                              <a:schemeClr val="tx1"/>
                            </a:solidFill>
                            <a:latin typeface="Cambria Math" panose="02040503050406030204" pitchFamily="18" charset="0"/>
                          </a:rPr>
                        </m:ctrlPr>
                      </m:sSupPr>
                      <m:e>
                        <m:r>
                          <a:rPr lang="en-CA" sz="5400" b="0" i="1" smtClean="0">
                            <a:solidFill>
                              <a:schemeClr val="tx1"/>
                            </a:solidFill>
                            <a:latin typeface="Cambria Math" panose="02040503050406030204" pitchFamily="18" charset="0"/>
                          </a:rPr>
                          <m:t>𝑐</m:t>
                        </m:r>
                      </m:e>
                      <m:sup>
                        <m:r>
                          <a:rPr lang="en-CA" sz="5400" b="0" i="1" smtClean="0">
                            <a:solidFill>
                              <a:schemeClr val="tx1"/>
                            </a:solidFill>
                            <a:latin typeface="Cambria Math" panose="02040503050406030204" pitchFamily="18" charset="0"/>
                          </a:rPr>
                          <m:t>2</m:t>
                        </m:r>
                      </m:sup>
                    </m:sSup>
                    <m:sSub>
                      <m:sSubPr>
                        <m:ctrlPr>
                          <a:rPr lang="en-CA" sz="5400" b="0" i="1" smtClean="0">
                            <a:solidFill>
                              <a:schemeClr val="tx1"/>
                            </a:solidFill>
                            <a:latin typeface="Cambria Math" panose="02040503050406030204" pitchFamily="18" charset="0"/>
                          </a:rPr>
                        </m:ctrlPr>
                      </m:sSubPr>
                      <m:e>
                        <m:r>
                          <a:rPr lang="en-CA" sz="5400" b="0" i="1" smtClean="0">
                            <a:solidFill>
                              <a:schemeClr val="tx1"/>
                            </a:solidFill>
                            <a:latin typeface="Cambria Math" panose="02040503050406030204" pitchFamily="18" charset="0"/>
                          </a:rPr>
                          <m:t>𝑟</m:t>
                        </m:r>
                      </m:e>
                      <m:sub>
                        <m:r>
                          <a:rPr lang="en-CA" sz="5400" b="0" i="1" smtClean="0">
                            <a:solidFill>
                              <a:schemeClr val="tx1"/>
                            </a:solidFill>
                            <a:latin typeface="Cambria Math" panose="02040503050406030204" pitchFamily="18" charset="0"/>
                          </a:rPr>
                          <m:t>𝑠</m:t>
                        </m:r>
                      </m:sub>
                    </m:sSub>
                    <m:r>
                      <a:rPr lang="en-CA" sz="5400" b="0" i="1" smtClean="0">
                        <a:solidFill>
                          <a:schemeClr val="tx1"/>
                        </a:solidFill>
                        <a:latin typeface="Cambria Math" panose="02040503050406030204" pitchFamily="18" charset="0"/>
                      </a:rPr>
                      <m:t>=</m:t>
                    </m:r>
                    <m:r>
                      <a:rPr lang="en-CA" sz="5400" b="0" i="1" smtClean="0">
                        <a:solidFill>
                          <a:schemeClr val="tx1"/>
                        </a:solidFill>
                        <a:latin typeface="Cambria Math" panose="02040503050406030204" pitchFamily="18" charset="0"/>
                      </a:rPr>
                      <m:t>𝐺𝑀</m:t>
                    </m:r>
                  </m:oMath>
                </a14:m>
                <a:r>
                  <a:rPr lang="en-CA" sz="5400" dirty="0"/>
                  <a:t> </a:t>
                </a:r>
              </a:p>
            </p:txBody>
          </p:sp>
        </mc:Choice>
        <mc:Fallback xmlns="">
          <p:sp>
            <p:nvSpPr>
              <p:cNvPr id="5" name="TextBox 4">
                <a:extLst>
                  <a:ext uri="{FF2B5EF4-FFF2-40B4-BE49-F238E27FC236}">
                    <a16:creationId xmlns:a16="http://schemas.microsoft.com/office/drawing/2014/main" id="{52CBC4EC-BEB4-D105-7CB5-350FF89E3EA1}"/>
                  </a:ext>
                </a:extLst>
              </p:cNvPr>
              <p:cNvSpPr txBox="1">
                <a:spLocks noRot="1" noChangeAspect="1" noMove="1" noResize="1" noEditPoints="1" noAdjustHandles="1" noChangeArrowheads="1" noChangeShapeType="1" noTextEdit="1"/>
              </p:cNvSpPr>
              <p:nvPr/>
            </p:nvSpPr>
            <p:spPr>
              <a:xfrm>
                <a:off x="8022770" y="1916422"/>
                <a:ext cx="3955143" cy="2450543"/>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934628669"/>
      </p:ext>
    </p:extLst>
  </p:cSld>
  <p:clrMapOvr>
    <a:masterClrMapping/>
  </p:clrMapOvr>
  <mc:AlternateContent xmlns:mc="http://schemas.openxmlformats.org/markup-compatibility/2006" xmlns:p14="http://schemas.microsoft.com/office/powerpoint/2010/main">
    <mc:Choice Requires="p14">
      <p:transition spd="slow" p14:dur="2000" advTm="10950"/>
    </mc:Choice>
    <mc:Fallback xmlns="">
      <p:transition spd="slow" advTm="10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E0F69E-0444-F4B7-0257-B2EA8AD7AAFA}"/>
                  </a:ext>
                </a:extLst>
              </p:cNvPr>
              <p:cNvSpPr txBox="1"/>
              <p:nvPr/>
            </p:nvSpPr>
            <p:spPr>
              <a:xfrm>
                <a:off x="0" y="-128412"/>
                <a:ext cx="11843657" cy="6805453"/>
              </a:xfrm>
              <a:prstGeom prst="rect">
                <a:avLst/>
              </a:prstGeom>
              <a:noFill/>
            </p:spPr>
            <p:txBody>
              <a:bodyPr wrap="square" rtlCol="0">
                <a:spAutoFit/>
              </a:bodyPr>
              <a:lstStyle/>
              <a:p>
                <a:r>
                  <a:rPr lang="en-CA" sz="4800" dirty="0"/>
                  <a:t>Proper acceleration </a:t>
                </a:r>
                <a14:m>
                  <m:oMath xmlns:m="http://schemas.openxmlformats.org/officeDocument/2006/math">
                    <m:r>
                      <a:rPr lang="en-CA" sz="4800" i="1" dirty="0" smtClean="0">
                        <a:latin typeface="Cambria Math" panose="02040503050406030204" pitchFamily="18" charset="0"/>
                      </a:rPr>
                      <m:t>=</m:t>
                    </m:r>
                    <m:d>
                      <m:dPr>
                        <m:begChr m:val="‖"/>
                        <m:endChr m:val="‖"/>
                        <m:ctrlPr>
                          <a:rPr lang="en-CA" sz="4800" i="1" smtClean="0">
                            <a:latin typeface="Cambria Math" panose="02040503050406030204" pitchFamily="18" charset="0"/>
                          </a:rPr>
                        </m:ctrlPr>
                      </m:dPr>
                      <m:e>
                        <m:acc>
                          <m:accPr>
                            <m:chr m:val="⃗"/>
                            <m:ctrlPr>
                              <a:rPr lang="en-CA" sz="4800" i="1">
                                <a:solidFill>
                                  <a:srgbClr val="7030A0"/>
                                </a:solidFill>
                                <a:latin typeface="Cambria Math" panose="02040503050406030204" pitchFamily="18" charset="0"/>
                              </a:rPr>
                            </m:ctrlPr>
                          </m:accPr>
                          <m:e>
                            <m:r>
                              <a:rPr lang="en-CA" sz="4800" i="1">
                                <a:solidFill>
                                  <a:srgbClr val="7030A0"/>
                                </a:solidFill>
                                <a:latin typeface="Cambria Math" panose="02040503050406030204" pitchFamily="18" charset="0"/>
                              </a:rPr>
                              <m:t>𝐴</m:t>
                            </m:r>
                          </m:e>
                        </m:acc>
                      </m:e>
                    </m:d>
                    <m:r>
                      <a:rPr lang="en-CA" sz="4800" b="0" i="1" smtClean="0">
                        <a:solidFill>
                          <a:schemeClr val="tx1"/>
                        </a:solidFill>
                        <a:latin typeface="Cambria Math" panose="02040503050406030204" pitchFamily="18" charset="0"/>
                      </a:rPr>
                      <m:t>=</m:t>
                    </m:r>
                    <m:rad>
                      <m:radPr>
                        <m:degHide m:val="on"/>
                        <m:ctrlPr>
                          <a:rPr lang="en-CA" sz="4800" b="0" i="1" smtClean="0">
                            <a:solidFill>
                              <a:schemeClr val="tx1"/>
                            </a:solidFill>
                            <a:latin typeface="Cambria Math" panose="02040503050406030204" pitchFamily="18" charset="0"/>
                          </a:rPr>
                        </m:ctrlPr>
                      </m:radPr>
                      <m:deg/>
                      <m:e>
                        <m:r>
                          <a:rPr lang="en-CA" sz="4800" b="0" i="1" smtClean="0">
                            <a:solidFill>
                              <a:schemeClr val="tx1"/>
                            </a:solidFill>
                            <a:latin typeface="Cambria Math" panose="02040503050406030204" pitchFamily="18" charset="0"/>
                          </a:rPr>
                          <m:t>−</m:t>
                        </m:r>
                        <m:acc>
                          <m:accPr>
                            <m:chr m:val="⃗"/>
                            <m:ctrlPr>
                              <a:rPr lang="en-CA" sz="4800" i="1">
                                <a:solidFill>
                                  <a:srgbClr val="7030A0"/>
                                </a:solidFill>
                                <a:latin typeface="Cambria Math" panose="02040503050406030204" pitchFamily="18" charset="0"/>
                              </a:rPr>
                            </m:ctrlPr>
                          </m:accPr>
                          <m:e>
                            <m:r>
                              <a:rPr lang="en-CA" sz="4800" i="1">
                                <a:solidFill>
                                  <a:srgbClr val="7030A0"/>
                                </a:solidFill>
                                <a:latin typeface="Cambria Math" panose="02040503050406030204" pitchFamily="18" charset="0"/>
                              </a:rPr>
                              <m:t>𝐴</m:t>
                            </m:r>
                          </m:e>
                        </m:acc>
                        <m:r>
                          <a:rPr lang="en-CA" sz="4800" b="0" i="1" smtClean="0">
                            <a:solidFill>
                              <a:schemeClr val="tx1"/>
                            </a:solidFill>
                            <a:latin typeface="Cambria Math" panose="02040503050406030204" pitchFamily="18" charset="0"/>
                          </a:rPr>
                          <m:t>⋅</m:t>
                        </m:r>
                        <m:acc>
                          <m:accPr>
                            <m:chr m:val="⃗"/>
                            <m:ctrlPr>
                              <a:rPr lang="en-CA" sz="4800" i="1">
                                <a:solidFill>
                                  <a:srgbClr val="7030A0"/>
                                </a:solidFill>
                                <a:latin typeface="Cambria Math" panose="02040503050406030204" pitchFamily="18" charset="0"/>
                              </a:rPr>
                            </m:ctrlPr>
                          </m:accPr>
                          <m:e>
                            <m:r>
                              <a:rPr lang="en-CA" sz="4800" i="1">
                                <a:solidFill>
                                  <a:srgbClr val="7030A0"/>
                                </a:solidFill>
                                <a:latin typeface="Cambria Math" panose="02040503050406030204" pitchFamily="18" charset="0"/>
                              </a:rPr>
                              <m:t>𝐴</m:t>
                            </m:r>
                          </m:e>
                        </m:acc>
                      </m:e>
                    </m:rad>
                  </m:oMath>
                </a14:m>
                <a:r>
                  <a:rPr lang="en-CA" sz="4800" dirty="0"/>
                  <a:t> </a:t>
                </a:r>
              </a:p>
              <a:p>
                <a14:m>
                  <m:oMath xmlns:m="http://schemas.openxmlformats.org/officeDocument/2006/math">
                    <m:d>
                      <m:dPr>
                        <m:begChr m:val="‖"/>
                        <m:endChr m:val="‖"/>
                        <m:ctrlPr>
                          <a:rPr lang="en-CA" sz="4800" i="1">
                            <a:latin typeface="Cambria Math" panose="02040503050406030204" pitchFamily="18" charset="0"/>
                          </a:rPr>
                        </m:ctrlPr>
                      </m:dPr>
                      <m:e>
                        <m:acc>
                          <m:accPr>
                            <m:chr m:val="⃗"/>
                            <m:ctrlPr>
                              <a:rPr lang="en-CA" sz="4800" i="1">
                                <a:solidFill>
                                  <a:srgbClr val="7030A0"/>
                                </a:solidFill>
                                <a:latin typeface="Cambria Math" panose="02040503050406030204" pitchFamily="18" charset="0"/>
                              </a:rPr>
                            </m:ctrlPr>
                          </m:accPr>
                          <m:e>
                            <m:r>
                              <a:rPr lang="en-CA" sz="4800" i="1">
                                <a:solidFill>
                                  <a:srgbClr val="7030A0"/>
                                </a:solidFill>
                                <a:latin typeface="Cambria Math" panose="02040503050406030204" pitchFamily="18" charset="0"/>
                              </a:rPr>
                              <m:t>𝐴</m:t>
                            </m:r>
                          </m:e>
                        </m:acc>
                      </m:e>
                    </m:d>
                    <m:r>
                      <a:rPr lang="en-CA" sz="4800" b="0" i="1" smtClean="0">
                        <a:solidFill>
                          <a:schemeClr val="tx1"/>
                        </a:solidFill>
                        <a:latin typeface="Cambria Math" panose="02040503050406030204" pitchFamily="18" charset="0"/>
                      </a:rPr>
                      <m:t>=</m:t>
                    </m:r>
                    <m:rad>
                      <m:radPr>
                        <m:degHide m:val="on"/>
                        <m:ctrlPr>
                          <a:rPr lang="en-CA" sz="4800" i="1">
                            <a:latin typeface="Cambria Math" panose="02040503050406030204" pitchFamily="18" charset="0"/>
                          </a:rPr>
                        </m:ctrlPr>
                      </m:radPr>
                      <m:deg/>
                      <m:e>
                        <m:r>
                          <a:rPr lang="en-CA" sz="4800" i="1">
                            <a:latin typeface="Cambria Math" panose="02040503050406030204" pitchFamily="18" charset="0"/>
                          </a:rPr>
                          <m:t>−</m:t>
                        </m:r>
                        <m:d>
                          <m:dPr>
                            <m:ctrlPr>
                              <a:rPr lang="en-CA" sz="4800" b="0" i="1" smtClean="0">
                                <a:latin typeface="Cambria Math" panose="02040503050406030204" pitchFamily="18" charset="0"/>
                              </a:rPr>
                            </m:ctrlPr>
                          </m:dPr>
                          <m:e>
                            <m:f>
                              <m:fPr>
                                <m:ctrlPr>
                                  <a:rPr lang="en-CA" sz="4800" i="1">
                                    <a:latin typeface="Cambria Math" panose="02040503050406030204" pitchFamily="18" charset="0"/>
                                  </a:rPr>
                                </m:ctrlPr>
                              </m:fPr>
                              <m:num>
                                <m:r>
                                  <a:rPr lang="en-CA" sz="4800" i="1">
                                    <a:latin typeface="Cambria Math" panose="02040503050406030204" pitchFamily="18" charset="0"/>
                                  </a:rPr>
                                  <m:t>𝐺𝑀</m:t>
                                </m:r>
                              </m:num>
                              <m:den>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𝑟</m:t>
                                    </m:r>
                                  </m:e>
                                  <m:sup>
                                    <m:r>
                                      <a:rPr lang="en-CA" sz="4800" i="1">
                                        <a:latin typeface="Cambria Math" panose="02040503050406030204" pitchFamily="18" charset="0"/>
                                      </a:rPr>
                                      <m:t>2</m:t>
                                    </m:r>
                                  </m:sup>
                                </m:sSup>
                              </m:den>
                            </m:f>
                            <m:acc>
                              <m:accPr>
                                <m:chr m:val="⃗"/>
                                <m:ctrlPr>
                                  <a:rPr lang="en-CA" sz="4800" i="1">
                                    <a:solidFill>
                                      <a:srgbClr val="002060"/>
                                    </a:solidFill>
                                    <a:latin typeface="Cambria Math" panose="02040503050406030204" pitchFamily="18" charset="0"/>
                                  </a:rPr>
                                </m:ctrlPr>
                              </m:accPr>
                              <m:e>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𝑒</m:t>
                                    </m:r>
                                  </m:e>
                                  <m:sub>
                                    <m:r>
                                      <a:rPr lang="en-CA" sz="4800" i="1">
                                        <a:solidFill>
                                          <a:srgbClr val="002060"/>
                                        </a:solidFill>
                                        <a:latin typeface="Cambria Math" panose="02040503050406030204" pitchFamily="18" charset="0"/>
                                      </a:rPr>
                                      <m:t>𝑟</m:t>
                                    </m:r>
                                  </m:sub>
                                </m:sSub>
                              </m:e>
                            </m:acc>
                          </m:e>
                        </m:d>
                        <m:r>
                          <a:rPr lang="en-CA" sz="4800" i="1">
                            <a:latin typeface="Cambria Math" panose="02040503050406030204" pitchFamily="18" charset="0"/>
                          </a:rPr>
                          <m:t>⋅</m:t>
                        </m:r>
                        <m:d>
                          <m:dPr>
                            <m:ctrlPr>
                              <a:rPr lang="en-CA" sz="4800" i="1">
                                <a:latin typeface="Cambria Math" panose="02040503050406030204" pitchFamily="18" charset="0"/>
                              </a:rPr>
                            </m:ctrlPr>
                          </m:dPr>
                          <m:e>
                            <m:f>
                              <m:fPr>
                                <m:ctrlPr>
                                  <a:rPr lang="en-CA" sz="4800" i="1">
                                    <a:latin typeface="Cambria Math" panose="02040503050406030204" pitchFamily="18" charset="0"/>
                                  </a:rPr>
                                </m:ctrlPr>
                              </m:fPr>
                              <m:num>
                                <m:r>
                                  <a:rPr lang="en-CA" sz="4800" i="1">
                                    <a:latin typeface="Cambria Math" panose="02040503050406030204" pitchFamily="18" charset="0"/>
                                  </a:rPr>
                                  <m:t>𝐺𝑀</m:t>
                                </m:r>
                              </m:num>
                              <m:den>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𝑟</m:t>
                                    </m:r>
                                  </m:e>
                                  <m:sup>
                                    <m:r>
                                      <a:rPr lang="en-CA" sz="4800" i="1">
                                        <a:latin typeface="Cambria Math" panose="02040503050406030204" pitchFamily="18" charset="0"/>
                                      </a:rPr>
                                      <m:t>2</m:t>
                                    </m:r>
                                  </m:sup>
                                </m:sSup>
                              </m:den>
                            </m:f>
                            <m:acc>
                              <m:accPr>
                                <m:chr m:val="⃗"/>
                                <m:ctrlPr>
                                  <a:rPr lang="en-CA" sz="4800" i="1">
                                    <a:solidFill>
                                      <a:srgbClr val="002060"/>
                                    </a:solidFill>
                                    <a:latin typeface="Cambria Math" panose="02040503050406030204" pitchFamily="18" charset="0"/>
                                  </a:rPr>
                                </m:ctrlPr>
                              </m:accPr>
                              <m:e>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𝑒</m:t>
                                    </m:r>
                                  </m:e>
                                  <m:sub>
                                    <m:r>
                                      <a:rPr lang="en-CA" sz="4800" i="1">
                                        <a:solidFill>
                                          <a:srgbClr val="002060"/>
                                        </a:solidFill>
                                        <a:latin typeface="Cambria Math" panose="02040503050406030204" pitchFamily="18" charset="0"/>
                                      </a:rPr>
                                      <m:t>𝑟</m:t>
                                    </m:r>
                                  </m:sub>
                                </m:sSub>
                              </m:e>
                            </m:acc>
                          </m:e>
                        </m:d>
                      </m:e>
                    </m:rad>
                  </m:oMath>
                </a14:m>
                <a:r>
                  <a:rPr lang="en-CA" sz="4800" dirty="0"/>
                  <a:t> </a:t>
                </a:r>
              </a:p>
              <a:p>
                <a14:m>
                  <m:oMath xmlns:m="http://schemas.openxmlformats.org/officeDocument/2006/math">
                    <m:d>
                      <m:dPr>
                        <m:begChr m:val="‖"/>
                        <m:endChr m:val="‖"/>
                        <m:ctrlPr>
                          <a:rPr lang="en-CA" sz="4800" i="1">
                            <a:latin typeface="Cambria Math" panose="02040503050406030204" pitchFamily="18" charset="0"/>
                          </a:rPr>
                        </m:ctrlPr>
                      </m:dPr>
                      <m:e>
                        <m:acc>
                          <m:accPr>
                            <m:chr m:val="⃗"/>
                            <m:ctrlPr>
                              <a:rPr lang="en-CA" sz="4800" i="1">
                                <a:solidFill>
                                  <a:srgbClr val="7030A0"/>
                                </a:solidFill>
                                <a:latin typeface="Cambria Math" panose="02040503050406030204" pitchFamily="18" charset="0"/>
                              </a:rPr>
                            </m:ctrlPr>
                          </m:accPr>
                          <m:e>
                            <m:r>
                              <a:rPr lang="en-CA" sz="4800" i="1">
                                <a:solidFill>
                                  <a:srgbClr val="7030A0"/>
                                </a:solidFill>
                                <a:latin typeface="Cambria Math" panose="02040503050406030204" pitchFamily="18" charset="0"/>
                              </a:rPr>
                              <m:t>𝐴</m:t>
                            </m:r>
                          </m:e>
                        </m:acc>
                      </m:e>
                    </m:d>
                    <m:r>
                      <a:rPr lang="en-CA" sz="4800" i="1">
                        <a:latin typeface="Cambria Math" panose="02040503050406030204" pitchFamily="18" charset="0"/>
                      </a:rPr>
                      <m:t>=</m:t>
                    </m:r>
                    <m:rad>
                      <m:radPr>
                        <m:degHide m:val="on"/>
                        <m:ctrlPr>
                          <a:rPr lang="en-CA" sz="4800" i="1">
                            <a:latin typeface="Cambria Math" panose="02040503050406030204" pitchFamily="18" charset="0"/>
                          </a:rPr>
                        </m:ctrlPr>
                      </m:radPr>
                      <m:deg/>
                      <m:e>
                        <m:r>
                          <a:rPr lang="en-CA" sz="4800" i="1">
                            <a:latin typeface="Cambria Math" panose="02040503050406030204" pitchFamily="18" charset="0"/>
                          </a:rPr>
                          <m:t>−</m:t>
                        </m:r>
                        <m:sSup>
                          <m:sSupPr>
                            <m:ctrlPr>
                              <a:rPr lang="en-CA" sz="4800" b="0" i="1" smtClean="0">
                                <a:solidFill>
                                  <a:srgbClr val="002060"/>
                                </a:solidFill>
                                <a:latin typeface="Cambria Math" panose="02040503050406030204" pitchFamily="18" charset="0"/>
                              </a:rPr>
                            </m:ctrlPr>
                          </m:sSupPr>
                          <m:e>
                            <m:d>
                              <m:dPr>
                                <m:ctrlPr>
                                  <a:rPr lang="en-CA" sz="4800" i="1">
                                    <a:latin typeface="Cambria Math" panose="02040503050406030204" pitchFamily="18" charset="0"/>
                                  </a:rPr>
                                </m:ctrlPr>
                              </m:dPr>
                              <m:e>
                                <m:f>
                                  <m:fPr>
                                    <m:ctrlPr>
                                      <a:rPr lang="en-CA" sz="4800" i="1">
                                        <a:latin typeface="Cambria Math" panose="02040503050406030204" pitchFamily="18" charset="0"/>
                                      </a:rPr>
                                    </m:ctrlPr>
                                  </m:fPr>
                                  <m:num>
                                    <m:r>
                                      <a:rPr lang="en-CA" sz="4800" i="1">
                                        <a:latin typeface="Cambria Math" panose="02040503050406030204" pitchFamily="18" charset="0"/>
                                      </a:rPr>
                                      <m:t>𝐺𝑀</m:t>
                                    </m:r>
                                  </m:num>
                                  <m:den>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𝑟</m:t>
                                        </m:r>
                                      </m:e>
                                      <m:sup>
                                        <m:r>
                                          <a:rPr lang="en-CA" sz="4800" i="1">
                                            <a:latin typeface="Cambria Math" panose="02040503050406030204" pitchFamily="18" charset="0"/>
                                          </a:rPr>
                                          <m:t>2</m:t>
                                        </m:r>
                                      </m:sup>
                                    </m:sSup>
                                  </m:den>
                                </m:f>
                              </m:e>
                            </m:d>
                          </m:e>
                          <m:sup>
                            <m:r>
                              <a:rPr lang="en-CA" sz="4800" b="0" i="1" smtClean="0">
                                <a:solidFill>
                                  <a:schemeClr val="tx1"/>
                                </a:solidFill>
                                <a:latin typeface="Cambria Math" panose="02040503050406030204" pitchFamily="18" charset="0"/>
                              </a:rPr>
                              <m:t>2</m:t>
                            </m:r>
                          </m:sup>
                        </m:sSup>
                        <m:d>
                          <m:dPr>
                            <m:ctrlPr>
                              <a:rPr lang="en-CA" sz="4800" i="1">
                                <a:latin typeface="Cambria Math" panose="02040503050406030204" pitchFamily="18" charset="0"/>
                              </a:rPr>
                            </m:ctrlPr>
                          </m:dPr>
                          <m:e>
                            <m:acc>
                              <m:accPr>
                                <m:chr m:val="⃗"/>
                                <m:ctrlPr>
                                  <a:rPr lang="en-CA" sz="4800" i="1">
                                    <a:solidFill>
                                      <a:srgbClr val="002060"/>
                                    </a:solidFill>
                                    <a:latin typeface="Cambria Math" panose="02040503050406030204" pitchFamily="18" charset="0"/>
                                  </a:rPr>
                                </m:ctrlPr>
                              </m:accPr>
                              <m:e>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𝑒</m:t>
                                    </m:r>
                                  </m:e>
                                  <m:sub>
                                    <m:r>
                                      <a:rPr lang="en-CA" sz="4800" i="1">
                                        <a:solidFill>
                                          <a:srgbClr val="002060"/>
                                        </a:solidFill>
                                        <a:latin typeface="Cambria Math" panose="02040503050406030204" pitchFamily="18" charset="0"/>
                                      </a:rPr>
                                      <m:t>𝑟</m:t>
                                    </m:r>
                                  </m:sub>
                                </m:sSub>
                              </m:e>
                            </m:acc>
                            <m:r>
                              <a:rPr lang="en-CA" sz="4800" i="1">
                                <a:latin typeface="Cambria Math" panose="02040503050406030204" pitchFamily="18" charset="0"/>
                              </a:rPr>
                              <m:t>⋅</m:t>
                            </m:r>
                            <m:acc>
                              <m:accPr>
                                <m:chr m:val="⃗"/>
                                <m:ctrlPr>
                                  <a:rPr lang="en-CA" sz="4800" i="1">
                                    <a:solidFill>
                                      <a:srgbClr val="002060"/>
                                    </a:solidFill>
                                    <a:latin typeface="Cambria Math" panose="02040503050406030204" pitchFamily="18" charset="0"/>
                                  </a:rPr>
                                </m:ctrlPr>
                              </m:accPr>
                              <m:e>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𝑒</m:t>
                                    </m:r>
                                  </m:e>
                                  <m:sub>
                                    <m:r>
                                      <a:rPr lang="en-CA" sz="4800" i="1">
                                        <a:solidFill>
                                          <a:srgbClr val="002060"/>
                                        </a:solidFill>
                                        <a:latin typeface="Cambria Math" panose="02040503050406030204" pitchFamily="18" charset="0"/>
                                      </a:rPr>
                                      <m:t>𝑟</m:t>
                                    </m:r>
                                  </m:sub>
                                </m:sSub>
                              </m:e>
                            </m:acc>
                          </m:e>
                        </m:d>
                      </m:e>
                    </m:rad>
                    <m:r>
                      <a:rPr lang="en-CA" sz="4800" i="1">
                        <a:solidFill>
                          <a:srgbClr val="002060"/>
                        </a:solidFill>
                        <a:latin typeface="Cambria Math" panose="02040503050406030204" pitchFamily="18" charset="0"/>
                      </a:rPr>
                      <m:t> </m:t>
                    </m:r>
                  </m:oMath>
                </a14:m>
                <a:r>
                  <a:rPr lang="en-CA" sz="4800" i="1" dirty="0">
                    <a:solidFill>
                      <a:srgbClr val="002060"/>
                    </a:solidFill>
                    <a:latin typeface="Cambria Math" panose="02040503050406030204" pitchFamily="18" charset="0"/>
                  </a:rPr>
                  <a:t> </a:t>
                </a:r>
              </a:p>
              <a:p>
                <a14:m>
                  <m:oMath xmlns:m="http://schemas.openxmlformats.org/officeDocument/2006/math">
                    <m:d>
                      <m:dPr>
                        <m:begChr m:val="‖"/>
                        <m:endChr m:val="‖"/>
                        <m:ctrlPr>
                          <a:rPr lang="en-CA" sz="4800" i="1">
                            <a:latin typeface="Cambria Math" panose="02040503050406030204" pitchFamily="18" charset="0"/>
                          </a:rPr>
                        </m:ctrlPr>
                      </m:dPr>
                      <m:e>
                        <m:acc>
                          <m:accPr>
                            <m:chr m:val="⃗"/>
                            <m:ctrlPr>
                              <a:rPr lang="en-CA" sz="4800" i="1">
                                <a:solidFill>
                                  <a:srgbClr val="7030A0"/>
                                </a:solidFill>
                                <a:latin typeface="Cambria Math" panose="02040503050406030204" pitchFamily="18" charset="0"/>
                              </a:rPr>
                            </m:ctrlPr>
                          </m:accPr>
                          <m:e>
                            <m:r>
                              <a:rPr lang="en-CA" sz="4800" i="1">
                                <a:solidFill>
                                  <a:srgbClr val="7030A0"/>
                                </a:solidFill>
                                <a:latin typeface="Cambria Math" panose="02040503050406030204" pitchFamily="18" charset="0"/>
                              </a:rPr>
                              <m:t>𝐴</m:t>
                            </m:r>
                          </m:e>
                        </m:acc>
                      </m:e>
                    </m:d>
                    <m:r>
                      <a:rPr lang="en-CA" sz="4800" i="1">
                        <a:latin typeface="Cambria Math" panose="02040503050406030204" pitchFamily="18" charset="0"/>
                      </a:rPr>
                      <m:t>=</m:t>
                    </m:r>
                    <m:f>
                      <m:fPr>
                        <m:ctrlPr>
                          <a:rPr lang="en-CA" sz="4800" i="1">
                            <a:latin typeface="Cambria Math" panose="02040503050406030204" pitchFamily="18" charset="0"/>
                          </a:rPr>
                        </m:ctrlPr>
                      </m:fPr>
                      <m:num>
                        <m:r>
                          <a:rPr lang="en-CA" sz="4800" i="1">
                            <a:latin typeface="Cambria Math" panose="02040503050406030204" pitchFamily="18" charset="0"/>
                          </a:rPr>
                          <m:t>𝐺𝑀</m:t>
                        </m:r>
                      </m:num>
                      <m:den>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𝑟</m:t>
                            </m:r>
                          </m:e>
                          <m:sup>
                            <m:r>
                              <a:rPr lang="en-CA" sz="4800" i="1">
                                <a:latin typeface="Cambria Math" panose="02040503050406030204" pitchFamily="18" charset="0"/>
                              </a:rPr>
                              <m:t>2</m:t>
                            </m:r>
                          </m:sup>
                        </m:sSup>
                      </m:den>
                    </m:f>
                    <m:rad>
                      <m:radPr>
                        <m:degHide m:val="on"/>
                        <m:ctrlPr>
                          <a:rPr lang="en-CA" sz="4800" i="1">
                            <a:latin typeface="Cambria Math" panose="02040503050406030204" pitchFamily="18" charset="0"/>
                          </a:rPr>
                        </m:ctrlPr>
                      </m:radPr>
                      <m:deg/>
                      <m:e>
                        <m:r>
                          <a:rPr lang="en-CA" sz="4800" i="1">
                            <a:latin typeface="Cambria Math" panose="02040503050406030204" pitchFamily="18" charset="0"/>
                          </a:rPr>
                          <m:t>−</m:t>
                        </m:r>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i="1">
                                <a:solidFill>
                                  <a:srgbClr val="0070C0"/>
                                </a:solidFill>
                                <a:latin typeface="Cambria Math" panose="02040503050406030204" pitchFamily="18" charset="0"/>
                              </a:rPr>
                              <m:t>𝑡𝑡</m:t>
                            </m:r>
                          </m:sub>
                        </m:sSub>
                      </m:e>
                    </m:rad>
                  </m:oMath>
                </a14:m>
                <a:r>
                  <a:rPr lang="en-CA" sz="4800" dirty="0"/>
                  <a:t> </a:t>
                </a:r>
              </a:p>
              <a:p>
                <a14:m>
                  <m:oMath xmlns:m="http://schemas.openxmlformats.org/officeDocument/2006/math">
                    <m:d>
                      <m:dPr>
                        <m:begChr m:val="‖"/>
                        <m:endChr m:val="‖"/>
                        <m:ctrlPr>
                          <a:rPr lang="en-CA" sz="4800" i="1">
                            <a:latin typeface="Cambria Math" panose="02040503050406030204" pitchFamily="18" charset="0"/>
                          </a:rPr>
                        </m:ctrlPr>
                      </m:dPr>
                      <m:e>
                        <m:acc>
                          <m:accPr>
                            <m:chr m:val="⃗"/>
                            <m:ctrlPr>
                              <a:rPr lang="en-CA" sz="4800" i="1">
                                <a:solidFill>
                                  <a:srgbClr val="7030A0"/>
                                </a:solidFill>
                                <a:latin typeface="Cambria Math" panose="02040503050406030204" pitchFamily="18" charset="0"/>
                              </a:rPr>
                            </m:ctrlPr>
                          </m:accPr>
                          <m:e>
                            <m:r>
                              <a:rPr lang="en-CA" sz="4800" i="1">
                                <a:solidFill>
                                  <a:srgbClr val="7030A0"/>
                                </a:solidFill>
                                <a:latin typeface="Cambria Math" panose="02040503050406030204" pitchFamily="18" charset="0"/>
                              </a:rPr>
                              <m:t>𝐴</m:t>
                            </m:r>
                          </m:e>
                        </m:acc>
                      </m:e>
                    </m:d>
                    <m:r>
                      <a:rPr lang="en-CA" sz="4800" i="1">
                        <a:latin typeface="Cambria Math" panose="02040503050406030204" pitchFamily="18" charset="0"/>
                      </a:rPr>
                      <m:t>=</m:t>
                    </m:r>
                    <m:f>
                      <m:fPr>
                        <m:ctrlPr>
                          <a:rPr lang="en-CA" sz="4800" i="1">
                            <a:latin typeface="Cambria Math" panose="02040503050406030204" pitchFamily="18" charset="0"/>
                          </a:rPr>
                        </m:ctrlPr>
                      </m:fPr>
                      <m:num>
                        <m:r>
                          <a:rPr lang="en-CA" sz="4800" i="1">
                            <a:latin typeface="Cambria Math" panose="02040503050406030204" pitchFamily="18" charset="0"/>
                          </a:rPr>
                          <m:t>𝐺𝑀</m:t>
                        </m:r>
                      </m:num>
                      <m:den>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𝑟</m:t>
                            </m:r>
                          </m:e>
                          <m:sup>
                            <m:r>
                              <a:rPr lang="en-CA" sz="4800" i="1">
                                <a:latin typeface="Cambria Math" panose="02040503050406030204" pitchFamily="18" charset="0"/>
                              </a:rPr>
                              <m:t>2</m:t>
                            </m:r>
                          </m:sup>
                        </m:sSup>
                      </m:den>
                    </m:f>
                  </m:oMath>
                </a14:m>
                <a:r>
                  <a:rPr lang="en-CA" sz="4800" b="0" i="0" dirty="0">
                    <a:latin typeface="+mj-lt"/>
                  </a:rPr>
                  <a:t> </a:t>
                </a:r>
                <a14:m>
                  <m:oMath xmlns:m="http://schemas.openxmlformats.org/officeDocument/2006/math">
                    <m:rad>
                      <m:radPr>
                        <m:degHide m:val="on"/>
                        <m:ctrlPr>
                          <a:rPr lang="en-CA" sz="4800" i="1">
                            <a:latin typeface="Cambria Math" panose="02040503050406030204" pitchFamily="18" charset="0"/>
                          </a:rPr>
                        </m:ctrlPr>
                      </m:radPr>
                      <m:deg/>
                      <m:e>
                        <m:r>
                          <a:rPr lang="en-CA" sz="4800" i="1">
                            <a:latin typeface="Cambria Math" panose="02040503050406030204" pitchFamily="18" charset="0"/>
                          </a:rPr>
                          <m:t>−</m:t>
                        </m:r>
                        <m:d>
                          <m:dPr>
                            <m:ctrlPr>
                              <a:rPr lang="en-CA" sz="4800" i="1">
                                <a:latin typeface="Cambria Math" panose="02040503050406030204" pitchFamily="18" charset="0"/>
                              </a:rPr>
                            </m:ctrlPr>
                          </m:dPr>
                          <m:e>
                            <m:f>
                              <m:fPr>
                                <m:ctrlPr>
                                  <a:rPr lang="en-CA" sz="4800" i="1">
                                    <a:latin typeface="Cambria Math" panose="02040503050406030204" pitchFamily="18" charset="0"/>
                                  </a:rPr>
                                </m:ctrlPr>
                              </m:fPr>
                              <m:num>
                                <m:r>
                                  <a:rPr lang="en-CA" sz="4800" i="1">
                                    <a:latin typeface="Cambria Math" panose="02040503050406030204" pitchFamily="18" charset="0"/>
                                  </a:rPr>
                                  <m:t>−1</m:t>
                                </m:r>
                              </m:num>
                              <m:den>
                                <m:r>
                                  <a:rPr lang="en-CA" sz="4800" i="1">
                                    <a:latin typeface="Cambria Math" panose="02040503050406030204" pitchFamily="18" charset="0"/>
                                  </a:rPr>
                                  <m:t>1−</m:t>
                                </m:r>
                                <m:f>
                                  <m:fPr>
                                    <m:ctrlPr>
                                      <a:rPr lang="en-CA" sz="4800" i="1">
                                        <a:latin typeface="Cambria Math" panose="02040503050406030204" pitchFamily="18" charset="0"/>
                                      </a:rPr>
                                    </m:ctrlPr>
                                  </m:fPr>
                                  <m:num>
                                    <m:sSub>
                                      <m:sSubPr>
                                        <m:ctrlPr>
                                          <a:rPr lang="en-CA" sz="4800" i="1">
                                            <a:latin typeface="Cambria Math" panose="02040503050406030204" pitchFamily="18" charset="0"/>
                                          </a:rPr>
                                        </m:ctrlPr>
                                      </m:sSubPr>
                                      <m:e>
                                        <m:r>
                                          <a:rPr lang="en-CA" sz="4800" i="1">
                                            <a:latin typeface="Cambria Math" panose="02040503050406030204" pitchFamily="18" charset="0"/>
                                          </a:rPr>
                                          <m:t>𝑟</m:t>
                                        </m:r>
                                      </m:e>
                                      <m:sub>
                                        <m:r>
                                          <a:rPr lang="en-CA" sz="4800" i="1">
                                            <a:latin typeface="Cambria Math" panose="02040503050406030204" pitchFamily="18" charset="0"/>
                                          </a:rPr>
                                          <m:t>𝑠</m:t>
                                        </m:r>
                                      </m:sub>
                                    </m:sSub>
                                  </m:num>
                                  <m:den>
                                    <m:r>
                                      <a:rPr lang="en-CA" sz="4800" i="1">
                                        <a:solidFill>
                                          <a:srgbClr val="0070C0"/>
                                        </a:solidFill>
                                        <a:latin typeface="Cambria Math" panose="02040503050406030204" pitchFamily="18" charset="0"/>
                                      </a:rPr>
                                      <m:t>𝑟</m:t>
                                    </m:r>
                                  </m:den>
                                </m:f>
                              </m:den>
                            </m:f>
                          </m:e>
                        </m:d>
                      </m:e>
                    </m:rad>
                  </m:oMath>
                </a14:m>
                <a:r>
                  <a:rPr lang="en-CA" sz="6000" dirty="0"/>
                  <a:t>  </a:t>
                </a:r>
              </a:p>
            </p:txBody>
          </p:sp>
        </mc:Choice>
        <mc:Fallback xmlns="">
          <p:sp>
            <p:nvSpPr>
              <p:cNvPr id="4" name="TextBox 3">
                <a:extLst>
                  <a:ext uri="{FF2B5EF4-FFF2-40B4-BE49-F238E27FC236}">
                    <a16:creationId xmlns:a16="http://schemas.microsoft.com/office/drawing/2014/main" id="{FFE0F69E-0444-F4B7-0257-B2EA8AD7AAFA}"/>
                  </a:ext>
                </a:extLst>
              </p:cNvPr>
              <p:cNvSpPr txBox="1">
                <a:spLocks noRot="1" noChangeAspect="1" noMove="1" noResize="1" noEditPoints="1" noAdjustHandles="1" noChangeArrowheads="1" noChangeShapeType="1" noTextEdit="1"/>
              </p:cNvSpPr>
              <p:nvPr/>
            </p:nvSpPr>
            <p:spPr>
              <a:xfrm>
                <a:off x="0" y="-128412"/>
                <a:ext cx="11843657" cy="6805453"/>
              </a:xfrm>
              <a:prstGeom prst="rect">
                <a:avLst/>
              </a:prstGeom>
              <a:blipFill>
                <a:blip r:embed="rId3"/>
                <a:stretch>
                  <a:fillRect l="-23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C14ABB-3BC4-5409-B9EC-EB8CDC82DB98}"/>
                  </a:ext>
                </a:extLst>
              </p:cNvPr>
              <p:cNvSpPr txBox="1"/>
              <p:nvPr/>
            </p:nvSpPr>
            <p:spPr>
              <a:xfrm>
                <a:off x="6331678" y="4279573"/>
                <a:ext cx="5671636" cy="2368149"/>
              </a:xfrm>
              <a:prstGeom prst="rect">
                <a:avLst/>
              </a:prstGeom>
              <a:noFill/>
              <a:ln w="38100">
                <a:solidFill>
                  <a:schemeClr val="tx1"/>
                </a:solidFill>
              </a:ln>
            </p:spPr>
            <p:txBody>
              <a:bodyPr wrap="square" rtlCol="0">
                <a:spAutoFit/>
              </a:bodyPr>
              <a:lstStyle/>
              <a:p>
                <a14:m>
                  <m:oMath xmlns:m="http://schemas.openxmlformats.org/officeDocument/2006/math">
                    <m:d>
                      <m:dPr>
                        <m:begChr m:val="‖"/>
                        <m:endChr m:val="‖"/>
                        <m:ctrlPr>
                          <a:rPr lang="en-CA" sz="6600" i="1" smtClean="0">
                            <a:latin typeface="Cambria Math" panose="02040503050406030204" pitchFamily="18" charset="0"/>
                          </a:rPr>
                        </m:ctrlPr>
                      </m:dPr>
                      <m:e>
                        <m:acc>
                          <m:accPr>
                            <m:chr m:val="⃗"/>
                            <m:ctrlPr>
                              <a:rPr lang="en-CA" sz="6600" i="1">
                                <a:solidFill>
                                  <a:srgbClr val="7030A0"/>
                                </a:solidFill>
                                <a:latin typeface="Cambria Math" panose="02040503050406030204" pitchFamily="18" charset="0"/>
                              </a:rPr>
                            </m:ctrlPr>
                          </m:accPr>
                          <m:e>
                            <m:r>
                              <a:rPr lang="en-CA" sz="6600" i="1">
                                <a:solidFill>
                                  <a:srgbClr val="7030A0"/>
                                </a:solidFill>
                                <a:latin typeface="Cambria Math" panose="02040503050406030204" pitchFamily="18" charset="0"/>
                              </a:rPr>
                              <m:t>𝐴</m:t>
                            </m:r>
                          </m:e>
                        </m:acc>
                      </m:e>
                    </m:d>
                    <m:r>
                      <a:rPr lang="en-CA" sz="6600" i="1">
                        <a:latin typeface="Cambria Math" panose="02040503050406030204" pitchFamily="18" charset="0"/>
                      </a:rPr>
                      <m:t>=</m:t>
                    </m:r>
                    <m:f>
                      <m:fPr>
                        <m:ctrlPr>
                          <a:rPr lang="en-CA" sz="6600" i="1">
                            <a:latin typeface="Cambria Math" panose="02040503050406030204" pitchFamily="18" charset="0"/>
                          </a:rPr>
                        </m:ctrlPr>
                      </m:fPr>
                      <m:num>
                        <m:r>
                          <a:rPr lang="en-CA" sz="6600" i="1">
                            <a:latin typeface="Cambria Math" panose="02040503050406030204" pitchFamily="18" charset="0"/>
                          </a:rPr>
                          <m:t>𝐺𝑀</m:t>
                        </m:r>
                      </m:num>
                      <m:den>
                        <m:sSup>
                          <m:sSupPr>
                            <m:ctrlPr>
                              <a:rPr lang="en-CA" sz="6600" i="1">
                                <a:latin typeface="Cambria Math" panose="02040503050406030204" pitchFamily="18" charset="0"/>
                              </a:rPr>
                            </m:ctrlPr>
                          </m:sSupPr>
                          <m:e>
                            <m:r>
                              <a:rPr lang="en-CA" sz="6600" i="1">
                                <a:solidFill>
                                  <a:srgbClr val="0070C0"/>
                                </a:solidFill>
                                <a:latin typeface="Cambria Math" panose="02040503050406030204" pitchFamily="18" charset="0"/>
                              </a:rPr>
                              <m:t>𝑟</m:t>
                            </m:r>
                          </m:e>
                          <m:sup>
                            <m:r>
                              <a:rPr lang="en-CA" sz="6600" i="1">
                                <a:latin typeface="Cambria Math" panose="02040503050406030204" pitchFamily="18" charset="0"/>
                              </a:rPr>
                              <m:t>2</m:t>
                            </m:r>
                          </m:sup>
                        </m:sSup>
                      </m:den>
                    </m:f>
                    <m:f>
                      <m:fPr>
                        <m:ctrlPr>
                          <a:rPr lang="en-CA" sz="6600" i="1">
                            <a:latin typeface="Cambria Math" panose="02040503050406030204" pitchFamily="18" charset="0"/>
                          </a:rPr>
                        </m:ctrlPr>
                      </m:fPr>
                      <m:num>
                        <m:r>
                          <a:rPr lang="en-CA" sz="6600" b="0" i="1" smtClean="0">
                            <a:latin typeface="Cambria Math" panose="02040503050406030204" pitchFamily="18" charset="0"/>
                          </a:rPr>
                          <m:t>1</m:t>
                        </m:r>
                      </m:num>
                      <m:den>
                        <m:rad>
                          <m:radPr>
                            <m:degHide m:val="on"/>
                            <m:ctrlPr>
                              <a:rPr lang="en-CA" sz="6600" i="1">
                                <a:latin typeface="Cambria Math" panose="02040503050406030204" pitchFamily="18" charset="0"/>
                              </a:rPr>
                            </m:ctrlPr>
                          </m:radPr>
                          <m:deg/>
                          <m:e>
                            <m:r>
                              <a:rPr lang="en-CA" sz="6600" i="1">
                                <a:latin typeface="Cambria Math" panose="02040503050406030204" pitchFamily="18" charset="0"/>
                              </a:rPr>
                              <m:t>1−</m:t>
                            </m:r>
                            <m:f>
                              <m:fPr>
                                <m:ctrlPr>
                                  <a:rPr lang="en-CA" sz="6600" i="1">
                                    <a:latin typeface="Cambria Math" panose="02040503050406030204" pitchFamily="18" charset="0"/>
                                  </a:rPr>
                                </m:ctrlPr>
                              </m:fPr>
                              <m:num>
                                <m:sSub>
                                  <m:sSubPr>
                                    <m:ctrlPr>
                                      <a:rPr lang="en-CA" sz="6600" i="1">
                                        <a:latin typeface="Cambria Math" panose="02040503050406030204" pitchFamily="18" charset="0"/>
                                      </a:rPr>
                                    </m:ctrlPr>
                                  </m:sSubPr>
                                  <m:e>
                                    <m:r>
                                      <a:rPr lang="en-CA" sz="6600" i="1">
                                        <a:latin typeface="Cambria Math" panose="02040503050406030204" pitchFamily="18" charset="0"/>
                                      </a:rPr>
                                      <m:t>𝑟</m:t>
                                    </m:r>
                                  </m:e>
                                  <m:sub>
                                    <m:r>
                                      <a:rPr lang="en-CA" sz="6600" i="1">
                                        <a:latin typeface="Cambria Math" panose="02040503050406030204" pitchFamily="18" charset="0"/>
                                      </a:rPr>
                                      <m:t>𝑠</m:t>
                                    </m:r>
                                  </m:sub>
                                </m:sSub>
                              </m:num>
                              <m:den>
                                <m:r>
                                  <a:rPr lang="en-CA" sz="6600" i="1">
                                    <a:solidFill>
                                      <a:srgbClr val="0070C0"/>
                                    </a:solidFill>
                                    <a:latin typeface="Cambria Math" panose="02040503050406030204" pitchFamily="18" charset="0"/>
                                  </a:rPr>
                                  <m:t>𝑟</m:t>
                                </m:r>
                              </m:den>
                            </m:f>
                          </m:e>
                        </m:rad>
                      </m:den>
                    </m:f>
                  </m:oMath>
                </a14:m>
                <a:r>
                  <a:rPr lang="en-CA" sz="6600" dirty="0"/>
                  <a:t> </a:t>
                </a:r>
              </a:p>
            </p:txBody>
          </p:sp>
        </mc:Choice>
        <mc:Fallback xmlns="">
          <p:sp>
            <p:nvSpPr>
              <p:cNvPr id="7" name="TextBox 6">
                <a:extLst>
                  <a:ext uri="{FF2B5EF4-FFF2-40B4-BE49-F238E27FC236}">
                    <a16:creationId xmlns:a16="http://schemas.microsoft.com/office/drawing/2014/main" id="{46C14ABB-3BC4-5409-B9EC-EB8CDC82DB98}"/>
                  </a:ext>
                </a:extLst>
              </p:cNvPr>
              <p:cNvSpPr txBox="1">
                <a:spLocks noRot="1" noChangeAspect="1" noMove="1" noResize="1" noEditPoints="1" noAdjustHandles="1" noChangeArrowheads="1" noChangeShapeType="1" noTextEdit="1"/>
              </p:cNvSpPr>
              <p:nvPr/>
            </p:nvSpPr>
            <p:spPr>
              <a:xfrm>
                <a:off x="6331678" y="4279573"/>
                <a:ext cx="5671636" cy="236814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909383166"/>
      </p:ext>
    </p:extLst>
  </p:cSld>
  <p:clrMapOvr>
    <a:masterClrMapping/>
  </p:clrMapOvr>
  <mc:AlternateContent xmlns:mc="http://schemas.openxmlformats.org/markup-compatibility/2006" xmlns:p14="http://schemas.microsoft.com/office/powerpoint/2010/main">
    <mc:Choice Requires="p14">
      <p:transition spd="slow" p14:dur="2000" advTm="10950"/>
    </mc:Choice>
    <mc:Fallback xmlns="">
      <p:transition spd="slow" advTm="109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A7271A5-CF98-F537-04FE-C56E6BD6ABDA}"/>
              </a:ext>
            </a:extLst>
          </p:cNvPr>
          <p:cNvSpPr txBox="1"/>
          <p:nvPr/>
        </p:nvSpPr>
        <p:spPr>
          <a:xfrm>
            <a:off x="3653881" y="0"/>
            <a:ext cx="1697309" cy="1323439"/>
          </a:xfrm>
          <a:prstGeom prst="rect">
            <a:avLst/>
          </a:prstGeom>
          <a:noFill/>
        </p:spPr>
        <p:txBody>
          <a:bodyPr wrap="square" rtlCol="0">
            <a:spAutoFit/>
          </a:bodyPr>
          <a:lstStyle/>
          <a:p>
            <a:pPr algn="ctr"/>
            <a:r>
              <a:rPr lang="en-GB" sz="4000" dirty="0" err="1"/>
              <a:t>Rindler</a:t>
            </a:r>
            <a:r>
              <a:rPr lang="en-GB" sz="4000" dirty="0"/>
              <a:t> Metric:</a:t>
            </a:r>
            <a:endParaRPr lang="en-GB" sz="28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16EE09-A181-E512-AD6D-B5B281B86AA4}"/>
                  </a:ext>
                </a:extLst>
              </p:cNvPr>
              <p:cNvSpPr txBox="1"/>
              <p:nvPr/>
            </p:nvSpPr>
            <p:spPr>
              <a:xfrm>
                <a:off x="1861" y="85719"/>
                <a:ext cx="11866289" cy="6724661"/>
              </a:xfrm>
              <a:prstGeom prst="rect">
                <a:avLst/>
              </a:prstGeom>
              <a:noFill/>
            </p:spPr>
            <p:txBody>
              <a:bodyPr wrap="square">
                <a:spAutoFit/>
              </a:bodyPr>
              <a:lstStyle/>
              <a:p>
                <a14:m>
                  <m:oMath xmlns:m="http://schemas.openxmlformats.org/officeDocument/2006/math">
                    <m:r>
                      <a:rPr lang="en-GB" sz="5400" b="0" i="1" smtClean="0">
                        <a:latin typeface="Cambria Math" panose="02040503050406030204" pitchFamily="18" charset="0"/>
                      </a:rPr>
                      <m:t>0</m:t>
                    </m:r>
                    <m:r>
                      <a:rPr lang="en-GB" sz="5400" i="1">
                        <a:latin typeface="Cambria Math" panose="02040503050406030204" pitchFamily="18" charset="0"/>
                      </a:rPr>
                      <m:t>=</m:t>
                    </m:r>
                    <m:f>
                      <m:fPr>
                        <m:ctrlPr>
                          <a:rPr lang="en-GB" sz="5400" i="1" smtClean="0">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b="0" i="1" smtClean="0">
                        <a:solidFill>
                          <a:schemeClr val="tx1"/>
                        </a:solidFill>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oMath>
                </a14:m>
                <a:r>
                  <a:rPr lang="en-GB" sz="5400" i="1" dirty="0">
                    <a:solidFill>
                      <a:srgbClr val="FFC000"/>
                    </a:solidFill>
                    <a:latin typeface="Cambria Math" panose="02040503050406030204" pitchFamily="18" charset="0"/>
                  </a:rPr>
                  <a:t> </a:t>
                </a:r>
              </a:p>
              <a:p>
                <a14:m>
                  <m:oMath xmlns:m="http://schemas.openxmlformats.org/officeDocument/2006/math">
                    <m:r>
                      <a:rPr lang="en-GB" sz="5400" b="0" i="1" smtClean="0">
                        <a:solidFill>
                          <a:schemeClr val="tx1"/>
                        </a:solidFill>
                        <a:latin typeface="Cambria Math" panose="02040503050406030204" pitchFamily="18" charset="0"/>
                      </a:rPr>
                      <m:t>0=</m:t>
                    </m:r>
                    <m:d>
                      <m:dPr>
                        <m:ctrlPr>
                          <a:rPr lang="en-GB" sz="5400" b="0" i="1" smtClean="0">
                            <a:solidFill>
                              <a:schemeClr val="tx1"/>
                            </a:solidFill>
                            <a:latin typeface="Cambria Math" panose="02040503050406030204" pitchFamily="18" charset="0"/>
                          </a:rPr>
                        </m:ctrlPr>
                      </m:dPr>
                      <m:e>
                        <m:f>
                          <m:fPr>
                            <m:ctrlPr>
                              <a:rPr lang="en-GB" sz="5400" i="1">
                                <a:latin typeface="Cambria Math" panose="02040503050406030204" pitchFamily="18" charset="0"/>
                              </a:rPr>
                            </m:ctrlPr>
                          </m:fPr>
                          <m:num>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f>
                          <m:fPr>
                            <m:ctrlPr>
                              <a:rPr lang="en-GB" sz="5400" i="1">
                                <a:latin typeface="Cambria Math" panose="02040503050406030204" pitchFamily="18" charset="0"/>
                              </a:rPr>
                            </m:ctrlPr>
                          </m:fPr>
                          <m:num>
                            <m:r>
                              <a:rPr lang="en-GB" sz="5400" i="1">
                                <a:latin typeface="Cambria Math" panose="02040503050406030204" pitchFamily="18" charset="0"/>
                              </a:rPr>
                              <m:t>𝜕</m:t>
                            </m:r>
                          </m:num>
                          <m:den>
                            <m:r>
                              <a:rPr lang="en-GB" sz="5400" i="1">
                                <a:latin typeface="Cambria Math" panose="02040503050406030204" pitchFamily="18" charset="0"/>
                              </a:rPr>
                              <m:t>𝜕</m:t>
                            </m:r>
                            <m:r>
                              <a:rPr lang="en-GB" sz="5400" i="1">
                                <a:latin typeface="Cambria Math" panose="02040503050406030204" pitchFamily="18" charset="0"/>
                              </a:rPr>
                              <m:t>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den>
                        </m:f>
                        <m:r>
                          <a:rPr lang="en-CA"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f>
                          <m:fPr>
                            <m:ctrlPr>
                              <a:rPr lang="en-GB" sz="5400" i="1">
                                <a:latin typeface="Cambria Math" panose="02040503050406030204" pitchFamily="18" charset="0"/>
                              </a:rPr>
                            </m:ctrlPr>
                          </m:fPr>
                          <m:num>
                            <m:r>
                              <a:rPr lang="en-GB" sz="5400" i="1">
                                <a:latin typeface="Cambria Math" panose="02040503050406030204" pitchFamily="18" charset="0"/>
                              </a:rPr>
                              <m:t>𝜕</m:t>
                            </m:r>
                          </m:num>
                          <m:den>
                            <m:r>
                              <a:rPr lang="en-GB" sz="5400" i="1">
                                <a:latin typeface="Cambria Math" panose="02040503050406030204" pitchFamily="18" charset="0"/>
                              </a:rPr>
                              <m:t>𝜕</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den>
                        </m:f>
                      </m:e>
                    </m:d>
                    <m:r>
                      <a:rPr lang="en-GB" sz="5400" b="0" i="1" smtClean="0">
                        <a:solidFill>
                          <a:schemeClr val="tx1"/>
                        </a:solidFill>
                        <a:latin typeface="Cambria Math" panose="02040503050406030204" pitchFamily="18" charset="0"/>
                      </a:rPr>
                      <m:t>⋅</m:t>
                    </m:r>
                    <m:d>
                      <m:dPr>
                        <m:ctrlPr>
                          <a:rPr lang="en-GB" sz="5400" i="1">
                            <a:latin typeface="Cambria Math" panose="02040503050406030204" pitchFamily="18" charset="0"/>
                          </a:rPr>
                        </m:ctrlPr>
                      </m:dPr>
                      <m:e>
                        <m:f>
                          <m:fPr>
                            <m:ctrlPr>
                              <a:rPr lang="en-GB" sz="5400" i="1">
                                <a:latin typeface="Cambria Math" panose="02040503050406030204" pitchFamily="18" charset="0"/>
                              </a:rPr>
                            </m:ctrlPr>
                          </m:fPr>
                          <m:num>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f>
                          <m:fPr>
                            <m:ctrlPr>
                              <a:rPr lang="en-GB" sz="5400" i="1">
                                <a:latin typeface="Cambria Math" panose="02040503050406030204" pitchFamily="18" charset="0"/>
                              </a:rPr>
                            </m:ctrlPr>
                          </m:fPr>
                          <m:num>
                            <m:r>
                              <a:rPr lang="en-GB" sz="5400" i="1">
                                <a:latin typeface="Cambria Math" panose="02040503050406030204" pitchFamily="18" charset="0"/>
                              </a:rPr>
                              <m:t>𝜕</m:t>
                            </m:r>
                          </m:num>
                          <m:den>
                            <m:r>
                              <a:rPr lang="en-GB" sz="5400" i="1">
                                <a:latin typeface="Cambria Math" panose="02040503050406030204" pitchFamily="18" charset="0"/>
                              </a:rPr>
                              <m:t>𝜕</m:t>
                            </m:r>
                            <m:r>
                              <a:rPr lang="en-GB" sz="5400" i="1">
                                <a:latin typeface="Cambria Math" panose="02040503050406030204" pitchFamily="18" charset="0"/>
                              </a:rPr>
                              <m:t>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den>
                        </m:f>
                        <m:r>
                          <a:rPr lang="en-CA"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f>
                          <m:fPr>
                            <m:ctrlPr>
                              <a:rPr lang="en-GB" sz="5400" i="1">
                                <a:latin typeface="Cambria Math" panose="02040503050406030204" pitchFamily="18" charset="0"/>
                              </a:rPr>
                            </m:ctrlPr>
                          </m:fPr>
                          <m:num>
                            <m:r>
                              <a:rPr lang="en-GB" sz="5400" i="1">
                                <a:latin typeface="Cambria Math" panose="02040503050406030204" pitchFamily="18" charset="0"/>
                              </a:rPr>
                              <m:t>𝜕</m:t>
                            </m:r>
                          </m:num>
                          <m:den>
                            <m:r>
                              <a:rPr lang="en-GB" sz="5400" i="1">
                                <a:latin typeface="Cambria Math" panose="02040503050406030204" pitchFamily="18" charset="0"/>
                              </a:rPr>
                              <m:t>𝜕</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den>
                        </m:f>
                      </m:e>
                    </m:d>
                  </m:oMath>
                </a14:m>
                <a:r>
                  <a:rPr lang="en-GB" sz="5400" b="0" i="1" dirty="0">
                    <a:effectLst/>
                    <a:latin typeface="Cambria Math" panose="02040503050406030204" pitchFamily="18" charset="0"/>
                  </a:rPr>
                  <a:t> </a:t>
                </a:r>
              </a:p>
              <a:p>
                <a14:m>
                  <m:oMath xmlns:m="http://schemas.openxmlformats.org/officeDocument/2006/math">
                    <m:r>
                      <a:rPr lang="en-GB" sz="5400" i="1">
                        <a:latin typeface="Cambria Math" panose="02040503050406030204" pitchFamily="18" charset="0"/>
                      </a:rPr>
                      <m:t>0=</m:t>
                    </m:r>
                    <m:sSup>
                      <m:sSupPr>
                        <m:ctrlPr>
                          <a:rPr lang="en-GB" sz="5400" b="0" i="1" smtClean="0">
                            <a:solidFill>
                              <a:srgbClr val="FF0000"/>
                            </a:solidFill>
                            <a:latin typeface="Cambria Math" panose="02040503050406030204" pitchFamily="18" charset="0"/>
                          </a:rPr>
                        </m:ctrlPr>
                      </m:sSupPr>
                      <m:e>
                        <m:d>
                          <m:dPr>
                            <m:ctrlPr>
                              <a:rPr lang="en-GB" sz="5400" i="1">
                                <a:latin typeface="Cambria Math" panose="02040503050406030204" pitchFamily="18" charset="0"/>
                              </a:rPr>
                            </m:ctrlPr>
                          </m:dPr>
                          <m:e>
                            <m:f>
                              <m:fPr>
                                <m:ctrlPr>
                                  <a:rPr lang="en-GB" sz="5400" i="1">
                                    <a:latin typeface="Cambria Math" panose="02040503050406030204" pitchFamily="18" charset="0"/>
                                  </a:rPr>
                                </m:ctrlPr>
                              </m:fPr>
                              <m:num>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e>
                        </m:d>
                      </m:e>
                      <m:sup>
                        <m:r>
                          <a:rPr lang="en-GB" sz="5400" b="0" i="1" smtClean="0">
                            <a:solidFill>
                              <a:schemeClr val="tx1"/>
                            </a:solidFill>
                            <a:latin typeface="Cambria Math" panose="02040503050406030204" pitchFamily="18" charset="0"/>
                          </a:rPr>
                          <m:t>2</m:t>
                        </m:r>
                      </m:sup>
                    </m:sSup>
                    <m:acc>
                      <m:accPr>
                        <m:chr m:val="̃"/>
                        <m:ctrlPr>
                          <a:rPr lang="en-GB" sz="5400" b="0" i="1" smtClean="0">
                            <a:solidFill>
                              <a:srgbClr val="FF0000"/>
                            </a:solidFill>
                            <a:latin typeface="Cambria Math" panose="02040503050406030204" pitchFamily="18" charset="0"/>
                          </a:rPr>
                        </m:ctrlPr>
                      </m:accPr>
                      <m:e>
                        <m:sSub>
                          <m:sSubPr>
                            <m:ctrlPr>
                              <a:rPr lang="en-GB" sz="5400" b="0" i="1" smtClean="0">
                                <a:solidFill>
                                  <a:srgbClr val="FF0000"/>
                                </a:solidFill>
                                <a:latin typeface="Cambria Math" panose="02040503050406030204" pitchFamily="18" charset="0"/>
                              </a:rPr>
                            </m:ctrlPr>
                          </m:sSubPr>
                          <m:e>
                            <m:r>
                              <a:rPr lang="en-GB" sz="5400" b="0" i="1" smtClean="0">
                                <a:solidFill>
                                  <a:srgbClr val="FF0000"/>
                                </a:solidFill>
                                <a:latin typeface="Cambria Math" panose="02040503050406030204" pitchFamily="18" charset="0"/>
                              </a:rPr>
                              <m:t>𝑔</m:t>
                            </m:r>
                          </m:e>
                          <m:sub>
                            <m:r>
                              <a:rPr lang="en-GB" sz="5400" b="0" i="1" smtClean="0">
                                <a:solidFill>
                                  <a:srgbClr val="FF0000"/>
                                </a:solidFill>
                                <a:latin typeface="Cambria Math" panose="02040503050406030204" pitchFamily="18" charset="0"/>
                              </a:rPr>
                              <m:t>𝑡𝑡</m:t>
                            </m:r>
                          </m:sub>
                        </m:sSub>
                      </m:e>
                    </m:acc>
                    <m:r>
                      <a:rPr lang="en-GB" sz="5400" b="0" i="1" smtClean="0">
                        <a:solidFill>
                          <a:schemeClr val="tx1"/>
                        </a:solidFill>
                        <a:latin typeface="Cambria Math" panose="02040503050406030204" pitchFamily="18" charset="0"/>
                      </a:rPr>
                      <m:t>+</m:t>
                    </m:r>
                    <m:sSup>
                      <m:sSupPr>
                        <m:ctrlPr>
                          <a:rPr lang="en-GB" sz="5400" i="1">
                            <a:solidFill>
                              <a:srgbClr val="FF0000"/>
                            </a:solidFill>
                            <a:latin typeface="Cambria Math" panose="02040503050406030204" pitchFamily="18" charset="0"/>
                          </a:rPr>
                        </m:ctrlPr>
                      </m:sSupPr>
                      <m:e>
                        <m:d>
                          <m:dPr>
                            <m:ctrlPr>
                              <a:rPr lang="en-GB" sz="5400" i="1">
                                <a:latin typeface="Cambria Math" panose="02040503050406030204" pitchFamily="18" charset="0"/>
                              </a:rPr>
                            </m:ctrlPr>
                          </m:dPr>
                          <m:e>
                            <m:f>
                              <m:fPr>
                                <m:ctrlPr>
                                  <a:rPr lang="en-GB" sz="5400" i="1">
                                    <a:latin typeface="Cambria Math" panose="02040503050406030204" pitchFamily="18" charset="0"/>
                                  </a:rPr>
                                </m:ctrlPr>
                              </m:fPr>
                              <m:num>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e>
                        </m:d>
                      </m:e>
                      <m:sup>
                        <m:r>
                          <a:rPr lang="en-GB" sz="5400" i="1">
                            <a:latin typeface="Cambria Math" panose="02040503050406030204" pitchFamily="18" charset="0"/>
                          </a:rPr>
                          <m:t>2</m:t>
                        </m:r>
                      </m:sup>
                    </m:sSup>
                    <m:acc>
                      <m:accPr>
                        <m:chr m:val="̃"/>
                        <m:ctrlPr>
                          <a:rPr lang="en-GB" sz="5400" i="1">
                            <a:solidFill>
                              <a:srgbClr val="FF0000"/>
                            </a:solidFill>
                            <a:latin typeface="Cambria Math" panose="02040503050406030204" pitchFamily="18" charset="0"/>
                          </a:rPr>
                        </m:ctrlPr>
                      </m:accPr>
                      <m:e>
                        <m:sSub>
                          <m:sSubPr>
                            <m:ctrlPr>
                              <a:rPr lang="en-GB" sz="5400" i="1">
                                <a:solidFill>
                                  <a:srgbClr val="FF0000"/>
                                </a:solidFill>
                                <a:latin typeface="Cambria Math" panose="02040503050406030204" pitchFamily="18" charset="0"/>
                              </a:rPr>
                            </m:ctrlPr>
                          </m:sSubPr>
                          <m:e>
                            <m:r>
                              <a:rPr lang="en-GB" sz="5400" i="1">
                                <a:solidFill>
                                  <a:srgbClr val="FF0000"/>
                                </a:solidFill>
                                <a:latin typeface="Cambria Math" panose="02040503050406030204" pitchFamily="18" charset="0"/>
                              </a:rPr>
                              <m:t>𝑔</m:t>
                            </m:r>
                          </m:e>
                          <m:sub>
                            <m:r>
                              <a:rPr lang="en-GB" sz="5400" b="0" i="1" smtClean="0">
                                <a:solidFill>
                                  <a:srgbClr val="FF0000"/>
                                </a:solidFill>
                                <a:latin typeface="Cambria Math" panose="02040503050406030204" pitchFamily="18" charset="0"/>
                              </a:rPr>
                              <m:t>𝑥𝑥</m:t>
                            </m:r>
                          </m:sub>
                        </m:sSub>
                      </m:e>
                    </m:acc>
                  </m:oMath>
                </a14:m>
                <a:r>
                  <a:rPr lang="en-GB" sz="5400" i="1" dirty="0">
                    <a:latin typeface="Cambria Math" panose="02040503050406030204" pitchFamily="18" charset="0"/>
                  </a:rPr>
                  <a:t> </a:t>
                </a:r>
              </a:p>
              <a:p>
                <a14:m>
                  <m:oMath xmlns:m="http://schemas.openxmlformats.org/officeDocument/2006/math">
                    <m:r>
                      <a:rPr lang="en-GB" sz="5400" i="1" smtClean="0">
                        <a:latin typeface="Cambria Math" panose="02040503050406030204" pitchFamily="18" charset="0"/>
                      </a:rPr>
                      <m:t>0=</m:t>
                    </m:r>
                    <m:sSup>
                      <m:sSupPr>
                        <m:ctrlPr>
                          <a:rPr lang="en-GB" sz="5400" b="0" i="1" smtClean="0">
                            <a:solidFill>
                              <a:srgbClr val="FF0000"/>
                            </a:solidFill>
                            <a:latin typeface="Cambria Math" panose="02040503050406030204" pitchFamily="18" charset="0"/>
                          </a:rPr>
                        </m:ctrlPr>
                      </m:sSupPr>
                      <m:e>
                        <m:d>
                          <m:dPr>
                            <m:ctrlPr>
                              <a:rPr lang="en-GB" sz="5400" i="1">
                                <a:latin typeface="Cambria Math" panose="02040503050406030204" pitchFamily="18" charset="0"/>
                              </a:rPr>
                            </m:ctrlPr>
                          </m:dPr>
                          <m:e>
                            <m:f>
                              <m:fPr>
                                <m:ctrlPr>
                                  <a:rPr lang="en-GB" sz="5400" i="1">
                                    <a:latin typeface="Cambria Math" panose="02040503050406030204" pitchFamily="18" charset="0"/>
                                  </a:rPr>
                                </m:ctrlPr>
                              </m:fPr>
                              <m:num>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num>
                              <m:den>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den>
                            </m:f>
                          </m:e>
                        </m:d>
                      </m:e>
                      <m:sup>
                        <m:r>
                          <a:rPr lang="en-GB" sz="5400" b="0" i="1" smtClean="0">
                            <a:solidFill>
                              <a:schemeClr val="tx1"/>
                            </a:solidFill>
                            <a:latin typeface="Cambria Math" panose="02040503050406030204" pitchFamily="18" charset="0"/>
                          </a:rPr>
                          <m:t>2</m:t>
                        </m:r>
                      </m:sup>
                    </m:sSup>
                    <m:sSup>
                      <m:sSupPr>
                        <m:ctrlPr>
                          <a:rPr lang="en-CA" sz="5400" i="1">
                            <a:latin typeface="Cambria Math" panose="02040503050406030204" pitchFamily="18" charset="0"/>
                          </a:rPr>
                        </m:ctrlPr>
                      </m:sSupPr>
                      <m:e>
                        <m:d>
                          <m:dPr>
                            <m:ctrlPr>
                              <a:rPr lang="en-CA" sz="5400" i="1">
                                <a:latin typeface="Cambria Math" panose="02040503050406030204" pitchFamily="18" charset="0"/>
                              </a:rPr>
                            </m:ctrlPr>
                          </m:dPr>
                          <m:e>
                            <m:f>
                              <m:fPr>
                                <m:ctrlPr>
                                  <a:rPr lang="en-CA" sz="5400" i="1">
                                    <a:latin typeface="Cambria Math" panose="02040503050406030204" pitchFamily="18" charset="0"/>
                                  </a:rPr>
                                </m:ctrlPr>
                              </m:fPr>
                              <m:num>
                                <m:acc>
                                  <m:accPr>
                                    <m:chr m:val="̃"/>
                                    <m:ctrlPr>
                                      <a:rPr lang="en-CA" sz="5400" i="1">
                                        <a:solidFill>
                                          <a:srgbClr val="FF0000"/>
                                        </a:solidFill>
                                        <a:latin typeface="Cambria Math" panose="02040503050406030204" pitchFamily="18" charset="0"/>
                                      </a:rPr>
                                    </m:ctrlPr>
                                  </m:accPr>
                                  <m:e>
                                    <m:r>
                                      <a:rPr lang="en-CA" sz="5400" i="1">
                                        <a:solidFill>
                                          <a:srgbClr val="FF0000"/>
                                        </a:solidFill>
                                        <a:latin typeface="Cambria Math" panose="02040503050406030204" pitchFamily="18" charset="0"/>
                                      </a:rPr>
                                      <m:t>𝑥</m:t>
                                    </m:r>
                                  </m:e>
                                </m:acc>
                              </m:num>
                              <m:den>
                                <m:r>
                                  <a:rPr lang="en-CA" sz="5400" i="1">
                                    <a:latin typeface="Cambria Math" panose="02040503050406030204" pitchFamily="18" charset="0"/>
                                  </a:rPr>
                                  <m:t>𝐷</m:t>
                                </m:r>
                              </m:den>
                            </m:f>
                          </m:e>
                        </m:d>
                      </m:e>
                      <m:sup>
                        <m:r>
                          <m:rPr>
                            <m:brk m:alnAt="7"/>
                          </m:rPr>
                          <a:rPr lang="en-CA" sz="5400" i="1">
                            <a:latin typeface="Cambria Math" panose="02040503050406030204" pitchFamily="18" charset="0"/>
                          </a:rPr>
                          <m:t>2</m:t>
                        </m:r>
                      </m:sup>
                    </m:sSup>
                    <m:r>
                      <a:rPr lang="en-GB" sz="5400" b="0" i="1" smtClean="0">
                        <a:solidFill>
                          <a:schemeClr val="tx1"/>
                        </a:solidFill>
                        <a:latin typeface="Cambria Math" panose="02040503050406030204" pitchFamily="18" charset="0"/>
                      </a:rPr>
                      <m:t>+</m:t>
                    </m:r>
                    <m:sSup>
                      <m:sSupPr>
                        <m:ctrlPr>
                          <a:rPr lang="en-GB" sz="5400" i="1">
                            <a:solidFill>
                              <a:srgbClr val="FF0000"/>
                            </a:solidFill>
                            <a:latin typeface="Cambria Math" panose="02040503050406030204" pitchFamily="18" charset="0"/>
                          </a:rPr>
                        </m:ctrlPr>
                      </m:sSupPr>
                      <m:e>
                        <m:d>
                          <m:dPr>
                            <m:ctrlPr>
                              <a:rPr lang="en-GB" sz="5400" i="1">
                                <a:latin typeface="Cambria Math" panose="02040503050406030204" pitchFamily="18" charset="0"/>
                              </a:rPr>
                            </m:ctrlPr>
                          </m:dPr>
                          <m:e>
                            <m:f>
                              <m:fPr>
                                <m:ctrlPr>
                                  <a:rPr lang="en-GB" sz="5400" i="1">
                                    <a:latin typeface="Cambria Math" panose="02040503050406030204" pitchFamily="18" charset="0"/>
                                  </a:rPr>
                                </m:ctrlPr>
                              </m:fPr>
                              <m:num>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num>
                              <m:den>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den>
                            </m:f>
                          </m:e>
                        </m:d>
                      </m:e>
                      <m:sup>
                        <m:r>
                          <a:rPr lang="en-GB" sz="5400" i="1">
                            <a:latin typeface="Cambria Math" panose="02040503050406030204" pitchFamily="18" charset="0"/>
                          </a:rPr>
                          <m:t>2</m:t>
                        </m:r>
                      </m:sup>
                    </m:sSup>
                    <m:d>
                      <m:dPr>
                        <m:ctrlPr>
                          <a:rPr lang="en-CA" sz="5400" i="1">
                            <a:latin typeface="Cambria Math" panose="02040503050406030204" pitchFamily="18" charset="0"/>
                          </a:rPr>
                        </m:ctrlPr>
                      </m:dPr>
                      <m:e>
                        <m:r>
                          <a:rPr lang="en-GB" sz="5400" b="0" i="1" smtClean="0">
                            <a:latin typeface="Cambria Math" panose="02040503050406030204" pitchFamily="18" charset="0"/>
                          </a:rPr>
                          <m:t>−1</m:t>
                        </m:r>
                      </m:e>
                    </m:d>
                  </m:oMath>
                </a14:m>
                <a:r>
                  <a:rPr lang="en-GB" sz="5400" i="1" dirty="0">
                    <a:latin typeface="Cambria Math" panose="02040503050406030204" pitchFamily="18" charset="0"/>
                  </a:rPr>
                  <a:t> </a:t>
                </a:r>
              </a:p>
              <a:p>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num>
                      <m:den>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den>
                    </m:f>
                    <m:r>
                      <a:rPr lang="en-GB" sz="5400" i="1" smtClean="0">
                        <a:latin typeface="Cambria Math" panose="02040503050406030204" pitchFamily="18" charset="0"/>
                      </a:rPr>
                      <m:t>=</m:t>
                    </m:r>
                    <m:r>
                      <a:rPr lang="en-GB" sz="5400" b="0" i="1" smtClean="0">
                        <a:latin typeface="Cambria Math" panose="02040503050406030204" pitchFamily="18" charset="0"/>
                      </a:rPr>
                      <m:t>±</m:t>
                    </m:r>
                    <m:f>
                      <m:fPr>
                        <m:ctrlPr>
                          <a:rPr lang="en-CA" sz="5400" i="1">
                            <a:latin typeface="Cambria Math" panose="02040503050406030204" pitchFamily="18" charset="0"/>
                          </a:rPr>
                        </m:ctrlPr>
                      </m:fPr>
                      <m:num>
                        <m:r>
                          <a:rPr lang="en-CA" sz="5400" i="1">
                            <a:latin typeface="Cambria Math" panose="02040503050406030204" pitchFamily="18" charset="0"/>
                          </a:rPr>
                          <m:t>𝐷</m:t>
                        </m:r>
                      </m:num>
                      <m:den>
                        <m:acc>
                          <m:accPr>
                            <m:chr m:val="̃"/>
                            <m:ctrlPr>
                              <a:rPr lang="en-CA" sz="5400" i="1">
                                <a:solidFill>
                                  <a:srgbClr val="FF0000"/>
                                </a:solidFill>
                                <a:latin typeface="Cambria Math" panose="02040503050406030204" pitchFamily="18" charset="0"/>
                              </a:rPr>
                            </m:ctrlPr>
                          </m:accPr>
                          <m:e>
                            <m:r>
                              <a:rPr lang="en-CA" sz="5400" i="1">
                                <a:solidFill>
                                  <a:srgbClr val="FF0000"/>
                                </a:solidFill>
                                <a:latin typeface="Cambria Math" panose="02040503050406030204" pitchFamily="18" charset="0"/>
                              </a:rPr>
                              <m:t>𝑥</m:t>
                            </m:r>
                          </m:e>
                        </m:acc>
                      </m:den>
                    </m:f>
                  </m:oMath>
                </a14:m>
                <a:r>
                  <a:rPr lang="en-GB" sz="5400" i="1" dirty="0">
                    <a:latin typeface="Cambria Math" panose="02040503050406030204" pitchFamily="18" charset="0"/>
                  </a:rPr>
                  <a:t> </a:t>
                </a:r>
              </a:p>
            </p:txBody>
          </p:sp>
        </mc:Choice>
        <mc:Fallback xmlns="">
          <p:sp>
            <p:nvSpPr>
              <p:cNvPr id="15" name="TextBox 14">
                <a:extLst>
                  <a:ext uri="{FF2B5EF4-FFF2-40B4-BE49-F238E27FC236}">
                    <a16:creationId xmlns:a16="http://schemas.microsoft.com/office/drawing/2014/main" id="{5E16EE09-A181-E512-AD6D-B5B281B86AA4}"/>
                  </a:ext>
                </a:extLst>
              </p:cNvPr>
              <p:cNvSpPr txBox="1">
                <a:spLocks noRot="1" noChangeAspect="1" noMove="1" noResize="1" noEditPoints="1" noAdjustHandles="1" noChangeArrowheads="1" noChangeShapeType="1" noTextEdit="1"/>
              </p:cNvSpPr>
              <p:nvPr/>
            </p:nvSpPr>
            <p:spPr>
              <a:xfrm>
                <a:off x="1861" y="85719"/>
                <a:ext cx="11866289" cy="672466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5127ED-CE41-FC7C-5013-9E38A9A30E24}"/>
                  </a:ext>
                </a:extLst>
              </p:cNvPr>
              <p:cNvSpPr txBox="1"/>
              <p:nvPr/>
            </p:nvSpPr>
            <p:spPr>
              <a:xfrm>
                <a:off x="8357338" y="3429000"/>
                <a:ext cx="1916224" cy="830997"/>
              </a:xfrm>
              <a:prstGeom prst="rect">
                <a:avLst/>
              </a:prstGeom>
              <a:no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sz="4800" i="1" smtClean="0">
                          <a:solidFill>
                            <a:srgbClr val="FFC000"/>
                          </a:solidFill>
                          <a:latin typeface="Cambria Math" panose="02040503050406030204" pitchFamily="18" charset="0"/>
                        </a:rPr>
                        <m:t>𝜆</m:t>
                      </m:r>
                      <m:r>
                        <a:rPr lang="en-GB" sz="4800" i="1" smtClean="0">
                          <a:latin typeface="Cambria Math" panose="02040503050406030204" pitchFamily="18" charset="0"/>
                        </a:rPr>
                        <m:t>=</m:t>
                      </m:r>
                      <m:acc>
                        <m:accPr>
                          <m:chr m:val="̃"/>
                          <m:ctrlPr>
                            <a:rPr lang="en-GB" sz="4800" i="1">
                              <a:solidFill>
                                <a:srgbClr val="FF0000"/>
                              </a:solidFill>
                              <a:latin typeface="Cambria Math" panose="02040503050406030204" pitchFamily="18" charset="0"/>
                            </a:rPr>
                          </m:ctrlPr>
                        </m:accPr>
                        <m:e>
                          <m:r>
                            <a:rPr lang="en-GB" sz="4800" b="0" i="1" smtClean="0">
                              <a:solidFill>
                                <a:srgbClr val="FF0000"/>
                              </a:solidFill>
                              <a:latin typeface="Cambria Math" panose="02040503050406030204" pitchFamily="18" charset="0"/>
                            </a:rPr>
                            <m:t>𝑥</m:t>
                          </m:r>
                        </m:e>
                      </m:acc>
                    </m:oMath>
                  </m:oMathPara>
                </a14:m>
                <a:endParaRPr lang="en-CA" sz="4800" i="1" dirty="0">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D95127ED-CE41-FC7C-5013-9E38A9A30E24}"/>
                  </a:ext>
                </a:extLst>
              </p:cNvPr>
              <p:cNvSpPr txBox="1">
                <a:spLocks noRot="1" noChangeAspect="1" noMove="1" noResize="1" noEditPoints="1" noAdjustHandles="1" noChangeArrowheads="1" noChangeShapeType="1" noTextEdit="1"/>
              </p:cNvSpPr>
              <p:nvPr/>
            </p:nvSpPr>
            <p:spPr>
              <a:xfrm>
                <a:off x="8357338" y="3429000"/>
                <a:ext cx="1916224" cy="83099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D219B7-1105-B707-E24D-B0E12AFC56B9}"/>
                  </a:ext>
                </a:extLst>
              </p:cNvPr>
              <p:cNvSpPr txBox="1"/>
              <p:nvPr/>
            </p:nvSpPr>
            <p:spPr>
              <a:xfrm>
                <a:off x="7809528" y="5422553"/>
                <a:ext cx="4325323" cy="1313821"/>
              </a:xfrm>
              <a:prstGeom prst="rect">
                <a:avLst/>
              </a:prstGeom>
              <a:noFill/>
              <a:ln w="38100">
                <a:solidFill>
                  <a:schemeClr val="tx1"/>
                </a:solidFill>
              </a:ln>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r>
                        <a:rPr lang="en-GB" sz="4800" b="0" i="1" smtClean="0">
                          <a:solidFill>
                            <a:schemeClr val="tx1"/>
                          </a:solidFill>
                          <a:latin typeface="Cambria Math" panose="02040503050406030204" pitchFamily="18" charset="0"/>
                        </a:rPr>
                        <m:t>⇒</m:t>
                      </m:r>
                      <m:acc>
                        <m:accPr>
                          <m:chr m:val="̃"/>
                          <m:ctrlPr>
                            <a:rPr lang="en-GB" sz="4800" b="0" i="1" smtClean="0">
                              <a:solidFill>
                                <a:srgbClr val="FF0000"/>
                              </a:solidFill>
                              <a:latin typeface="Cambria Math" panose="02040503050406030204" pitchFamily="18" charset="0"/>
                            </a:rPr>
                          </m:ctrlPr>
                        </m:accPr>
                        <m:e>
                          <m:r>
                            <a:rPr lang="en-GB" sz="4800" b="0" i="1" smtClean="0">
                              <a:solidFill>
                                <a:srgbClr val="FF0000"/>
                              </a:solidFill>
                              <a:latin typeface="Cambria Math" panose="02040503050406030204" pitchFamily="18" charset="0"/>
                            </a:rPr>
                            <m:t>𝑥</m:t>
                          </m:r>
                        </m:e>
                      </m:acc>
                      <m:r>
                        <a:rPr lang="en-GB" sz="4800" i="1">
                          <a:latin typeface="Cambria Math" panose="02040503050406030204" pitchFamily="18" charset="0"/>
                        </a:rPr>
                        <m:t>=</m:t>
                      </m:r>
                      <m:sSub>
                        <m:sSubPr>
                          <m:ctrlPr>
                            <a:rPr lang="en-GB" sz="4800" b="0" i="1" smtClean="0">
                              <a:solidFill>
                                <a:srgbClr val="00B0F0"/>
                              </a:solidFill>
                              <a:latin typeface="Cambria Math" panose="02040503050406030204" pitchFamily="18" charset="0"/>
                            </a:rPr>
                          </m:ctrlPr>
                        </m:sSubPr>
                        <m:e>
                          <m:r>
                            <a:rPr lang="en-GB" sz="4800" b="0" i="1" smtClean="0">
                              <a:solidFill>
                                <a:srgbClr val="00B0F0"/>
                              </a:solidFill>
                              <a:latin typeface="Cambria Math" panose="02040503050406030204" pitchFamily="18" charset="0"/>
                            </a:rPr>
                            <m:t>𝑥</m:t>
                          </m:r>
                        </m:e>
                        <m:sub>
                          <m:r>
                            <a:rPr lang="en-GB" sz="4800" b="0" i="1" smtClean="0">
                              <a:solidFill>
                                <a:srgbClr val="00B0F0"/>
                              </a:solidFill>
                              <a:latin typeface="Cambria Math" panose="02040503050406030204" pitchFamily="18" charset="0"/>
                            </a:rPr>
                            <m:t>0</m:t>
                          </m:r>
                        </m:sub>
                      </m:sSub>
                      <m:sSup>
                        <m:sSupPr>
                          <m:ctrlPr>
                            <a:rPr lang="en-GB" sz="4800" b="0" i="1" smtClean="0">
                              <a:solidFill>
                                <a:schemeClr val="tx1"/>
                              </a:solidFill>
                              <a:latin typeface="Cambria Math" panose="02040503050406030204" pitchFamily="18" charset="0"/>
                            </a:rPr>
                          </m:ctrlPr>
                        </m:sSupPr>
                        <m:e>
                          <m:r>
                            <a:rPr lang="en-GB" sz="4800" b="0" i="1" smtClean="0">
                              <a:solidFill>
                                <a:schemeClr val="tx1"/>
                              </a:solidFill>
                              <a:latin typeface="Cambria Math" panose="02040503050406030204" pitchFamily="18" charset="0"/>
                            </a:rPr>
                            <m:t>𝑒</m:t>
                          </m:r>
                        </m:e>
                        <m:sup>
                          <m:r>
                            <a:rPr lang="en-GB" sz="4800" b="0" i="1" smtClean="0">
                              <a:solidFill>
                                <a:schemeClr val="tx1"/>
                              </a:solidFill>
                              <a:latin typeface="Cambria Math" panose="02040503050406030204" pitchFamily="18" charset="0"/>
                            </a:rPr>
                            <m:t>±</m:t>
                          </m:r>
                          <m:f>
                            <m:fPr>
                              <m:ctrlPr>
                                <a:rPr lang="en-GB" sz="4800" b="0" i="1" smtClean="0">
                                  <a:solidFill>
                                    <a:schemeClr val="tx1"/>
                                  </a:solidFill>
                                  <a:latin typeface="Cambria Math" panose="02040503050406030204" pitchFamily="18" charset="0"/>
                                </a:rPr>
                              </m:ctrlPr>
                            </m:fPr>
                            <m:num>
                              <m:r>
                                <a:rPr lang="en-GB" sz="4800" b="0" i="1" smtClean="0">
                                  <a:solidFill>
                                    <a:schemeClr val="tx1"/>
                                  </a:solidFill>
                                  <a:latin typeface="Cambria Math" panose="02040503050406030204" pitchFamily="18" charset="0"/>
                                </a:rPr>
                                <m:t>𝑐</m:t>
                              </m:r>
                              <m:acc>
                                <m:accPr>
                                  <m:chr m:val="̃"/>
                                  <m:ctrlPr>
                                    <a:rPr lang="en-GB" sz="4800" b="0" i="1" smtClean="0">
                                      <a:solidFill>
                                        <a:srgbClr val="FF0000"/>
                                      </a:solidFill>
                                      <a:latin typeface="Cambria Math" panose="02040503050406030204" pitchFamily="18" charset="0"/>
                                    </a:rPr>
                                  </m:ctrlPr>
                                </m:accPr>
                                <m:e>
                                  <m:r>
                                    <a:rPr lang="en-GB" sz="4800" b="0" i="1" smtClean="0">
                                      <a:solidFill>
                                        <a:srgbClr val="FF0000"/>
                                      </a:solidFill>
                                      <a:latin typeface="Cambria Math" panose="02040503050406030204" pitchFamily="18" charset="0"/>
                                    </a:rPr>
                                    <m:t>𝑡</m:t>
                                  </m:r>
                                </m:e>
                              </m:acc>
                            </m:num>
                            <m:den>
                              <m:r>
                                <a:rPr lang="en-GB" sz="4800" b="0" i="1" smtClean="0">
                                  <a:solidFill>
                                    <a:schemeClr val="tx1"/>
                                  </a:solidFill>
                                  <a:latin typeface="Cambria Math" panose="02040503050406030204" pitchFamily="18" charset="0"/>
                                </a:rPr>
                                <m:t>𝐷</m:t>
                              </m:r>
                            </m:den>
                          </m:f>
                        </m:sup>
                      </m:sSup>
                    </m:oMath>
                  </m:oMathPara>
                </a14:m>
                <a:endParaRPr lang="en-CA" sz="4800"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D7D219B7-1105-B707-E24D-B0E12AFC56B9}"/>
                  </a:ext>
                </a:extLst>
              </p:cNvPr>
              <p:cNvSpPr txBox="1">
                <a:spLocks noRot="1" noChangeAspect="1" noMove="1" noResize="1" noEditPoints="1" noAdjustHandles="1" noChangeArrowheads="1" noChangeShapeType="1" noTextEdit="1"/>
              </p:cNvSpPr>
              <p:nvPr/>
            </p:nvSpPr>
            <p:spPr>
              <a:xfrm>
                <a:off x="7809528" y="5422553"/>
                <a:ext cx="4325323" cy="1313821"/>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78F3C43-BE80-407E-F3F8-5236A8BBA460}"/>
                  </a:ext>
                </a:extLst>
              </p:cNvPr>
              <p:cNvSpPr txBox="1"/>
              <p:nvPr/>
            </p:nvSpPr>
            <p:spPr>
              <a:xfrm>
                <a:off x="5465491" y="121626"/>
                <a:ext cx="6620804" cy="1135119"/>
              </a:xfrm>
              <a:prstGeom prst="rect">
                <a:avLst/>
              </a:prstGeom>
              <a:noFill/>
              <a:ln w="38100">
                <a:solidFill>
                  <a:schemeClr val="tx1"/>
                </a:solidFill>
              </a:ln>
            </p:spPr>
            <p:txBody>
              <a:bodyPr wrap="square">
                <a:spAutoFit/>
              </a:bodyPr>
              <a:lstStyle/>
              <a:p>
                <a:pPr>
                  <a:spcAft>
                    <a:spcPts val="600"/>
                  </a:spcAft>
                </a:pPr>
                <a14:m>
                  <m:oMath xmlns:m="http://schemas.openxmlformats.org/officeDocument/2006/math">
                    <m:acc>
                      <m:accPr>
                        <m:chr m:val="̃"/>
                        <m:ctrlPr>
                          <a:rPr lang="en-GB" sz="4000" i="1" smtClean="0">
                            <a:solidFill>
                              <a:srgbClr val="FF0000"/>
                            </a:solidFill>
                            <a:latin typeface="Cambria Math" panose="02040503050406030204" pitchFamily="18" charset="0"/>
                          </a:rPr>
                        </m:ctrlPr>
                      </m:accPr>
                      <m:e>
                        <m:sSub>
                          <m:sSubPr>
                            <m:ctrlPr>
                              <a:rPr lang="en-GB" sz="4000" i="1">
                                <a:solidFill>
                                  <a:srgbClr val="FF0000"/>
                                </a:solidFill>
                                <a:latin typeface="Cambria Math" panose="02040503050406030204" pitchFamily="18" charset="0"/>
                              </a:rPr>
                            </m:ctrlPr>
                          </m:sSubPr>
                          <m:e>
                            <m:r>
                              <a:rPr lang="en-GB" sz="4000" i="1">
                                <a:solidFill>
                                  <a:srgbClr val="FF0000"/>
                                </a:solidFill>
                                <a:latin typeface="Cambria Math" panose="02040503050406030204" pitchFamily="18" charset="0"/>
                              </a:rPr>
                              <m:t>𝑔</m:t>
                            </m:r>
                          </m:e>
                          <m:sub>
                            <m:r>
                              <a:rPr lang="en-GB" sz="4000" i="1">
                                <a:solidFill>
                                  <a:srgbClr val="FF0000"/>
                                </a:solidFill>
                                <a:latin typeface="Cambria Math" panose="02040503050406030204" pitchFamily="18" charset="0"/>
                              </a:rPr>
                              <m:t>𝑡𝑡</m:t>
                            </m:r>
                          </m:sub>
                        </m:sSub>
                      </m:e>
                    </m:acc>
                    <m:r>
                      <a:rPr lang="en-GB" sz="4000" i="1">
                        <a:latin typeface="Cambria Math" panose="02040503050406030204" pitchFamily="18" charset="0"/>
                      </a:rPr>
                      <m:t>=</m:t>
                    </m:r>
                    <m:sSup>
                      <m:sSupPr>
                        <m:ctrlPr>
                          <a:rPr lang="en-CA" sz="4000" i="1">
                            <a:latin typeface="Cambria Math" panose="02040503050406030204" pitchFamily="18" charset="0"/>
                          </a:rPr>
                        </m:ctrlPr>
                      </m:sSupPr>
                      <m:e>
                        <m:d>
                          <m:dPr>
                            <m:ctrlPr>
                              <a:rPr lang="en-CA" sz="4000" i="1">
                                <a:latin typeface="Cambria Math" panose="02040503050406030204" pitchFamily="18" charset="0"/>
                              </a:rPr>
                            </m:ctrlPr>
                          </m:dPr>
                          <m:e>
                            <m:f>
                              <m:fPr>
                                <m:ctrlPr>
                                  <a:rPr lang="en-CA" sz="4000" i="1">
                                    <a:latin typeface="Cambria Math" panose="02040503050406030204" pitchFamily="18" charset="0"/>
                                  </a:rPr>
                                </m:ctrlPr>
                              </m:fPr>
                              <m:num>
                                <m:acc>
                                  <m:accPr>
                                    <m:chr m:val="̃"/>
                                    <m:ctrlPr>
                                      <a:rPr lang="en-CA" sz="4000" i="1">
                                        <a:solidFill>
                                          <a:srgbClr val="FF0000"/>
                                        </a:solidFill>
                                        <a:latin typeface="Cambria Math" panose="02040503050406030204" pitchFamily="18" charset="0"/>
                                      </a:rPr>
                                    </m:ctrlPr>
                                  </m:accPr>
                                  <m:e>
                                    <m:r>
                                      <a:rPr lang="en-CA" sz="4000" i="1">
                                        <a:solidFill>
                                          <a:srgbClr val="FF0000"/>
                                        </a:solidFill>
                                        <a:latin typeface="Cambria Math" panose="02040503050406030204" pitchFamily="18" charset="0"/>
                                      </a:rPr>
                                      <m:t>𝑥</m:t>
                                    </m:r>
                                  </m:e>
                                </m:acc>
                              </m:num>
                              <m:den>
                                <m:r>
                                  <a:rPr lang="en-CA" sz="4000" i="1">
                                    <a:latin typeface="Cambria Math" panose="02040503050406030204" pitchFamily="18" charset="0"/>
                                  </a:rPr>
                                  <m:t>𝐷</m:t>
                                </m:r>
                              </m:den>
                            </m:f>
                          </m:e>
                        </m:d>
                      </m:e>
                      <m:sup>
                        <m:r>
                          <m:rPr>
                            <m:brk m:alnAt="7"/>
                          </m:rPr>
                          <a:rPr lang="en-CA" sz="4000" i="1">
                            <a:latin typeface="Cambria Math" panose="02040503050406030204" pitchFamily="18" charset="0"/>
                          </a:rPr>
                          <m:t>2</m:t>
                        </m:r>
                      </m:sup>
                    </m:sSup>
                    <m:r>
                      <a:rPr lang="en-GB" sz="4000" b="0" i="1" smtClean="0">
                        <a:latin typeface="Cambria Math" panose="02040503050406030204" pitchFamily="18" charset="0"/>
                      </a:rPr>
                      <m:t>,</m:t>
                    </m:r>
                    <m:acc>
                      <m:accPr>
                        <m:chr m:val="̃"/>
                        <m:ctrlPr>
                          <a:rPr lang="en-GB" sz="4000" i="1">
                            <a:solidFill>
                              <a:srgbClr val="FF0000"/>
                            </a:solidFill>
                            <a:latin typeface="Cambria Math" panose="02040503050406030204" pitchFamily="18" charset="0"/>
                          </a:rPr>
                        </m:ctrlPr>
                      </m:accPr>
                      <m:e>
                        <m:sSub>
                          <m:sSubPr>
                            <m:ctrlPr>
                              <a:rPr lang="en-GB" sz="4000" i="1">
                                <a:solidFill>
                                  <a:srgbClr val="FF0000"/>
                                </a:solidFill>
                                <a:latin typeface="Cambria Math" panose="02040503050406030204" pitchFamily="18" charset="0"/>
                              </a:rPr>
                            </m:ctrlPr>
                          </m:sSubPr>
                          <m:e>
                            <m:r>
                              <a:rPr lang="en-GB" sz="4000" i="1">
                                <a:solidFill>
                                  <a:srgbClr val="FF0000"/>
                                </a:solidFill>
                                <a:latin typeface="Cambria Math" panose="02040503050406030204" pitchFamily="18" charset="0"/>
                              </a:rPr>
                              <m:t>𝑔</m:t>
                            </m:r>
                          </m:e>
                          <m:sub>
                            <m:r>
                              <a:rPr lang="en-GB" sz="4000" i="1">
                                <a:solidFill>
                                  <a:srgbClr val="FF0000"/>
                                </a:solidFill>
                                <a:latin typeface="Cambria Math" panose="02040503050406030204" pitchFamily="18" charset="0"/>
                              </a:rPr>
                              <m:t>𝑡</m:t>
                            </m:r>
                            <m:r>
                              <a:rPr lang="en-GB" sz="4000" b="0" i="1" smtClean="0">
                                <a:solidFill>
                                  <a:srgbClr val="FF0000"/>
                                </a:solidFill>
                                <a:latin typeface="Cambria Math" panose="02040503050406030204" pitchFamily="18" charset="0"/>
                              </a:rPr>
                              <m:t>𝑥</m:t>
                            </m:r>
                          </m:sub>
                        </m:sSub>
                      </m:e>
                    </m:acc>
                    <m:r>
                      <a:rPr lang="en-GB" sz="4000" i="1">
                        <a:latin typeface="Cambria Math" panose="02040503050406030204" pitchFamily="18" charset="0"/>
                      </a:rPr>
                      <m:t>=</m:t>
                    </m:r>
                    <m:r>
                      <a:rPr lang="en-GB" sz="4000" b="0" i="1" smtClean="0">
                        <a:latin typeface="Cambria Math" panose="02040503050406030204" pitchFamily="18" charset="0"/>
                      </a:rPr>
                      <m:t>0,</m:t>
                    </m:r>
                  </m:oMath>
                </a14:m>
                <a:r>
                  <a:rPr lang="en-CA" sz="4000" i="1" dirty="0">
                    <a:latin typeface="Cambria Math" panose="02040503050406030204" pitchFamily="18" charset="0"/>
                  </a:rPr>
                  <a:t> </a:t>
                </a:r>
                <a14:m>
                  <m:oMath xmlns:m="http://schemas.openxmlformats.org/officeDocument/2006/math">
                    <m:acc>
                      <m:accPr>
                        <m:chr m:val="̃"/>
                        <m:ctrlPr>
                          <a:rPr lang="en-GB" sz="4000" i="1">
                            <a:solidFill>
                              <a:srgbClr val="FF0000"/>
                            </a:solidFill>
                            <a:latin typeface="Cambria Math" panose="02040503050406030204" pitchFamily="18" charset="0"/>
                          </a:rPr>
                        </m:ctrlPr>
                      </m:accPr>
                      <m:e>
                        <m:sSub>
                          <m:sSubPr>
                            <m:ctrlPr>
                              <a:rPr lang="en-GB" sz="4000" i="1">
                                <a:solidFill>
                                  <a:srgbClr val="FF0000"/>
                                </a:solidFill>
                                <a:latin typeface="Cambria Math" panose="02040503050406030204" pitchFamily="18" charset="0"/>
                              </a:rPr>
                            </m:ctrlPr>
                          </m:sSubPr>
                          <m:e>
                            <m:r>
                              <a:rPr lang="en-GB" sz="4000" i="1">
                                <a:solidFill>
                                  <a:srgbClr val="FF0000"/>
                                </a:solidFill>
                                <a:latin typeface="Cambria Math" panose="02040503050406030204" pitchFamily="18" charset="0"/>
                              </a:rPr>
                              <m:t>𝑔</m:t>
                            </m:r>
                          </m:e>
                          <m:sub>
                            <m:r>
                              <a:rPr lang="en-GB" sz="4000" i="1">
                                <a:solidFill>
                                  <a:srgbClr val="FF0000"/>
                                </a:solidFill>
                                <a:latin typeface="Cambria Math" panose="02040503050406030204" pitchFamily="18" charset="0"/>
                              </a:rPr>
                              <m:t>𝑡𝑡</m:t>
                            </m:r>
                          </m:sub>
                        </m:sSub>
                      </m:e>
                    </m:acc>
                    <m:r>
                      <a:rPr lang="en-GB" sz="4000" i="1">
                        <a:latin typeface="Cambria Math" panose="02040503050406030204" pitchFamily="18" charset="0"/>
                      </a:rPr>
                      <m:t>=</m:t>
                    </m:r>
                    <m:r>
                      <a:rPr lang="en-CA" sz="4000" i="1">
                        <a:latin typeface="Cambria Math" panose="02040503050406030204" pitchFamily="18" charset="0"/>
                      </a:rPr>
                      <m:t>−1</m:t>
                    </m:r>
                  </m:oMath>
                </a14:m>
                <a:endParaRPr lang="en-CA" sz="4000" i="1" dirty="0">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178F3C43-BE80-407E-F3F8-5236A8BBA460}"/>
                  </a:ext>
                </a:extLst>
              </p:cNvPr>
              <p:cNvSpPr txBox="1">
                <a:spLocks noRot="1" noChangeAspect="1" noMove="1" noResize="1" noEditPoints="1" noAdjustHandles="1" noChangeArrowheads="1" noChangeShapeType="1" noTextEdit="1"/>
              </p:cNvSpPr>
              <p:nvPr/>
            </p:nvSpPr>
            <p:spPr>
              <a:xfrm>
                <a:off x="5465491" y="121626"/>
                <a:ext cx="6620804" cy="1135119"/>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21" name="TextBox 20">
            <a:extLst>
              <a:ext uri="{FF2B5EF4-FFF2-40B4-BE49-F238E27FC236}">
                <a16:creationId xmlns:a16="http://schemas.microsoft.com/office/drawing/2014/main" id="{B5EA15BD-6C2C-4779-5775-500CCE0391B4}"/>
              </a:ext>
            </a:extLst>
          </p:cNvPr>
          <p:cNvSpPr txBox="1"/>
          <p:nvPr/>
        </p:nvSpPr>
        <p:spPr>
          <a:xfrm>
            <a:off x="8776438" y="4837778"/>
            <a:ext cx="3415562" cy="584775"/>
          </a:xfrm>
          <a:prstGeom prst="rect">
            <a:avLst/>
          </a:prstGeom>
          <a:noFill/>
        </p:spPr>
        <p:txBody>
          <a:bodyPr wrap="square" rtlCol="0">
            <a:spAutoFit/>
          </a:bodyPr>
          <a:lstStyle/>
          <a:p>
            <a:pPr algn="ctr"/>
            <a:r>
              <a:rPr lang="en-GB" sz="3200" dirty="0"/>
              <a:t>Light-like geodesics</a:t>
            </a:r>
            <a:endParaRPr lang="en-GB" sz="2000" dirty="0"/>
          </a:p>
        </p:txBody>
      </p:sp>
    </p:spTree>
    <p:custDataLst>
      <p:tags r:id="rId1"/>
    </p:custDataLst>
    <p:extLst>
      <p:ext uri="{BB962C8B-B14F-4D97-AF65-F5344CB8AC3E}">
        <p14:creationId xmlns:p14="http://schemas.microsoft.com/office/powerpoint/2010/main" val="772521301"/>
      </p:ext>
    </p:extLst>
  </p:cSld>
  <p:clrMapOvr>
    <a:masterClrMapping/>
  </p:clrMapOvr>
  <mc:AlternateContent xmlns:mc="http://schemas.openxmlformats.org/markup-compatibility/2006" xmlns:p14="http://schemas.microsoft.com/office/powerpoint/2010/main">
    <mc:Choice Requires="p14">
      <p:transition spd="slow" p14:dur="2000" advTm="9971"/>
    </mc:Choice>
    <mc:Fallback xmlns="">
      <p:transition spd="slow" advTm="9971"/>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AD7007E-A53C-3930-9627-0C37BF8C819E}"/>
              </a:ext>
            </a:extLst>
          </p:cNvPr>
          <p:cNvGrpSpPr/>
          <p:nvPr/>
        </p:nvGrpSpPr>
        <p:grpSpPr>
          <a:xfrm>
            <a:off x="135211" y="1285212"/>
            <a:ext cx="7941989" cy="5546583"/>
            <a:chOff x="135211" y="1285212"/>
            <a:chExt cx="7941989" cy="554658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7192B5-9644-BE90-D890-75F092A021F4}"/>
                    </a:ext>
                  </a:extLst>
                </p:cNvPr>
                <p:cNvSpPr txBox="1"/>
                <p:nvPr/>
              </p:nvSpPr>
              <p:spPr>
                <a:xfrm>
                  <a:off x="135211" y="1285212"/>
                  <a:ext cx="6208439" cy="5546583"/>
                </a:xfrm>
                <a:prstGeom prst="rect">
                  <a:avLst/>
                </a:prstGeom>
                <a:noFill/>
              </p:spPr>
              <p:txBody>
                <a:bodyPr wrap="square">
                  <a:spAutoFit/>
                </a:bodyPr>
                <a:lstStyle/>
                <a:p>
                  <a:pPr>
                    <a:spcAft>
                      <a:spcPts val="1200"/>
                    </a:spcAft>
                  </a:pPr>
                  <a14:m>
                    <m:oMath xmlns:m="http://schemas.openxmlformats.org/officeDocument/2006/math">
                      <m:f>
                        <m:fPr>
                          <m:ctrlPr>
                            <a:rPr lang="en-GB" sz="5400" i="1" smtClean="0">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b="0" i="1" smtClean="0">
                          <a:solidFill>
                            <a:schemeClr val="tx1"/>
                          </a:solidFill>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f>
                        <m:fPr>
                          <m:ctrlPr>
                            <a:rPr lang="en-GB" sz="5400" i="1">
                              <a:latin typeface="Cambria Math" panose="02040503050406030204" pitchFamily="18" charset="0"/>
                            </a:rPr>
                          </m:ctrlPr>
                        </m:fPr>
                        <m:num>
                          <m:r>
                            <a:rPr lang="en-GB" sz="5400" i="1">
                              <a:latin typeface="Cambria Math" panose="02040503050406030204" pitchFamily="18" charset="0"/>
                            </a:rPr>
                            <m:t>𝜕</m:t>
                          </m:r>
                        </m:num>
                        <m:den>
                          <m:r>
                            <a:rPr lang="en-GB" sz="5400" i="1">
                              <a:latin typeface="Cambria Math" panose="02040503050406030204" pitchFamily="18" charset="0"/>
                            </a:rPr>
                            <m:t>𝜕</m:t>
                          </m:r>
                          <m:r>
                            <a:rPr lang="en-GB" sz="5400" i="1">
                              <a:latin typeface="Cambria Math" panose="02040503050406030204" pitchFamily="18" charset="0"/>
                            </a:rPr>
                            <m:t>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den>
                      </m:f>
                      <m:r>
                        <a:rPr lang="en-CA" sz="5400" b="0" i="1" smtClean="0">
                          <a:solidFill>
                            <a:schemeClr val="tx1"/>
                          </a:solidFill>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f>
                        <m:fPr>
                          <m:ctrlPr>
                            <a:rPr lang="en-GB" sz="5400" i="1">
                              <a:latin typeface="Cambria Math" panose="02040503050406030204" pitchFamily="18" charset="0"/>
                            </a:rPr>
                          </m:ctrlPr>
                        </m:fPr>
                        <m:num>
                          <m:r>
                            <a:rPr lang="en-GB" sz="5400" i="1">
                              <a:latin typeface="Cambria Math" panose="02040503050406030204" pitchFamily="18" charset="0"/>
                            </a:rPr>
                            <m:t>𝜕</m:t>
                          </m:r>
                        </m:num>
                        <m:den>
                          <m:r>
                            <a:rPr lang="en-GB" sz="5400" i="1">
                              <a:latin typeface="Cambria Math" panose="02040503050406030204" pitchFamily="18" charset="0"/>
                            </a:rPr>
                            <m:t>𝜕</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den>
                      </m:f>
                    </m:oMath>
                  </a14:m>
                  <a:r>
                    <a:rPr lang="en-GB" sz="5400" b="0" i="1" dirty="0">
                      <a:effectLst/>
                      <a:latin typeface="Cambria Math" panose="02040503050406030204" pitchFamily="18" charset="0"/>
                    </a:rPr>
                    <a:t>  </a:t>
                  </a:r>
                </a:p>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acc>
                        <m:accPr>
                          <m:chr m:val="̃"/>
                          <m:ctrlPr>
                            <a:rPr lang="en-GB" sz="5400" b="0" i="1" smtClean="0">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CA" sz="5400" b="0" i="1" smtClean="0">
                                      <a:solidFill>
                                        <a:srgbClr val="C00000"/>
                                      </a:solidFill>
                                      <a:latin typeface="Cambria Math" panose="02040503050406030204" pitchFamily="18" charset="0"/>
                                    </a:rPr>
                                    <m:t>𝑡</m:t>
                                  </m:r>
                                </m:sub>
                              </m:sSub>
                            </m:e>
                          </m:acc>
                        </m:e>
                      </m:acc>
                      <m:r>
                        <a:rPr lang="en-CA"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num>
                        <m:den>
                          <m:r>
                            <a:rPr lang="en-GB" sz="5400" i="1">
                              <a:latin typeface="Cambria Math" panose="02040503050406030204" pitchFamily="18" charset="0"/>
                            </a:rPr>
                            <m:t>𝑑</m:t>
                          </m:r>
                          <m:r>
                            <a:rPr lang="en-GB" sz="5400" i="1" smtClean="0">
                              <a:solidFill>
                                <a:srgbClr val="FFC000"/>
                              </a:solidFill>
                              <a:latin typeface="Cambria Math" panose="02040503050406030204" pitchFamily="18" charset="0"/>
                            </a:rPr>
                            <m:t>𝜆</m:t>
                          </m:r>
                        </m:den>
                      </m:f>
                      <m:acc>
                        <m:accPr>
                          <m:chr m:val="̃"/>
                          <m:ctrlPr>
                            <a:rPr lang="en-GB" sz="5400" b="0" i="1" smtClean="0">
                              <a:solidFill>
                                <a:srgbClr val="C00000"/>
                              </a:solidFill>
                              <a:latin typeface="Cambria Math" panose="02040503050406030204" pitchFamily="18" charset="0"/>
                            </a:rPr>
                          </m:ctrlPr>
                        </m:accPr>
                        <m:e>
                          <m:acc>
                            <m:accPr>
                              <m:chr m:val="⃗"/>
                              <m:ctrlPr>
                                <a:rPr lang="en-CA" sz="5400" b="0" i="1" smtClean="0">
                                  <a:solidFill>
                                    <a:srgbClr val="C00000"/>
                                  </a:solidFill>
                                  <a:latin typeface="Cambria Math" panose="02040503050406030204" pitchFamily="18" charset="0"/>
                                </a:rPr>
                              </m:ctrlPr>
                            </m:accPr>
                            <m:e>
                              <m:sSub>
                                <m:sSubPr>
                                  <m:ctrlPr>
                                    <a:rPr lang="en-CA" sz="5400" b="0" i="1" smtClean="0">
                                      <a:solidFill>
                                        <a:srgbClr val="C00000"/>
                                      </a:solidFill>
                                      <a:latin typeface="Cambria Math" panose="02040503050406030204" pitchFamily="18" charset="0"/>
                                    </a:rPr>
                                  </m:ctrlPr>
                                </m:sSubPr>
                                <m:e>
                                  <m:r>
                                    <a:rPr lang="en-CA" sz="5400" b="0" i="1" smtClean="0">
                                      <a:solidFill>
                                        <a:srgbClr val="C00000"/>
                                      </a:solidFill>
                                      <a:latin typeface="Cambria Math" panose="02040503050406030204" pitchFamily="18" charset="0"/>
                                    </a:rPr>
                                    <m:t>𝑒</m:t>
                                  </m:r>
                                </m:e>
                                <m:sub>
                                  <m:r>
                                    <a:rPr lang="en-GB" sz="5400" b="0" i="1" smtClean="0">
                                      <a:solidFill>
                                        <a:srgbClr val="C00000"/>
                                      </a:solidFill>
                                      <a:latin typeface="Cambria Math" panose="02040503050406030204" pitchFamily="18" charset="0"/>
                                    </a:rPr>
                                    <m:t>𝑥</m:t>
                                  </m:r>
                                </m:sub>
                              </m:sSub>
                            </m:e>
                          </m:acc>
                        </m:e>
                      </m:acc>
                    </m:oMath>
                  </a14:m>
                  <a:r>
                    <a:rPr lang="en-GB" sz="5400" i="1" dirty="0">
                      <a:latin typeface="Cambria Math" panose="02040503050406030204" pitchFamily="18" charset="0"/>
                    </a:rPr>
                    <a:t> </a:t>
                  </a:r>
                </a:p>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num>
                        <m:den>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den>
                      </m:f>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CA" sz="5400" i="1">
                                      <a:solidFill>
                                        <a:srgbClr val="C00000"/>
                                      </a:solidFill>
                                      <a:latin typeface="Cambria Math" panose="02040503050406030204" pitchFamily="18" charset="0"/>
                                    </a:rPr>
                                    <m:t>𝑡</m:t>
                                  </m:r>
                                </m:sub>
                              </m:sSub>
                            </m:e>
                          </m:acc>
                        </m:e>
                      </m:acc>
                      <m:r>
                        <a:rPr lang="en-CA" sz="5400" i="1">
                          <a:latin typeface="Cambria Math" panose="02040503050406030204" pitchFamily="18" charset="0"/>
                        </a:rPr>
                        <m:t>+</m:t>
                      </m:r>
                      <m:f>
                        <m:fPr>
                          <m:ctrlPr>
                            <a:rPr lang="en-GB" sz="5400" i="1">
                              <a:latin typeface="Cambria Math" panose="02040503050406030204" pitchFamily="18" charset="0"/>
                            </a:rPr>
                          </m:ctrlPr>
                        </m:fPr>
                        <m:num>
                          <m:r>
                            <a:rPr lang="en-GB" sz="5400" i="1">
                              <a:latin typeface="Cambria Math" panose="02040503050406030204" pitchFamily="18" charset="0"/>
                            </a:rPr>
                            <m:t>𝑑</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num>
                        <m:den>
                          <m:r>
                            <a:rPr lang="en-GB" sz="5400" i="1">
                              <a:latin typeface="Cambria Math" panose="02040503050406030204" pitchFamily="18" charset="0"/>
                            </a:rPr>
                            <m:t>𝑑𝑐</m:t>
                          </m:r>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𝑡</m:t>
                              </m:r>
                            </m:e>
                          </m:acc>
                        </m:den>
                      </m:f>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GB" sz="5400" i="1">
                                      <a:solidFill>
                                        <a:srgbClr val="C00000"/>
                                      </a:solidFill>
                                      <a:latin typeface="Cambria Math" panose="02040503050406030204" pitchFamily="18" charset="0"/>
                                    </a:rPr>
                                    <m:t>𝑥</m:t>
                                  </m:r>
                                </m:sub>
                              </m:sSub>
                            </m:e>
                          </m:acc>
                        </m:e>
                      </m:acc>
                    </m:oMath>
                  </a14:m>
                  <a:r>
                    <a:rPr lang="en-GB" sz="5400" i="1" dirty="0">
                      <a:latin typeface="Cambria Math" panose="02040503050406030204" pitchFamily="18" charset="0"/>
                    </a:rPr>
                    <a:t> </a:t>
                  </a:r>
                </a:p>
                <a:p>
                  <a:pPr>
                    <a:spcAft>
                      <a:spcPts val="1200"/>
                    </a:spcAft>
                  </a:pPr>
                  <a14:m>
                    <m:oMath xmlns:m="http://schemas.openxmlformats.org/officeDocument/2006/math">
                      <m:f>
                        <m:fPr>
                          <m:ctrlPr>
                            <a:rPr lang="en-GB" sz="5400" i="1">
                              <a:latin typeface="Cambria Math" panose="02040503050406030204" pitchFamily="18" charset="0"/>
                            </a:rPr>
                          </m:ctrlPr>
                        </m:fPr>
                        <m:num>
                          <m:r>
                            <a:rPr lang="en-GB" sz="5400" i="1">
                              <a:latin typeface="Cambria Math" panose="02040503050406030204" pitchFamily="18" charset="0"/>
                            </a:rPr>
                            <m:t>𝑑</m:t>
                          </m:r>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i="1">
                          <a:latin typeface="Cambria Math" panose="02040503050406030204" pitchFamily="18" charset="0"/>
                        </a:rPr>
                        <m:t>=</m:t>
                      </m:r>
                      <m:r>
                        <a:rPr lang="en-CA" sz="5400" i="1">
                          <a:latin typeface="Cambria Math" panose="02040503050406030204" pitchFamily="18" charset="0"/>
                        </a:rPr>
                        <m:t>1</m:t>
                      </m:r>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CA" sz="5400" i="1">
                                      <a:solidFill>
                                        <a:srgbClr val="C00000"/>
                                      </a:solidFill>
                                      <a:latin typeface="Cambria Math" panose="02040503050406030204" pitchFamily="18" charset="0"/>
                                    </a:rPr>
                                    <m:t>𝑡</m:t>
                                  </m:r>
                                </m:sub>
                              </m:sSub>
                            </m:e>
                          </m:acc>
                        </m:e>
                      </m:acc>
                      <m:r>
                        <a:rPr lang="en-CA" sz="5400" i="1">
                          <a:latin typeface="Cambria Math" panose="02040503050406030204" pitchFamily="18" charset="0"/>
                        </a:rPr>
                        <m:t>+</m:t>
                      </m:r>
                      <m:f>
                        <m:fPr>
                          <m:ctrlPr>
                            <a:rPr lang="en-GB" sz="5400" i="1">
                              <a:latin typeface="Cambria Math" panose="02040503050406030204" pitchFamily="18" charset="0"/>
                            </a:rPr>
                          </m:ctrlPr>
                        </m:fPr>
                        <m:num>
                          <m:acc>
                            <m:accPr>
                              <m:chr m:val="̃"/>
                              <m:ctrlPr>
                                <a:rPr lang="en-GB" sz="5400" i="1">
                                  <a:solidFill>
                                    <a:srgbClr val="FF0000"/>
                                  </a:solidFill>
                                  <a:latin typeface="Cambria Math" panose="02040503050406030204" pitchFamily="18" charset="0"/>
                                </a:rPr>
                              </m:ctrlPr>
                            </m:accPr>
                            <m:e>
                              <m:r>
                                <a:rPr lang="en-GB" sz="5400" i="1">
                                  <a:solidFill>
                                    <a:srgbClr val="FF0000"/>
                                  </a:solidFill>
                                  <a:latin typeface="Cambria Math" panose="02040503050406030204" pitchFamily="18" charset="0"/>
                                </a:rPr>
                                <m:t>𝑥</m:t>
                              </m:r>
                            </m:e>
                          </m:acc>
                        </m:num>
                        <m:den>
                          <m:r>
                            <a:rPr lang="en-GB" sz="5400" i="1">
                              <a:latin typeface="Cambria Math" panose="02040503050406030204" pitchFamily="18" charset="0"/>
                            </a:rPr>
                            <m:t>𝐷</m:t>
                          </m:r>
                        </m:den>
                      </m:f>
                      <m:acc>
                        <m:accPr>
                          <m:chr m:val="̃"/>
                          <m:ctrlPr>
                            <a:rPr lang="en-GB" sz="5400" i="1">
                              <a:solidFill>
                                <a:srgbClr val="C00000"/>
                              </a:solidFill>
                              <a:latin typeface="Cambria Math" panose="02040503050406030204" pitchFamily="18" charset="0"/>
                            </a:rPr>
                          </m:ctrlPr>
                        </m:accPr>
                        <m:e>
                          <m:acc>
                            <m:accPr>
                              <m:chr m:val="⃗"/>
                              <m:ctrlPr>
                                <a:rPr lang="en-CA" sz="5400" i="1">
                                  <a:solidFill>
                                    <a:srgbClr val="C00000"/>
                                  </a:solidFill>
                                  <a:latin typeface="Cambria Math" panose="02040503050406030204" pitchFamily="18" charset="0"/>
                                </a:rPr>
                              </m:ctrlPr>
                            </m:acc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𝑒</m:t>
                                  </m:r>
                                </m:e>
                                <m:sub>
                                  <m:r>
                                    <a:rPr lang="en-GB" sz="5400" i="1">
                                      <a:solidFill>
                                        <a:srgbClr val="C00000"/>
                                      </a:solidFill>
                                      <a:latin typeface="Cambria Math" panose="02040503050406030204" pitchFamily="18" charset="0"/>
                                    </a:rPr>
                                    <m:t>𝑥</m:t>
                                  </m:r>
                                </m:sub>
                              </m:sSub>
                            </m:e>
                          </m:acc>
                        </m:e>
                      </m:acc>
                    </m:oMath>
                  </a14:m>
                  <a:r>
                    <a:rPr lang="en-GB" sz="5400" i="1" dirty="0">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6E7192B5-9644-BE90-D890-75F092A021F4}"/>
                    </a:ext>
                  </a:extLst>
                </p:cNvPr>
                <p:cNvSpPr txBox="1">
                  <a:spLocks noRot="1" noChangeAspect="1" noMove="1" noResize="1" noEditPoints="1" noAdjustHandles="1" noChangeArrowheads="1" noChangeShapeType="1" noTextEdit="1"/>
                </p:cNvSpPr>
                <p:nvPr/>
              </p:nvSpPr>
              <p:spPr>
                <a:xfrm>
                  <a:off x="135211" y="1285212"/>
                  <a:ext cx="6208439" cy="554658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F8BC3C-2019-835A-AEF4-FF98816FA4F4}"/>
                    </a:ext>
                  </a:extLst>
                </p:cNvPr>
                <p:cNvSpPr txBox="1"/>
                <p:nvPr/>
              </p:nvSpPr>
              <p:spPr>
                <a:xfrm>
                  <a:off x="6160976" y="3771777"/>
                  <a:ext cx="1916224" cy="830997"/>
                </a:xfrm>
                <a:prstGeom prst="rect">
                  <a:avLst/>
                </a:prstGeom>
                <a:no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GB" sz="4800" i="1" smtClean="0">
                            <a:solidFill>
                              <a:srgbClr val="FFC000"/>
                            </a:solidFill>
                            <a:latin typeface="Cambria Math" panose="02040503050406030204" pitchFamily="18" charset="0"/>
                          </a:rPr>
                          <m:t>𝜆</m:t>
                        </m:r>
                        <m:r>
                          <a:rPr lang="en-GB" sz="4800" i="1" smtClean="0">
                            <a:latin typeface="Cambria Math" panose="02040503050406030204" pitchFamily="18" charset="0"/>
                          </a:rPr>
                          <m:t>=</m:t>
                        </m:r>
                        <m:r>
                          <a:rPr lang="en-GB" sz="4800" i="1">
                            <a:latin typeface="Cambria Math" panose="02040503050406030204" pitchFamily="18" charset="0"/>
                          </a:rPr>
                          <m:t>𝑐</m:t>
                        </m:r>
                        <m:acc>
                          <m:accPr>
                            <m:chr m:val="̃"/>
                            <m:ctrlPr>
                              <a:rPr lang="en-GB" sz="4800" i="1">
                                <a:solidFill>
                                  <a:srgbClr val="FF0000"/>
                                </a:solidFill>
                                <a:latin typeface="Cambria Math" panose="02040503050406030204" pitchFamily="18" charset="0"/>
                              </a:rPr>
                            </m:ctrlPr>
                          </m:accPr>
                          <m:e>
                            <m:r>
                              <a:rPr lang="en-GB" sz="4800" i="1">
                                <a:solidFill>
                                  <a:srgbClr val="FF0000"/>
                                </a:solidFill>
                                <a:latin typeface="Cambria Math" panose="02040503050406030204" pitchFamily="18" charset="0"/>
                              </a:rPr>
                              <m:t>𝑡</m:t>
                            </m:r>
                          </m:e>
                        </m:acc>
                      </m:oMath>
                    </m:oMathPara>
                  </a14:m>
                  <a:endParaRPr lang="en-CA" sz="480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4F8BC3C-2019-835A-AEF4-FF98816FA4F4}"/>
                    </a:ext>
                  </a:extLst>
                </p:cNvPr>
                <p:cNvSpPr txBox="1">
                  <a:spLocks noRot="1" noChangeAspect="1" noMove="1" noResize="1" noEditPoints="1" noAdjustHandles="1" noChangeArrowheads="1" noChangeShapeType="1" noTextEdit="1"/>
                </p:cNvSpPr>
                <p:nvPr/>
              </p:nvSpPr>
              <p:spPr>
                <a:xfrm>
                  <a:off x="6160976" y="3771777"/>
                  <a:ext cx="1916224" cy="83099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grpSp>
        <p:nvGrpSpPr>
          <p:cNvPr id="10" name="Group 9">
            <a:extLst>
              <a:ext uri="{FF2B5EF4-FFF2-40B4-BE49-F238E27FC236}">
                <a16:creationId xmlns:a16="http://schemas.microsoft.com/office/drawing/2014/main" id="{B0E39B9A-E420-9FA9-FDC6-9DC37ADD212F}"/>
              </a:ext>
            </a:extLst>
          </p:cNvPr>
          <p:cNvGrpSpPr/>
          <p:nvPr/>
        </p:nvGrpSpPr>
        <p:grpSpPr>
          <a:xfrm>
            <a:off x="78061" y="-6034"/>
            <a:ext cx="11013375" cy="1376775"/>
            <a:chOff x="135211" y="51116"/>
            <a:chExt cx="11013375" cy="137677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85487E-7FC4-8A88-5782-94467A4F9E7C}"/>
                    </a:ext>
                  </a:extLst>
                </p:cNvPr>
                <p:cNvSpPr txBox="1"/>
                <p:nvPr/>
              </p:nvSpPr>
              <p:spPr>
                <a:xfrm>
                  <a:off x="137289" y="51116"/>
                  <a:ext cx="5484322" cy="1323439"/>
                </a:xfrm>
                <a:prstGeom prst="rect">
                  <a:avLst/>
                </a:prstGeom>
                <a:noFill/>
              </p:spPr>
              <p:txBody>
                <a:bodyPr wrap="none" rtlCol="0">
                  <a:spAutoFit/>
                </a:bodyPr>
                <a:lstStyle/>
                <a:p>
                  <a:r>
                    <a:rPr lang="en-CA" sz="4000" dirty="0"/>
                    <a:t>Radial light-like geodesics</a:t>
                  </a:r>
                </a:p>
                <a:p>
                  <a:pPr algn="ctr"/>
                  <a:r>
                    <a:rPr lang="en-CA" sz="4000" dirty="0"/>
                    <a:t>(</a:t>
                  </a:r>
                  <a14:m>
                    <m:oMath xmlns:m="http://schemas.openxmlformats.org/officeDocument/2006/math">
                      <m:r>
                        <a:rPr lang="en-CA" sz="4000" b="0" i="1" smtClean="0">
                          <a:solidFill>
                            <a:srgbClr val="0070C0"/>
                          </a:solidFill>
                          <a:latin typeface="Cambria Math" panose="02040503050406030204" pitchFamily="18" charset="0"/>
                        </a:rPr>
                        <m:t>𝜃</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𝜙</m:t>
                      </m:r>
                      <m:r>
                        <a:rPr lang="en-CA" sz="4000" b="0" i="1" smtClean="0">
                          <a:latin typeface="Cambria Math" panose="02040503050406030204" pitchFamily="18" charset="0"/>
                        </a:rPr>
                        <m:t>=</m:t>
                      </m:r>
                      <m:r>
                        <a:rPr lang="en-CA" sz="4000" b="0" i="1" smtClean="0">
                          <a:latin typeface="Cambria Math" panose="02040503050406030204" pitchFamily="18" charset="0"/>
                        </a:rPr>
                        <m:t>𝑐𝑜𝑛𝑠𝑡</m:t>
                      </m:r>
                    </m:oMath>
                  </a14:m>
                  <a:r>
                    <a:rPr lang="en-CA" sz="4000" dirty="0"/>
                    <a:t>)</a:t>
                  </a:r>
                </a:p>
              </p:txBody>
            </p:sp>
          </mc:Choice>
          <mc:Fallback xmlns="">
            <p:sp>
              <p:nvSpPr>
                <p:cNvPr id="4" name="TextBox 3">
                  <a:extLst>
                    <a:ext uri="{FF2B5EF4-FFF2-40B4-BE49-F238E27FC236}">
                      <a16:creationId xmlns:a16="http://schemas.microsoft.com/office/drawing/2014/main" id="{2385487E-7FC4-8A88-5782-94467A4F9E7C}"/>
                    </a:ext>
                  </a:extLst>
                </p:cNvPr>
                <p:cNvSpPr txBox="1">
                  <a:spLocks noRot="1" noChangeAspect="1" noMove="1" noResize="1" noEditPoints="1" noAdjustHandles="1" noChangeArrowheads="1" noChangeShapeType="1" noTextEdit="1"/>
                </p:cNvSpPr>
                <p:nvPr/>
              </p:nvSpPr>
              <p:spPr>
                <a:xfrm>
                  <a:off x="137289" y="51116"/>
                  <a:ext cx="5484322" cy="1323439"/>
                </a:xfrm>
                <a:prstGeom prst="rect">
                  <a:avLst/>
                </a:prstGeom>
                <a:blipFill>
                  <a:blip r:embed="rId5"/>
                  <a:stretch>
                    <a:fillRect l="-3889" t="-8295" r="-2667" b="-1889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04D003-4B92-095A-46F0-E79EF684B951}"/>
                    </a:ext>
                  </a:extLst>
                </p:cNvPr>
                <p:cNvSpPr txBox="1"/>
                <p:nvPr/>
              </p:nvSpPr>
              <p:spPr>
                <a:xfrm>
                  <a:off x="6006315" y="57150"/>
                  <a:ext cx="5142271" cy="1313821"/>
                </a:xfrm>
                <a:prstGeom prst="rect">
                  <a:avLst/>
                </a:prstGeom>
                <a:noFill/>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acc>
                          <m:accPr>
                            <m:chr m:val="̃"/>
                            <m:ctrlPr>
                              <a:rPr lang="en-GB" sz="4800" b="0" i="1" smtClean="0">
                                <a:solidFill>
                                  <a:srgbClr val="FF0000"/>
                                </a:solidFill>
                                <a:latin typeface="Cambria Math" panose="02040503050406030204" pitchFamily="18" charset="0"/>
                              </a:rPr>
                            </m:ctrlPr>
                          </m:accPr>
                          <m:e>
                            <m:r>
                              <a:rPr lang="en-GB" sz="4800" b="0" i="1" smtClean="0">
                                <a:solidFill>
                                  <a:srgbClr val="FF0000"/>
                                </a:solidFill>
                                <a:latin typeface="Cambria Math" panose="02040503050406030204" pitchFamily="18" charset="0"/>
                              </a:rPr>
                              <m:t>𝑥</m:t>
                            </m:r>
                          </m:e>
                        </m:acc>
                        <m:r>
                          <a:rPr lang="en-GB" sz="4800" i="1">
                            <a:latin typeface="Cambria Math" panose="02040503050406030204" pitchFamily="18" charset="0"/>
                          </a:rPr>
                          <m:t>=</m:t>
                        </m:r>
                        <m:sSub>
                          <m:sSubPr>
                            <m:ctrlPr>
                              <a:rPr lang="en-GB" sz="4800" b="0" i="1" smtClean="0">
                                <a:solidFill>
                                  <a:srgbClr val="00B0F0"/>
                                </a:solidFill>
                                <a:latin typeface="Cambria Math" panose="02040503050406030204" pitchFamily="18" charset="0"/>
                              </a:rPr>
                            </m:ctrlPr>
                          </m:sSubPr>
                          <m:e>
                            <m:r>
                              <a:rPr lang="en-GB" sz="4800" b="0" i="1" smtClean="0">
                                <a:solidFill>
                                  <a:srgbClr val="00B0F0"/>
                                </a:solidFill>
                                <a:latin typeface="Cambria Math" panose="02040503050406030204" pitchFamily="18" charset="0"/>
                              </a:rPr>
                              <m:t>𝑥</m:t>
                            </m:r>
                          </m:e>
                          <m:sub>
                            <m:r>
                              <a:rPr lang="en-GB" sz="4800" b="0" i="1" smtClean="0">
                                <a:solidFill>
                                  <a:srgbClr val="00B0F0"/>
                                </a:solidFill>
                                <a:latin typeface="Cambria Math" panose="02040503050406030204" pitchFamily="18" charset="0"/>
                              </a:rPr>
                              <m:t>0</m:t>
                            </m:r>
                          </m:sub>
                        </m:sSub>
                        <m:sSup>
                          <m:sSupPr>
                            <m:ctrlPr>
                              <a:rPr lang="en-GB" sz="4800" b="0" i="1" smtClean="0">
                                <a:solidFill>
                                  <a:schemeClr val="tx1"/>
                                </a:solidFill>
                                <a:latin typeface="Cambria Math" panose="02040503050406030204" pitchFamily="18" charset="0"/>
                              </a:rPr>
                            </m:ctrlPr>
                          </m:sSupPr>
                          <m:e>
                            <m:r>
                              <a:rPr lang="en-GB" sz="4800" b="0" i="1" smtClean="0">
                                <a:solidFill>
                                  <a:schemeClr val="tx1"/>
                                </a:solidFill>
                                <a:latin typeface="Cambria Math" panose="02040503050406030204" pitchFamily="18" charset="0"/>
                              </a:rPr>
                              <m:t>𝑒</m:t>
                            </m:r>
                          </m:e>
                          <m:sup>
                            <m:r>
                              <a:rPr lang="en-GB" sz="4800" b="0" i="1" smtClean="0">
                                <a:solidFill>
                                  <a:schemeClr val="tx1"/>
                                </a:solidFill>
                                <a:latin typeface="Cambria Math" panose="02040503050406030204" pitchFamily="18" charset="0"/>
                              </a:rPr>
                              <m:t>±</m:t>
                            </m:r>
                            <m:f>
                              <m:fPr>
                                <m:ctrlPr>
                                  <a:rPr lang="en-GB" sz="4800" b="0" i="1" smtClean="0">
                                    <a:solidFill>
                                      <a:schemeClr val="tx1"/>
                                    </a:solidFill>
                                    <a:latin typeface="Cambria Math" panose="02040503050406030204" pitchFamily="18" charset="0"/>
                                  </a:rPr>
                                </m:ctrlPr>
                              </m:fPr>
                              <m:num>
                                <m:r>
                                  <a:rPr lang="en-GB" sz="4800" b="0" i="1" smtClean="0">
                                    <a:solidFill>
                                      <a:schemeClr val="tx1"/>
                                    </a:solidFill>
                                    <a:latin typeface="Cambria Math" panose="02040503050406030204" pitchFamily="18" charset="0"/>
                                  </a:rPr>
                                  <m:t>𝑐</m:t>
                                </m:r>
                                <m:acc>
                                  <m:accPr>
                                    <m:chr m:val="̃"/>
                                    <m:ctrlPr>
                                      <a:rPr lang="en-GB" sz="4800" b="0" i="1" smtClean="0">
                                        <a:solidFill>
                                          <a:srgbClr val="FF0000"/>
                                        </a:solidFill>
                                        <a:latin typeface="Cambria Math" panose="02040503050406030204" pitchFamily="18" charset="0"/>
                                      </a:rPr>
                                    </m:ctrlPr>
                                  </m:accPr>
                                  <m:e>
                                    <m:r>
                                      <a:rPr lang="en-GB" sz="4800" b="0" i="1" smtClean="0">
                                        <a:solidFill>
                                          <a:srgbClr val="FF0000"/>
                                        </a:solidFill>
                                        <a:latin typeface="Cambria Math" panose="02040503050406030204" pitchFamily="18" charset="0"/>
                                      </a:rPr>
                                      <m:t>𝑡</m:t>
                                    </m:r>
                                  </m:e>
                                </m:acc>
                              </m:num>
                              <m:den>
                                <m:r>
                                  <a:rPr lang="en-GB" sz="4800" b="0" i="1" smtClean="0">
                                    <a:solidFill>
                                      <a:schemeClr val="tx1"/>
                                    </a:solidFill>
                                    <a:latin typeface="Cambria Math" panose="02040503050406030204" pitchFamily="18" charset="0"/>
                                  </a:rPr>
                                  <m:t>𝐷</m:t>
                                </m:r>
                              </m:den>
                            </m:f>
                          </m:sup>
                        </m:sSup>
                      </m:oMath>
                    </m:oMathPara>
                  </a14:m>
                  <a:endParaRPr lang="en-CA" sz="480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A04D003-4B92-095A-46F0-E79EF684B951}"/>
                    </a:ext>
                  </a:extLst>
                </p:cNvPr>
                <p:cNvSpPr txBox="1">
                  <a:spLocks noRot="1" noChangeAspect="1" noMove="1" noResize="1" noEditPoints="1" noAdjustHandles="1" noChangeArrowheads="1" noChangeShapeType="1" noTextEdit="1"/>
                </p:cNvSpPr>
                <p:nvPr/>
              </p:nvSpPr>
              <p:spPr>
                <a:xfrm>
                  <a:off x="6006315" y="57150"/>
                  <a:ext cx="5142271" cy="1313821"/>
                </a:xfrm>
                <a:prstGeom prst="rect">
                  <a:avLst/>
                </a:prstGeom>
                <a:blipFill>
                  <a:blip r:embed="rId6"/>
                  <a:stretch>
                    <a:fillRect/>
                  </a:stretch>
                </a:blipFill>
              </p:spPr>
              <p:txBody>
                <a:bodyPr/>
                <a:lstStyle/>
                <a:p>
                  <a:r>
                    <a:rPr lang="en-CA">
                      <a:noFill/>
                    </a:rPr>
                    <a:t> </a:t>
                  </a:r>
                </a:p>
              </p:txBody>
            </p:sp>
          </mc:Fallback>
        </mc:AlternateContent>
        <p:sp>
          <p:nvSpPr>
            <p:cNvPr id="9" name="Rectangle 8">
              <a:extLst>
                <a:ext uri="{FF2B5EF4-FFF2-40B4-BE49-F238E27FC236}">
                  <a16:creationId xmlns:a16="http://schemas.microsoft.com/office/drawing/2014/main" id="{A8EA3511-4E46-CD12-26C0-6F26A43FC99B}"/>
                </a:ext>
              </a:extLst>
            </p:cNvPr>
            <p:cNvSpPr/>
            <p:nvPr/>
          </p:nvSpPr>
          <p:spPr>
            <a:xfrm>
              <a:off x="135211" y="104452"/>
              <a:ext cx="10972800" cy="13234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6F53F2-9236-34C8-7D75-7A5B5F97CF43}"/>
                  </a:ext>
                </a:extLst>
              </p:cNvPr>
              <p:cNvSpPr txBox="1"/>
              <p:nvPr/>
            </p:nvSpPr>
            <p:spPr>
              <a:xfrm>
                <a:off x="6379861" y="1535751"/>
                <a:ext cx="5519042" cy="2071016"/>
              </a:xfrm>
              <a:prstGeom prst="rect">
                <a:avLst/>
              </a:prstGeom>
              <a:no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4800" i="1" smtClean="0">
                              <a:latin typeface="Cambria Math" panose="02040503050406030204" pitchFamily="18" charset="0"/>
                            </a:rPr>
                          </m:ctrlPr>
                        </m:fPr>
                        <m:num>
                          <m:r>
                            <a:rPr lang="en-GB" sz="4800" i="1">
                              <a:latin typeface="Cambria Math" panose="02040503050406030204" pitchFamily="18" charset="0"/>
                            </a:rPr>
                            <m:t>𝑑</m:t>
                          </m:r>
                          <m:acc>
                            <m:accPr>
                              <m:chr m:val="̃"/>
                              <m:ctrlPr>
                                <a:rPr lang="en-GB" sz="4800" i="1">
                                  <a:solidFill>
                                    <a:srgbClr val="FF0000"/>
                                  </a:solidFill>
                                  <a:latin typeface="Cambria Math" panose="02040503050406030204" pitchFamily="18" charset="0"/>
                                </a:rPr>
                              </m:ctrlPr>
                            </m:accPr>
                            <m:e>
                              <m:r>
                                <a:rPr lang="en-GB" sz="4800" i="1">
                                  <a:solidFill>
                                    <a:srgbClr val="FF0000"/>
                                  </a:solidFill>
                                  <a:latin typeface="Cambria Math" panose="02040503050406030204" pitchFamily="18" charset="0"/>
                                </a:rPr>
                                <m:t>𝑥</m:t>
                              </m:r>
                            </m:e>
                          </m:acc>
                        </m:num>
                        <m:den>
                          <m:r>
                            <a:rPr lang="en-GB" sz="4800" i="1">
                              <a:latin typeface="Cambria Math" panose="02040503050406030204" pitchFamily="18" charset="0"/>
                            </a:rPr>
                            <m:t>𝑑𝑐</m:t>
                          </m:r>
                          <m:acc>
                            <m:accPr>
                              <m:chr m:val="̃"/>
                              <m:ctrlPr>
                                <a:rPr lang="en-GB" sz="4800" i="1">
                                  <a:solidFill>
                                    <a:srgbClr val="FF0000"/>
                                  </a:solidFill>
                                  <a:latin typeface="Cambria Math" panose="02040503050406030204" pitchFamily="18" charset="0"/>
                                </a:rPr>
                              </m:ctrlPr>
                            </m:accPr>
                            <m:e>
                              <m:r>
                                <a:rPr lang="en-GB" sz="4800" i="1">
                                  <a:solidFill>
                                    <a:srgbClr val="FF0000"/>
                                  </a:solidFill>
                                  <a:latin typeface="Cambria Math" panose="02040503050406030204" pitchFamily="18" charset="0"/>
                                </a:rPr>
                                <m:t>𝑡</m:t>
                              </m:r>
                            </m:e>
                          </m:acc>
                        </m:den>
                      </m:f>
                      <m:r>
                        <a:rPr lang="en-GB" sz="4800" i="1">
                          <a:latin typeface="Cambria Math" panose="02040503050406030204" pitchFamily="18" charset="0"/>
                        </a:rPr>
                        <m:t>=</m:t>
                      </m:r>
                      <m:r>
                        <a:rPr lang="en-CA" sz="4800" i="1" dirty="0" smtClean="0">
                          <a:solidFill>
                            <a:schemeClr val="tx1"/>
                          </a:solidFill>
                          <a:latin typeface="Cambria Math" panose="02040503050406030204" pitchFamily="18" charset="0"/>
                        </a:rPr>
                        <m:t>+</m:t>
                      </m:r>
                      <m:f>
                        <m:fPr>
                          <m:ctrlPr>
                            <a:rPr lang="en-GB" sz="4800" b="0" i="1" smtClean="0">
                              <a:solidFill>
                                <a:schemeClr val="tx1"/>
                              </a:solidFill>
                              <a:latin typeface="Cambria Math" panose="02040503050406030204" pitchFamily="18" charset="0"/>
                            </a:rPr>
                          </m:ctrlPr>
                        </m:fPr>
                        <m:num>
                          <m:sSub>
                            <m:sSubPr>
                              <m:ctrlPr>
                                <a:rPr lang="en-GB" sz="4800" i="1">
                                  <a:solidFill>
                                    <a:srgbClr val="00B0F0"/>
                                  </a:solidFill>
                                  <a:latin typeface="Cambria Math" panose="02040503050406030204" pitchFamily="18" charset="0"/>
                                </a:rPr>
                              </m:ctrlPr>
                            </m:sSubPr>
                            <m:e>
                              <m:r>
                                <a:rPr lang="en-GB" sz="4800" i="1">
                                  <a:solidFill>
                                    <a:srgbClr val="00B0F0"/>
                                  </a:solidFill>
                                  <a:latin typeface="Cambria Math" panose="02040503050406030204" pitchFamily="18" charset="0"/>
                                </a:rPr>
                                <m:t>𝑥</m:t>
                              </m:r>
                            </m:e>
                            <m:sub>
                              <m:r>
                                <a:rPr lang="en-GB" sz="4800" i="1">
                                  <a:solidFill>
                                    <a:srgbClr val="00B0F0"/>
                                  </a:solidFill>
                                  <a:latin typeface="Cambria Math" panose="02040503050406030204" pitchFamily="18" charset="0"/>
                                </a:rPr>
                                <m:t>0</m:t>
                              </m:r>
                            </m:sub>
                          </m:sSub>
                        </m:num>
                        <m:den>
                          <m:r>
                            <a:rPr lang="en-GB" sz="4800" b="0" i="1" smtClean="0">
                              <a:solidFill>
                                <a:schemeClr val="tx1"/>
                              </a:solidFill>
                              <a:latin typeface="Cambria Math" panose="02040503050406030204" pitchFamily="18" charset="0"/>
                            </a:rPr>
                            <m:t>𝐷</m:t>
                          </m:r>
                        </m:den>
                      </m:f>
                      <m:sSup>
                        <m:sSupPr>
                          <m:ctrlPr>
                            <a:rPr lang="en-GB" sz="4800" i="1">
                              <a:latin typeface="Cambria Math" panose="02040503050406030204" pitchFamily="18" charset="0"/>
                            </a:rPr>
                          </m:ctrlPr>
                        </m:sSupPr>
                        <m:e>
                          <m:r>
                            <a:rPr lang="en-GB" sz="4800" i="1">
                              <a:latin typeface="Cambria Math" panose="02040503050406030204" pitchFamily="18" charset="0"/>
                            </a:rPr>
                            <m:t>𝑒</m:t>
                          </m:r>
                        </m:e>
                        <m:sup>
                          <m:r>
                            <a:rPr lang="en-GB" sz="4800" b="0" i="1" smtClean="0">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𝑐</m:t>
                              </m:r>
                              <m:acc>
                                <m:accPr>
                                  <m:chr m:val="̃"/>
                                  <m:ctrlPr>
                                    <a:rPr lang="en-GB" sz="4800" i="1">
                                      <a:solidFill>
                                        <a:srgbClr val="FF0000"/>
                                      </a:solidFill>
                                      <a:latin typeface="Cambria Math" panose="02040503050406030204" pitchFamily="18" charset="0"/>
                                    </a:rPr>
                                  </m:ctrlPr>
                                </m:accPr>
                                <m:e>
                                  <m:r>
                                    <a:rPr lang="en-GB" sz="4800" i="1">
                                      <a:solidFill>
                                        <a:srgbClr val="FF0000"/>
                                      </a:solidFill>
                                      <a:latin typeface="Cambria Math" panose="02040503050406030204" pitchFamily="18" charset="0"/>
                                    </a:rPr>
                                    <m:t>𝑡</m:t>
                                  </m:r>
                                </m:e>
                              </m:acc>
                            </m:num>
                            <m:den>
                              <m:r>
                                <a:rPr lang="en-GB" sz="4800" i="1">
                                  <a:latin typeface="Cambria Math" panose="02040503050406030204" pitchFamily="18" charset="0"/>
                                </a:rPr>
                                <m:t>𝐷</m:t>
                              </m:r>
                            </m:den>
                          </m:f>
                        </m:sup>
                      </m:sSup>
                      <m:r>
                        <a:rPr lang="en-GB" sz="4800" b="0" i="1" smtClean="0">
                          <a:latin typeface="Cambria Math" panose="02040503050406030204" pitchFamily="18" charset="0"/>
                        </a:rPr>
                        <m:t>=</m:t>
                      </m:r>
                      <m:f>
                        <m:fPr>
                          <m:ctrlPr>
                            <a:rPr lang="en-GB" sz="4800" i="1">
                              <a:latin typeface="Cambria Math" panose="02040503050406030204" pitchFamily="18" charset="0"/>
                            </a:rPr>
                          </m:ctrlPr>
                        </m:fPr>
                        <m:num>
                          <m:acc>
                            <m:accPr>
                              <m:chr m:val="̃"/>
                              <m:ctrlPr>
                                <a:rPr lang="en-GB" sz="4800" i="1">
                                  <a:solidFill>
                                    <a:srgbClr val="FF0000"/>
                                  </a:solidFill>
                                  <a:latin typeface="Cambria Math" panose="02040503050406030204" pitchFamily="18" charset="0"/>
                                </a:rPr>
                              </m:ctrlPr>
                            </m:accPr>
                            <m:e>
                              <m:r>
                                <a:rPr lang="en-GB" sz="4800" i="1">
                                  <a:solidFill>
                                    <a:srgbClr val="FF0000"/>
                                  </a:solidFill>
                                  <a:latin typeface="Cambria Math" panose="02040503050406030204" pitchFamily="18" charset="0"/>
                                </a:rPr>
                                <m:t>𝑥</m:t>
                              </m:r>
                            </m:e>
                          </m:acc>
                        </m:num>
                        <m:den>
                          <m:r>
                            <a:rPr lang="en-GB" sz="4800" i="1">
                              <a:latin typeface="Cambria Math" panose="02040503050406030204" pitchFamily="18" charset="0"/>
                            </a:rPr>
                            <m:t>𝐷</m:t>
                          </m:r>
                        </m:den>
                      </m:f>
                    </m:oMath>
                  </m:oMathPara>
                </a14:m>
                <a:br>
                  <a:rPr lang="en-CA" sz="4800" i="1" dirty="0">
                    <a:latin typeface="Cambria Math" panose="02040503050406030204" pitchFamily="18" charset="0"/>
                  </a:rPr>
                </a:br>
                <a14:m>
                  <m:oMath xmlns:m="http://schemas.openxmlformats.org/officeDocument/2006/math">
                    <m:r>
                      <a:rPr lang="en-CA" sz="3600" i="1" dirty="0" smtClean="0">
                        <a:solidFill>
                          <a:srgbClr val="FF0000"/>
                        </a:solidFill>
                        <a:latin typeface="Cambria Math" panose="02040503050406030204" pitchFamily="18" charset="0"/>
                      </a:rPr>
                      <m:t>+</m:t>
                    </m:r>
                  </m:oMath>
                </a14:m>
                <a:r>
                  <a:rPr lang="en-CA" sz="3600" dirty="0"/>
                  <a:t> for </a:t>
                </a:r>
                <a:r>
                  <a:rPr lang="en-CA" sz="3600" u="sng" dirty="0">
                    <a:solidFill>
                      <a:srgbClr val="FF0000"/>
                    </a:solidFill>
                  </a:rPr>
                  <a:t>outgoing</a:t>
                </a:r>
                <a:r>
                  <a:rPr lang="en-CA" sz="3600" dirty="0"/>
                  <a:t> light beam.</a:t>
                </a:r>
                <a:endParaRPr lang="en-CA" sz="4800" dirty="0"/>
              </a:p>
            </p:txBody>
          </p:sp>
        </mc:Choice>
        <mc:Fallback xmlns="">
          <p:sp>
            <p:nvSpPr>
              <p:cNvPr id="11" name="TextBox 10">
                <a:extLst>
                  <a:ext uri="{FF2B5EF4-FFF2-40B4-BE49-F238E27FC236}">
                    <a16:creationId xmlns:a16="http://schemas.microsoft.com/office/drawing/2014/main" id="{816F53F2-9236-34C8-7D75-7A5B5F97CF43}"/>
                  </a:ext>
                </a:extLst>
              </p:cNvPr>
              <p:cNvSpPr txBox="1">
                <a:spLocks noRot="1" noChangeAspect="1" noMove="1" noResize="1" noEditPoints="1" noAdjustHandles="1" noChangeArrowheads="1" noChangeShapeType="1" noTextEdit="1"/>
              </p:cNvSpPr>
              <p:nvPr/>
            </p:nvSpPr>
            <p:spPr>
              <a:xfrm>
                <a:off x="6379861" y="1535751"/>
                <a:ext cx="5519042" cy="2071016"/>
              </a:xfrm>
              <a:prstGeom prst="rect">
                <a:avLst/>
              </a:prstGeom>
              <a:blipFill>
                <a:blip r:embed="rId7"/>
                <a:stretch>
                  <a:fillRect b="-9249"/>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905248793"/>
      </p:ext>
    </p:extLst>
  </p:cSld>
  <p:clrMapOvr>
    <a:masterClrMapping/>
  </p:clrMapOvr>
  <mc:AlternateContent xmlns:mc="http://schemas.openxmlformats.org/markup-compatibility/2006" xmlns:p14="http://schemas.microsoft.com/office/powerpoint/2010/main">
    <mc:Choice Requires="p14">
      <p:transition spd="slow" p14:dur="2000" advTm="9971"/>
    </mc:Choice>
    <mc:Fallback xmlns="">
      <p:transition spd="slow" advTm="99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5|9.7|0.8|1.6|3|5.1"/>
</p:tagLst>
</file>

<file path=ppt/tags/tag10.xml><?xml version="1.0" encoding="utf-8"?>
<p:tagLst xmlns:a="http://schemas.openxmlformats.org/drawingml/2006/main" xmlns:r="http://schemas.openxmlformats.org/officeDocument/2006/relationships" xmlns:p="http://schemas.openxmlformats.org/presentationml/2006/main">
  <p:tag name="TIMING" val="|1.5|2.6"/>
</p:tagLst>
</file>

<file path=ppt/tags/tag100.xml><?xml version="1.0" encoding="utf-8"?>
<p:tagLst xmlns:a="http://schemas.openxmlformats.org/drawingml/2006/main" xmlns:r="http://schemas.openxmlformats.org/officeDocument/2006/relationships" xmlns:p="http://schemas.openxmlformats.org/presentationml/2006/main">
  <p:tag name="TIMING" val="|1.9|3.5|2.4"/>
</p:tagLst>
</file>

<file path=ppt/tags/tag101.xml><?xml version="1.0" encoding="utf-8"?>
<p:tagLst xmlns:a="http://schemas.openxmlformats.org/drawingml/2006/main" xmlns:r="http://schemas.openxmlformats.org/officeDocument/2006/relationships" xmlns:p="http://schemas.openxmlformats.org/presentationml/2006/main">
  <p:tag name="TIMING" val="|1.9|3.5|2.4"/>
</p:tagLst>
</file>

<file path=ppt/tags/tag102.xml><?xml version="1.0" encoding="utf-8"?>
<p:tagLst xmlns:a="http://schemas.openxmlformats.org/drawingml/2006/main" xmlns:r="http://schemas.openxmlformats.org/officeDocument/2006/relationships" xmlns:p="http://schemas.openxmlformats.org/presentationml/2006/main">
  <p:tag name="TIMING" val="|1.1"/>
</p:tagLst>
</file>

<file path=ppt/tags/tag11.xml><?xml version="1.0" encoding="utf-8"?>
<p:tagLst xmlns:a="http://schemas.openxmlformats.org/drawingml/2006/main" xmlns:r="http://schemas.openxmlformats.org/officeDocument/2006/relationships" xmlns:p="http://schemas.openxmlformats.org/presentationml/2006/main">
  <p:tag name="TIMING" val="|1.7"/>
</p:tagLst>
</file>

<file path=ppt/tags/tag12.xml><?xml version="1.0" encoding="utf-8"?>
<p:tagLst xmlns:a="http://schemas.openxmlformats.org/drawingml/2006/main" xmlns:r="http://schemas.openxmlformats.org/officeDocument/2006/relationships" xmlns:p="http://schemas.openxmlformats.org/presentationml/2006/main">
  <p:tag name="TIMING" val="|1.7|4.8|1.5"/>
</p:tagLst>
</file>

<file path=ppt/tags/tag13.xml><?xml version="1.0" encoding="utf-8"?>
<p:tagLst xmlns:a="http://schemas.openxmlformats.org/drawingml/2006/main" xmlns:r="http://schemas.openxmlformats.org/officeDocument/2006/relationships" xmlns:p="http://schemas.openxmlformats.org/presentationml/2006/main">
  <p:tag name="TIMING" val="|3.7|5.3|5.4|6.3|4.5"/>
</p:tagLst>
</file>

<file path=ppt/tags/tag14.xml><?xml version="1.0" encoding="utf-8"?>
<p:tagLst xmlns:a="http://schemas.openxmlformats.org/drawingml/2006/main" xmlns:r="http://schemas.openxmlformats.org/officeDocument/2006/relationships" xmlns:p="http://schemas.openxmlformats.org/presentationml/2006/main">
  <p:tag name="TIMING" val="|7.7"/>
</p:tagLst>
</file>

<file path=ppt/tags/tag15.xml><?xml version="1.0" encoding="utf-8"?>
<p:tagLst xmlns:a="http://schemas.openxmlformats.org/drawingml/2006/main" xmlns:r="http://schemas.openxmlformats.org/officeDocument/2006/relationships" xmlns:p="http://schemas.openxmlformats.org/presentationml/2006/main">
  <p:tag name="TIMING" val="|5.6|0.8|2.3|5.7|0.9|1.7|1.2"/>
</p:tagLst>
</file>

<file path=ppt/tags/tag16.xml><?xml version="1.0" encoding="utf-8"?>
<p:tagLst xmlns:a="http://schemas.openxmlformats.org/drawingml/2006/main" xmlns:r="http://schemas.openxmlformats.org/officeDocument/2006/relationships" xmlns:p="http://schemas.openxmlformats.org/presentationml/2006/main">
  <p:tag name="TIMING" val="|1.6|5.1|0.6|1.6|0.8"/>
</p:tagLst>
</file>

<file path=ppt/tags/tag17.xml><?xml version="1.0" encoding="utf-8"?>
<p:tagLst xmlns:a="http://schemas.openxmlformats.org/drawingml/2006/main" xmlns:r="http://schemas.openxmlformats.org/officeDocument/2006/relationships" xmlns:p="http://schemas.openxmlformats.org/presentationml/2006/main">
  <p:tag name="TIMING" val="|0.9"/>
</p:tagLst>
</file>

<file path=ppt/tags/tag18.xml><?xml version="1.0" encoding="utf-8"?>
<p:tagLst xmlns:a="http://schemas.openxmlformats.org/drawingml/2006/main" xmlns:r="http://schemas.openxmlformats.org/officeDocument/2006/relationships" xmlns:p="http://schemas.openxmlformats.org/presentationml/2006/main">
  <p:tag name="TIMING" val="|4.2|4.4|8.2|2.9|7.4|3|5"/>
</p:tagLst>
</file>

<file path=ppt/tags/tag19.xml><?xml version="1.0" encoding="utf-8"?>
<p:tagLst xmlns:a="http://schemas.openxmlformats.org/drawingml/2006/main" xmlns:r="http://schemas.openxmlformats.org/officeDocument/2006/relationships" xmlns:p="http://schemas.openxmlformats.org/presentationml/2006/main">
  <p:tag name="TIMING" val="|1.1|1.8|1.5|1.5|2.1"/>
</p:tagLst>
</file>

<file path=ppt/tags/tag2.xml><?xml version="1.0" encoding="utf-8"?>
<p:tagLst xmlns:a="http://schemas.openxmlformats.org/drawingml/2006/main" xmlns:r="http://schemas.openxmlformats.org/officeDocument/2006/relationships" xmlns:p="http://schemas.openxmlformats.org/presentationml/2006/main">
  <p:tag name="TIMING" val="|1.7|0.6|1.9|1.2|0.9|2"/>
</p:tagLst>
</file>

<file path=ppt/tags/tag20.xml><?xml version="1.0" encoding="utf-8"?>
<p:tagLst xmlns:a="http://schemas.openxmlformats.org/drawingml/2006/main" xmlns:r="http://schemas.openxmlformats.org/officeDocument/2006/relationships" xmlns:p="http://schemas.openxmlformats.org/presentationml/2006/main">
  <p:tag name="TIMING" val="|1.9|2.3|1.3"/>
</p:tagLst>
</file>

<file path=ppt/tags/tag21.xml><?xml version="1.0" encoding="utf-8"?>
<p:tagLst xmlns:a="http://schemas.openxmlformats.org/drawingml/2006/main" xmlns:r="http://schemas.openxmlformats.org/officeDocument/2006/relationships" xmlns:p="http://schemas.openxmlformats.org/presentationml/2006/main">
  <p:tag name="TIMING" val="|15.3|0.8|2|0.8|0.8|2.4"/>
</p:tagLst>
</file>

<file path=ppt/tags/tag22.xml><?xml version="1.0" encoding="utf-8"?>
<p:tagLst xmlns:a="http://schemas.openxmlformats.org/drawingml/2006/main" xmlns:r="http://schemas.openxmlformats.org/officeDocument/2006/relationships" xmlns:p="http://schemas.openxmlformats.org/presentationml/2006/main">
  <p:tag name="TIMING" val="|6.4|2.8|0.6|0.8"/>
</p:tagLst>
</file>

<file path=ppt/tags/tag23.xml><?xml version="1.0" encoding="utf-8"?>
<p:tagLst xmlns:a="http://schemas.openxmlformats.org/drawingml/2006/main" xmlns:r="http://schemas.openxmlformats.org/officeDocument/2006/relationships" xmlns:p="http://schemas.openxmlformats.org/presentationml/2006/main">
  <p:tag name="TIMING" val="|1|13.6|1|1.9|5.4|3.6"/>
</p:tagLst>
</file>

<file path=ppt/tags/tag24.xml><?xml version="1.0" encoding="utf-8"?>
<p:tagLst xmlns:a="http://schemas.openxmlformats.org/drawingml/2006/main" xmlns:r="http://schemas.openxmlformats.org/officeDocument/2006/relationships" xmlns:p="http://schemas.openxmlformats.org/presentationml/2006/main">
  <p:tag name="TIMING" val="|1.9|2.6"/>
</p:tagLst>
</file>

<file path=ppt/tags/tag25.xml><?xml version="1.0" encoding="utf-8"?>
<p:tagLst xmlns:a="http://schemas.openxmlformats.org/drawingml/2006/main" xmlns:r="http://schemas.openxmlformats.org/officeDocument/2006/relationships" xmlns:p="http://schemas.openxmlformats.org/presentationml/2006/main">
  <p:tag name="TIMING" val="|1.9|2.6"/>
</p:tagLst>
</file>

<file path=ppt/tags/tag26.xml><?xml version="1.0" encoding="utf-8"?>
<p:tagLst xmlns:a="http://schemas.openxmlformats.org/drawingml/2006/main" xmlns:r="http://schemas.openxmlformats.org/officeDocument/2006/relationships" xmlns:p="http://schemas.openxmlformats.org/presentationml/2006/main">
  <p:tag name="TIMING" val="|1.7|2.2"/>
</p:tagLst>
</file>

<file path=ppt/tags/tag27.xml><?xml version="1.0" encoding="utf-8"?>
<p:tagLst xmlns:a="http://schemas.openxmlformats.org/drawingml/2006/main" xmlns:r="http://schemas.openxmlformats.org/officeDocument/2006/relationships" xmlns:p="http://schemas.openxmlformats.org/presentationml/2006/main">
  <p:tag name="TIMING" val="|6.4|2|4.9"/>
</p:tagLst>
</file>

<file path=ppt/tags/tag28.xml><?xml version="1.0" encoding="utf-8"?>
<p:tagLst xmlns:a="http://schemas.openxmlformats.org/drawingml/2006/main" xmlns:r="http://schemas.openxmlformats.org/officeDocument/2006/relationships" xmlns:p="http://schemas.openxmlformats.org/presentationml/2006/main">
  <p:tag name="TIMING" val="|1.6|1.7|6.2|3.2"/>
</p:tagLst>
</file>

<file path=ppt/tags/tag29.xml><?xml version="1.0" encoding="utf-8"?>
<p:tagLst xmlns:a="http://schemas.openxmlformats.org/drawingml/2006/main" xmlns:r="http://schemas.openxmlformats.org/officeDocument/2006/relationships" xmlns:p="http://schemas.openxmlformats.org/presentationml/2006/main">
  <p:tag name="TIMING" val="|1.4|1.7|1.5|2.1"/>
</p:tagLst>
</file>

<file path=ppt/tags/tag3.xml><?xml version="1.0" encoding="utf-8"?>
<p:tagLst xmlns:a="http://schemas.openxmlformats.org/drawingml/2006/main" xmlns:r="http://schemas.openxmlformats.org/officeDocument/2006/relationships" xmlns:p="http://schemas.openxmlformats.org/presentationml/2006/main">
  <p:tag name="TIMING" val="|1.1|2.4|0.4|3.1|0.9|2.8|0.8"/>
</p:tagLst>
</file>

<file path=ppt/tags/tag30.xml><?xml version="1.0" encoding="utf-8"?>
<p:tagLst xmlns:a="http://schemas.openxmlformats.org/drawingml/2006/main" xmlns:r="http://schemas.openxmlformats.org/officeDocument/2006/relationships" xmlns:p="http://schemas.openxmlformats.org/presentationml/2006/main">
  <p:tag name="TIMING" val="|2.7|1.7"/>
</p:tagLst>
</file>

<file path=ppt/tags/tag31.xml><?xml version="1.0" encoding="utf-8"?>
<p:tagLst xmlns:a="http://schemas.openxmlformats.org/drawingml/2006/main" xmlns:r="http://schemas.openxmlformats.org/officeDocument/2006/relationships" xmlns:p="http://schemas.openxmlformats.org/presentationml/2006/main">
  <p:tag name="TIMING" val="|0.6"/>
</p:tagLst>
</file>

<file path=ppt/tags/tag32.xml><?xml version="1.0" encoding="utf-8"?>
<p:tagLst xmlns:a="http://schemas.openxmlformats.org/drawingml/2006/main" xmlns:r="http://schemas.openxmlformats.org/officeDocument/2006/relationships" xmlns:p="http://schemas.openxmlformats.org/presentationml/2006/main">
  <p:tag name="TIMING" val="|1.4|12.5|7.9|3.1|3.8|6.8"/>
</p:tagLst>
</file>

<file path=ppt/tags/tag33.xml><?xml version="1.0" encoding="utf-8"?>
<p:tagLst xmlns:a="http://schemas.openxmlformats.org/drawingml/2006/main" xmlns:r="http://schemas.openxmlformats.org/officeDocument/2006/relationships" xmlns:p="http://schemas.openxmlformats.org/presentationml/2006/main">
  <p:tag name="TIMING" val="|1.9|4.5|17.5"/>
</p:tagLst>
</file>

<file path=ppt/tags/tag34.xml><?xml version="1.0" encoding="utf-8"?>
<p:tagLst xmlns:a="http://schemas.openxmlformats.org/drawingml/2006/main" xmlns:r="http://schemas.openxmlformats.org/officeDocument/2006/relationships" xmlns:p="http://schemas.openxmlformats.org/presentationml/2006/main">
  <p:tag name="TIMING" val="|1.9|6.3|4.9|4.7|12.9"/>
</p:tagLst>
</file>

<file path=ppt/tags/tag35.xml><?xml version="1.0" encoding="utf-8"?>
<p:tagLst xmlns:a="http://schemas.openxmlformats.org/drawingml/2006/main" xmlns:r="http://schemas.openxmlformats.org/officeDocument/2006/relationships" xmlns:p="http://schemas.openxmlformats.org/presentationml/2006/main">
  <p:tag name="TIMING" val="|0.6"/>
</p:tagLst>
</file>

<file path=ppt/tags/tag36.xml><?xml version="1.0" encoding="utf-8"?>
<p:tagLst xmlns:a="http://schemas.openxmlformats.org/drawingml/2006/main" xmlns:r="http://schemas.openxmlformats.org/officeDocument/2006/relationships" xmlns:p="http://schemas.openxmlformats.org/presentationml/2006/main">
  <p:tag name="TIMING" val="|8.4|1|4"/>
</p:tagLst>
</file>

<file path=ppt/tags/tag37.xml><?xml version="1.0" encoding="utf-8"?>
<p:tagLst xmlns:a="http://schemas.openxmlformats.org/drawingml/2006/main" xmlns:r="http://schemas.openxmlformats.org/officeDocument/2006/relationships" xmlns:p="http://schemas.openxmlformats.org/presentationml/2006/main">
  <p:tag name="TIMING" val="|1.8|1.3|4.3|11.5"/>
</p:tagLst>
</file>

<file path=ppt/tags/tag38.xml><?xml version="1.0" encoding="utf-8"?>
<p:tagLst xmlns:a="http://schemas.openxmlformats.org/drawingml/2006/main" xmlns:r="http://schemas.openxmlformats.org/officeDocument/2006/relationships" xmlns:p="http://schemas.openxmlformats.org/presentationml/2006/main">
  <p:tag name="TIMING" val="|2.2|2.3|1.1|1.1|22.6"/>
</p:tagLst>
</file>

<file path=ppt/tags/tag39.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1.7|1.9|3.1|5"/>
</p:tagLst>
</file>

<file path=ppt/tags/tag40.xml><?xml version="1.0" encoding="utf-8"?>
<p:tagLst xmlns:a="http://schemas.openxmlformats.org/drawingml/2006/main" xmlns:r="http://schemas.openxmlformats.org/officeDocument/2006/relationships" xmlns:p="http://schemas.openxmlformats.org/presentationml/2006/main">
  <p:tag name="TIMING" val="|0.4|1.5|1.7|5.7|2.1"/>
</p:tagLst>
</file>

<file path=ppt/tags/tag41.xml><?xml version="1.0" encoding="utf-8"?>
<p:tagLst xmlns:a="http://schemas.openxmlformats.org/drawingml/2006/main" xmlns:r="http://schemas.openxmlformats.org/officeDocument/2006/relationships" xmlns:p="http://schemas.openxmlformats.org/presentationml/2006/main">
  <p:tag name="TIMING" val="|0.9|1.2|2.2"/>
</p:tagLst>
</file>

<file path=ppt/tags/tag42.xml><?xml version="1.0" encoding="utf-8"?>
<p:tagLst xmlns:a="http://schemas.openxmlformats.org/drawingml/2006/main" xmlns:r="http://schemas.openxmlformats.org/officeDocument/2006/relationships" xmlns:p="http://schemas.openxmlformats.org/presentationml/2006/main">
  <p:tag name="TIMING" val="|1.4|5.9"/>
</p:tagLst>
</file>

<file path=ppt/tags/tag43.xml><?xml version="1.0" encoding="utf-8"?>
<p:tagLst xmlns:a="http://schemas.openxmlformats.org/drawingml/2006/main" xmlns:r="http://schemas.openxmlformats.org/officeDocument/2006/relationships" xmlns:p="http://schemas.openxmlformats.org/presentationml/2006/main">
  <p:tag name="TIMING" val="|0.8|1.6|0.6|0.6|3.4|2.6|2.8"/>
</p:tagLst>
</file>

<file path=ppt/tags/tag44.xml><?xml version="1.0" encoding="utf-8"?>
<p:tagLst xmlns:a="http://schemas.openxmlformats.org/drawingml/2006/main" xmlns:r="http://schemas.openxmlformats.org/officeDocument/2006/relationships" xmlns:p="http://schemas.openxmlformats.org/presentationml/2006/main">
  <p:tag name="TIMING" val="|2|6.4|3.7|2.1|3.9"/>
</p:tagLst>
</file>

<file path=ppt/tags/tag45.xml><?xml version="1.0" encoding="utf-8"?>
<p:tagLst xmlns:a="http://schemas.openxmlformats.org/drawingml/2006/main" xmlns:r="http://schemas.openxmlformats.org/officeDocument/2006/relationships" xmlns:p="http://schemas.openxmlformats.org/presentationml/2006/main">
  <p:tag name="TIMING" val="|0.6"/>
</p:tagLst>
</file>

<file path=ppt/tags/tag46.xml><?xml version="1.0" encoding="utf-8"?>
<p:tagLst xmlns:a="http://schemas.openxmlformats.org/drawingml/2006/main" xmlns:r="http://schemas.openxmlformats.org/officeDocument/2006/relationships" xmlns:p="http://schemas.openxmlformats.org/presentationml/2006/main">
  <p:tag name="TIMING" val="|1.9|4.5|17.5"/>
</p:tagLst>
</file>

<file path=ppt/tags/tag47.xml><?xml version="1.0" encoding="utf-8"?>
<p:tagLst xmlns:a="http://schemas.openxmlformats.org/drawingml/2006/main" xmlns:r="http://schemas.openxmlformats.org/officeDocument/2006/relationships" xmlns:p="http://schemas.openxmlformats.org/presentationml/2006/main">
  <p:tag name="TIMING" val="|1.4|2.9"/>
</p:tagLst>
</file>

<file path=ppt/tags/tag48.xml><?xml version="1.0" encoding="utf-8"?>
<p:tagLst xmlns:a="http://schemas.openxmlformats.org/drawingml/2006/main" xmlns:r="http://schemas.openxmlformats.org/officeDocument/2006/relationships" xmlns:p="http://schemas.openxmlformats.org/presentationml/2006/main">
  <p:tag name="TIMING" val="|1.9|2.3|5.8"/>
</p:tagLst>
</file>

<file path=ppt/tags/tag49.xml><?xml version="1.0" encoding="utf-8"?>
<p:tagLst xmlns:a="http://schemas.openxmlformats.org/drawingml/2006/main" xmlns:r="http://schemas.openxmlformats.org/officeDocument/2006/relationships" xmlns:p="http://schemas.openxmlformats.org/presentationml/2006/main">
  <p:tag name="TIMING" val="|1.3|1.5"/>
</p:tagLst>
</file>

<file path=ppt/tags/tag5.xml><?xml version="1.0" encoding="utf-8"?>
<p:tagLst xmlns:a="http://schemas.openxmlformats.org/drawingml/2006/main" xmlns:r="http://schemas.openxmlformats.org/officeDocument/2006/relationships" xmlns:p="http://schemas.openxmlformats.org/presentationml/2006/main">
  <p:tag name="TIMING" val="|1.7|3.1|3.7"/>
</p:tagLst>
</file>

<file path=ppt/tags/tag50.xml><?xml version="1.0" encoding="utf-8"?>
<p:tagLst xmlns:a="http://schemas.openxmlformats.org/drawingml/2006/main" xmlns:r="http://schemas.openxmlformats.org/officeDocument/2006/relationships" xmlns:p="http://schemas.openxmlformats.org/presentationml/2006/main">
  <p:tag name="TIMING" val="|15.1"/>
</p:tagLst>
</file>

<file path=ppt/tags/tag51.xml><?xml version="1.0" encoding="utf-8"?>
<p:tagLst xmlns:a="http://schemas.openxmlformats.org/drawingml/2006/main" xmlns:r="http://schemas.openxmlformats.org/officeDocument/2006/relationships" xmlns:p="http://schemas.openxmlformats.org/presentationml/2006/main">
  <p:tag name="TIMING" val="|0.6|2.6|2.4|6.3|6.8"/>
</p:tagLst>
</file>

<file path=ppt/tags/tag52.xml><?xml version="1.0" encoding="utf-8"?>
<p:tagLst xmlns:a="http://schemas.openxmlformats.org/drawingml/2006/main" xmlns:r="http://schemas.openxmlformats.org/officeDocument/2006/relationships" xmlns:p="http://schemas.openxmlformats.org/presentationml/2006/main">
  <p:tag name="TIMING" val="|1.9|0.8|0.8|1.8|2.5|7.3"/>
</p:tagLst>
</file>

<file path=ppt/tags/tag53.xml><?xml version="1.0" encoding="utf-8"?>
<p:tagLst xmlns:a="http://schemas.openxmlformats.org/drawingml/2006/main" xmlns:r="http://schemas.openxmlformats.org/officeDocument/2006/relationships" xmlns:p="http://schemas.openxmlformats.org/presentationml/2006/main">
  <p:tag name="TIMING" val="|1.6|1.6|4.4"/>
</p:tagLst>
</file>

<file path=ppt/tags/tag54.xml><?xml version="1.0" encoding="utf-8"?>
<p:tagLst xmlns:a="http://schemas.openxmlformats.org/drawingml/2006/main" xmlns:r="http://schemas.openxmlformats.org/officeDocument/2006/relationships" xmlns:p="http://schemas.openxmlformats.org/presentationml/2006/main">
  <p:tag name="TIMING" val="|4|5.4|12.6"/>
</p:tagLst>
</file>

<file path=ppt/tags/tag55.xml><?xml version="1.0" encoding="utf-8"?>
<p:tagLst xmlns:a="http://schemas.openxmlformats.org/drawingml/2006/main" xmlns:r="http://schemas.openxmlformats.org/officeDocument/2006/relationships" xmlns:p="http://schemas.openxmlformats.org/presentationml/2006/main">
  <p:tag name="TIMING" val="|4|5.4|12.6"/>
</p:tagLst>
</file>

<file path=ppt/tags/tag56.xml><?xml version="1.0" encoding="utf-8"?>
<p:tagLst xmlns:a="http://schemas.openxmlformats.org/drawingml/2006/main" xmlns:r="http://schemas.openxmlformats.org/officeDocument/2006/relationships" xmlns:p="http://schemas.openxmlformats.org/presentationml/2006/main">
  <p:tag name="TIMING" val="|4|5.4|12.6"/>
</p:tagLst>
</file>

<file path=ppt/tags/tag57.xml><?xml version="1.0" encoding="utf-8"?>
<p:tagLst xmlns:a="http://schemas.openxmlformats.org/drawingml/2006/main" xmlns:r="http://schemas.openxmlformats.org/officeDocument/2006/relationships" xmlns:p="http://schemas.openxmlformats.org/presentationml/2006/main">
  <p:tag name="TIMING" val="|6.2|5.2"/>
</p:tagLst>
</file>

<file path=ppt/tags/tag58.xml><?xml version="1.0" encoding="utf-8"?>
<p:tagLst xmlns:a="http://schemas.openxmlformats.org/drawingml/2006/main" xmlns:r="http://schemas.openxmlformats.org/officeDocument/2006/relationships" xmlns:p="http://schemas.openxmlformats.org/presentationml/2006/main">
  <p:tag name="TIMING" val="|2.1|15|4.1|7.5|0.7|1.2|2|23.7|1.9|1.9|2.2"/>
</p:tagLst>
</file>

<file path=ppt/tags/tag59.xml><?xml version="1.0" encoding="utf-8"?>
<p:tagLst xmlns:a="http://schemas.openxmlformats.org/drawingml/2006/main" xmlns:r="http://schemas.openxmlformats.org/officeDocument/2006/relationships" xmlns:p="http://schemas.openxmlformats.org/presentationml/2006/main">
  <p:tag name="TIMING" val="|1.3|1.5|3.4|1.5|1.4|1.3|1.4|2.7|0.8|0.9|1|1.4"/>
</p:tagLst>
</file>

<file path=ppt/tags/tag6.xml><?xml version="1.0" encoding="utf-8"?>
<p:tagLst xmlns:a="http://schemas.openxmlformats.org/drawingml/2006/main" xmlns:r="http://schemas.openxmlformats.org/officeDocument/2006/relationships" xmlns:p="http://schemas.openxmlformats.org/presentationml/2006/main">
  <p:tag name="TIMING" val="|2.4|2.9|3.1|2.8"/>
</p:tagLst>
</file>

<file path=ppt/tags/tag60.xml><?xml version="1.0" encoding="utf-8"?>
<p:tagLst xmlns:a="http://schemas.openxmlformats.org/drawingml/2006/main" xmlns:r="http://schemas.openxmlformats.org/officeDocument/2006/relationships" xmlns:p="http://schemas.openxmlformats.org/presentationml/2006/main">
  <p:tag name="TIMING" val="|4.1|1.2|2.2"/>
</p:tagLst>
</file>

<file path=ppt/tags/tag61.xml><?xml version="1.0" encoding="utf-8"?>
<p:tagLst xmlns:a="http://schemas.openxmlformats.org/drawingml/2006/main" xmlns:r="http://schemas.openxmlformats.org/officeDocument/2006/relationships" xmlns:p="http://schemas.openxmlformats.org/presentationml/2006/main">
  <p:tag name="TIMING" val="|2.1"/>
</p:tagLst>
</file>

<file path=ppt/tags/tag62.xml><?xml version="1.0" encoding="utf-8"?>
<p:tagLst xmlns:a="http://schemas.openxmlformats.org/drawingml/2006/main" xmlns:r="http://schemas.openxmlformats.org/officeDocument/2006/relationships" xmlns:p="http://schemas.openxmlformats.org/presentationml/2006/main">
  <p:tag name="TIMING" val="|2.3|5.8"/>
</p:tagLst>
</file>

<file path=ppt/tags/tag63.xml><?xml version="1.0" encoding="utf-8"?>
<p:tagLst xmlns:a="http://schemas.openxmlformats.org/drawingml/2006/main" xmlns:r="http://schemas.openxmlformats.org/officeDocument/2006/relationships" xmlns:p="http://schemas.openxmlformats.org/presentationml/2006/main">
  <p:tag name="TIMING" val="|1.6|2|2.5|1.2|2.8|1.4"/>
</p:tagLst>
</file>

<file path=ppt/tags/tag64.xml><?xml version="1.0" encoding="utf-8"?>
<p:tagLst xmlns:a="http://schemas.openxmlformats.org/drawingml/2006/main" xmlns:r="http://schemas.openxmlformats.org/officeDocument/2006/relationships" xmlns:p="http://schemas.openxmlformats.org/presentationml/2006/main">
  <p:tag name="TIMING" val="|1.2|2.1|5.9|8.7"/>
</p:tagLst>
</file>

<file path=ppt/tags/tag65.xml><?xml version="1.0" encoding="utf-8"?>
<p:tagLst xmlns:a="http://schemas.openxmlformats.org/drawingml/2006/main" xmlns:r="http://schemas.openxmlformats.org/officeDocument/2006/relationships" xmlns:p="http://schemas.openxmlformats.org/presentationml/2006/main">
  <p:tag name="TIMING" val="|1|1.3|3.5|1.7|3.3|0.9"/>
</p:tagLst>
</file>

<file path=ppt/tags/tag66.xml><?xml version="1.0" encoding="utf-8"?>
<p:tagLst xmlns:a="http://schemas.openxmlformats.org/drawingml/2006/main" xmlns:r="http://schemas.openxmlformats.org/officeDocument/2006/relationships" xmlns:p="http://schemas.openxmlformats.org/presentationml/2006/main">
  <p:tag name="TIMING" val="|1.9|2.1|2.7|2|1.8"/>
</p:tagLst>
</file>

<file path=ppt/tags/tag67.xml><?xml version="1.0" encoding="utf-8"?>
<p:tagLst xmlns:a="http://schemas.openxmlformats.org/drawingml/2006/main" xmlns:r="http://schemas.openxmlformats.org/officeDocument/2006/relationships" xmlns:p="http://schemas.openxmlformats.org/presentationml/2006/main">
  <p:tag name="TIMING" val="|1.7|1|2.7|1.9|1.1|6.5"/>
</p:tagLst>
</file>

<file path=ppt/tags/tag68.xml><?xml version="1.0" encoding="utf-8"?>
<p:tagLst xmlns:a="http://schemas.openxmlformats.org/drawingml/2006/main" xmlns:r="http://schemas.openxmlformats.org/officeDocument/2006/relationships" xmlns:p="http://schemas.openxmlformats.org/presentationml/2006/main">
  <p:tag name="TIMING" val="|1.4|3"/>
</p:tagLst>
</file>

<file path=ppt/tags/tag69.xml><?xml version="1.0" encoding="utf-8"?>
<p:tagLst xmlns:a="http://schemas.openxmlformats.org/drawingml/2006/main" xmlns:r="http://schemas.openxmlformats.org/officeDocument/2006/relationships" xmlns:p="http://schemas.openxmlformats.org/presentationml/2006/main">
  <p:tag name="TIMING" val="|1.2|2.4|1.2"/>
</p:tagLst>
</file>

<file path=ppt/tags/tag7.xml><?xml version="1.0" encoding="utf-8"?>
<p:tagLst xmlns:a="http://schemas.openxmlformats.org/drawingml/2006/main" xmlns:r="http://schemas.openxmlformats.org/officeDocument/2006/relationships" xmlns:p="http://schemas.openxmlformats.org/presentationml/2006/main">
  <p:tag name="TIMING" val="|2.8|1.8|0.9|0.9|1|1.2|1.9|2.3|1.9|5.4|2.6|3.4"/>
</p:tagLst>
</file>

<file path=ppt/tags/tag70.xml><?xml version="1.0" encoding="utf-8"?>
<p:tagLst xmlns:a="http://schemas.openxmlformats.org/drawingml/2006/main" xmlns:r="http://schemas.openxmlformats.org/officeDocument/2006/relationships" xmlns:p="http://schemas.openxmlformats.org/presentationml/2006/main">
  <p:tag name="TIMING" val="|1.7|1.9|2.7|1.2|1.5|2.9"/>
</p:tagLst>
</file>

<file path=ppt/tags/tag71.xml><?xml version="1.0" encoding="utf-8"?>
<p:tagLst xmlns:a="http://schemas.openxmlformats.org/drawingml/2006/main" xmlns:r="http://schemas.openxmlformats.org/officeDocument/2006/relationships" xmlns:p="http://schemas.openxmlformats.org/presentationml/2006/main">
  <p:tag name="TIMING" val="|2.7|1.8|2.8|1.5|3.2|2.1|1.9"/>
</p:tagLst>
</file>

<file path=ppt/tags/tag72.xml><?xml version="1.0" encoding="utf-8"?>
<p:tagLst xmlns:a="http://schemas.openxmlformats.org/drawingml/2006/main" xmlns:r="http://schemas.openxmlformats.org/officeDocument/2006/relationships" xmlns:p="http://schemas.openxmlformats.org/presentationml/2006/main">
  <p:tag name="TIMING" val="|3.7|3.3|2.2|1.9|1.6|1.1|1.1"/>
</p:tagLst>
</file>

<file path=ppt/tags/tag73.xml><?xml version="1.0" encoding="utf-8"?>
<p:tagLst xmlns:a="http://schemas.openxmlformats.org/drawingml/2006/main" xmlns:r="http://schemas.openxmlformats.org/officeDocument/2006/relationships" xmlns:p="http://schemas.openxmlformats.org/presentationml/2006/main">
  <p:tag name="TIMING" val="|4.1|1.9|5.6|6.9|3.2|1.9|1.5|1.5|1.5"/>
</p:tagLst>
</file>

<file path=ppt/tags/tag74.xml><?xml version="1.0" encoding="utf-8"?>
<p:tagLst xmlns:a="http://schemas.openxmlformats.org/drawingml/2006/main" xmlns:r="http://schemas.openxmlformats.org/officeDocument/2006/relationships" xmlns:p="http://schemas.openxmlformats.org/presentationml/2006/main">
  <p:tag name="TIMING" val="|4.5|5|5.8|7.8|1.6|1.7|1.5|3.3|3.2"/>
</p:tagLst>
</file>

<file path=ppt/tags/tag75.xml><?xml version="1.0" encoding="utf-8"?>
<p:tagLst xmlns:a="http://schemas.openxmlformats.org/drawingml/2006/main" xmlns:r="http://schemas.openxmlformats.org/officeDocument/2006/relationships" xmlns:p="http://schemas.openxmlformats.org/presentationml/2006/main">
  <p:tag name="TIMING" val="|1.7|1.9|18.3|2.3|2.8"/>
</p:tagLst>
</file>

<file path=ppt/tags/tag76.xml><?xml version="1.0" encoding="utf-8"?>
<p:tagLst xmlns:a="http://schemas.openxmlformats.org/drawingml/2006/main" xmlns:r="http://schemas.openxmlformats.org/officeDocument/2006/relationships" xmlns:p="http://schemas.openxmlformats.org/presentationml/2006/main">
  <p:tag name="TIMING" val="|2.3|1.5|10"/>
</p:tagLst>
</file>

<file path=ppt/tags/tag77.xml><?xml version="1.0" encoding="utf-8"?>
<p:tagLst xmlns:a="http://schemas.openxmlformats.org/drawingml/2006/main" xmlns:r="http://schemas.openxmlformats.org/officeDocument/2006/relationships" xmlns:p="http://schemas.openxmlformats.org/presentationml/2006/main">
  <p:tag name="TIMING" val="|1.1|1.8"/>
</p:tagLst>
</file>

<file path=ppt/tags/tag78.xml><?xml version="1.0" encoding="utf-8"?>
<p:tagLst xmlns:a="http://schemas.openxmlformats.org/drawingml/2006/main" xmlns:r="http://schemas.openxmlformats.org/officeDocument/2006/relationships" xmlns:p="http://schemas.openxmlformats.org/presentationml/2006/main">
  <p:tag name="TIMING" val="|32.3|9|25.1"/>
</p:tagLst>
</file>

<file path=ppt/tags/tag79.xml><?xml version="1.0" encoding="utf-8"?>
<p:tagLst xmlns:a="http://schemas.openxmlformats.org/drawingml/2006/main" xmlns:r="http://schemas.openxmlformats.org/officeDocument/2006/relationships" xmlns:p="http://schemas.openxmlformats.org/presentationml/2006/main">
  <p:tag name="TIMING" val="|32.3|9|25.1"/>
</p:tagLst>
</file>

<file path=ppt/tags/tag8.xml><?xml version="1.0" encoding="utf-8"?>
<p:tagLst xmlns:a="http://schemas.openxmlformats.org/drawingml/2006/main" xmlns:r="http://schemas.openxmlformats.org/officeDocument/2006/relationships" xmlns:p="http://schemas.openxmlformats.org/presentationml/2006/main">
  <p:tag name="TIMING" val="|1.1|2.1|0.8|0.9"/>
</p:tagLst>
</file>

<file path=ppt/tags/tag80.xml><?xml version="1.0" encoding="utf-8"?>
<p:tagLst xmlns:a="http://schemas.openxmlformats.org/drawingml/2006/main" xmlns:r="http://schemas.openxmlformats.org/officeDocument/2006/relationships" xmlns:p="http://schemas.openxmlformats.org/presentationml/2006/main">
  <p:tag name="TIMING" val="|1.4|2.8"/>
</p:tagLst>
</file>

<file path=ppt/tags/tag81.xml><?xml version="1.0" encoding="utf-8"?>
<p:tagLst xmlns:a="http://schemas.openxmlformats.org/drawingml/2006/main" xmlns:r="http://schemas.openxmlformats.org/officeDocument/2006/relationships" xmlns:p="http://schemas.openxmlformats.org/presentationml/2006/main">
  <p:tag name="TIMING" val="|2.4|2.8|5.1|2.8|1.4"/>
</p:tagLst>
</file>

<file path=ppt/tags/tag82.xml><?xml version="1.0" encoding="utf-8"?>
<p:tagLst xmlns:a="http://schemas.openxmlformats.org/drawingml/2006/main" xmlns:r="http://schemas.openxmlformats.org/officeDocument/2006/relationships" xmlns:p="http://schemas.openxmlformats.org/presentationml/2006/main">
  <p:tag name="TIMING" val="|0.8|1.5|1.4"/>
</p:tagLst>
</file>

<file path=ppt/tags/tag83.xml><?xml version="1.0" encoding="utf-8"?>
<p:tagLst xmlns:a="http://schemas.openxmlformats.org/drawingml/2006/main" xmlns:r="http://schemas.openxmlformats.org/officeDocument/2006/relationships" xmlns:p="http://schemas.openxmlformats.org/presentationml/2006/main">
  <p:tag name="TIMING" val="|4.7|6.7"/>
</p:tagLst>
</file>

<file path=ppt/tags/tag84.xml><?xml version="1.0" encoding="utf-8"?>
<p:tagLst xmlns:a="http://schemas.openxmlformats.org/drawingml/2006/main" xmlns:r="http://schemas.openxmlformats.org/officeDocument/2006/relationships" xmlns:p="http://schemas.openxmlformats.org/presentationml/2006/main">
  <p:tag name="TIMING" val="|4.7|6.7"/>
</p:tagLst>
</file>

<file path=ppt/tags/tag85.xml><?xml version="1.0" encoding="utf-8"?>
<p:tagLst xmlns:a="http://schemas.openxmlformats.org/drawingml/2006/main" xmlns:r="http://schemas.openxmlformats.org/officeDocument/2006/relationships" xmlns:p="http://schemas.openxmlformats.org/presentationml/2006/main">
  <p:tag name="TIMING" val="|2.1|2.8"/>
</p:tagLst>
</file>

<file path=ppt/tags/tag86.xml><?xml version="1.0" encoding="utf-8"?>
<p:tagLst xmlns:a="http://schemas.openxmlformats.org/drawingml/2006/main" xmlns:r="http://schemas.openxmlformats.org/officeDocument/2006/relationships" xmlns:p="http://schemas.openxmlformats.org/presentationml/2006/main">
  <p:tag name="TIMING" val="|1.3|2.5|3.2"/>
</p:tagLst>
</file>

<file path=ppt/tags/tag87.xml><?xml version="1.0" encoding="utf-8"?>
<p:tagLst xmlns:a="http://schemas.openxmlformats.org/drawingml/2006/main" xmlns:r="http://schemas.openxmlformats.org/officeDocument/2006/relationships" xmlns:p="http://schemas.openxmlformats.org/presentationml/2006/main">
  <p:tag name="TIMING" val="|1.1"/>
</p:tagLst>
</file>

<file path=ppt/tags/tag88.xml><?xml version="1.0" encoding="utf-8"?>
<p:tagLst xmlns:a="http://schemas.openxmlformats.org/drawingml/2006/main" xmlns:r="http://schemas.openxmlformats.org/officeDocument/2006/relationships" xmlns:p="http://schemas.openxmlformats.org/presentationml/2006/main">
  <p:tag name="TIMING" val="|1.6|2.1"/>
</p:tagLst>
</file>

<file path=ppt/tags/tag89.xml><?xml version="1.0" encoding="utf-8"?>
<p:tagLst xmlns:a="http://schemas.openxmlformats.org/drawingml/2006/main" xmlns:r="http://schemas.openxmlformats.org/officeDocument/2006/relationships" xmlns:p="http://schemas.openxmlformats.org/presentationml/2006/main">
  <p:tag name="TIMING" val="|1.1|2"/>
</p:tagLst>
</file>

<file path=ppt/tags/tag9.xml><?xml version="1.0" encoding="utf-8"?>
<p:tagLst xmlns:a="http://schemas.openxmlformats.org/drawingml/2006/main" xmlns:r="http://schemas.openxmlformats.org/officeDocument/2006/relationships" xmlns:p="http://schemas.openxmlformats.org/presentationml/2006/main">
  <p:tag name="TIMING" val="|2.4|4.7"/>
</p:tagLst>
</file>

<file path=ppt/tags/tag90.xml><?xml version="1.0" encoding="utf-8"?>
<p:tagLst xmlns:a="http://schemas.openxmlformats.org/drawingml/2006/main" xmlns:r="http://schemas.openxmlformats.org/officeDocument/2006/relationships" xmlns:p="http://schemas.openxmlformats.org/presentationml/2006/main">
  <p:tag name="TIMING" val="|1.4|3.9|2|1"/>
</p:tagLst>
</file>

<file path=ppt/tags/tag91.xml><?xml version="1.0" encoding="utf-8"?>
<p:tagLst xmlns:a="http://schemas.openxmlformats.org/drawingml/2006/main" xmlns:r="http://schemas.openxmlformats.org/officeDocument/2006/relationships" xmlns:p="http://schemas.openxmlformats.org/presentationml/2006/main">
  <p:tag name="TIMING" val="|1.4|2.4"/>
</p:tagLst>
</file>

<file path=ppt/tags/tag92.xml><?xml version="1.0" encoding="utf-8"?>
<p:tagLst xmlns:a="http://schemas.openxmlformats.org/drawingml/2006/main" xmlns:r="http://schemas.openxmlformats.org/officeDocument/2006/relationships" xmlns:p="http://schemas.openxmlformats.org/presentationml/2006/main">
  <p:tag name="TIMING" val="|1.2"/>
</p:tagLst>
</file>

<file path=ppt/tags/tag93.xml><?xml version="1.0" encoding="utf-8"?>
<p:tagLst xmlns:a="http://schemas.openxmlformats.org/drawingml/2006/main" xmlns:r="http://schemas.openxmlformats.org/officeDocument/2006/relationships" xmlns:p="http://schemas.openxmlformats.org/presentationml/2006/main">
  <p:tag name="TIMING" val="|1.3"/>
</p:tagLst>
</file>

<file path=ppt/tags/tag94.xml><?xml version="1.0" encoding="utf-8"?>
<p:tagLst xmlns:a="http://schemas.openxmlformats.org/drawingml/2006/main" xmlns:r="http://schemas.openxmlformats.org/officeDocument/2006/relationships" xmlns:p="http://schemas.openxmlformats.org/presentationml/2006/main">
  <p:tag name="TIMING" val="|1.3"/>
</p:tagLst>
</file>

<file path=ppt/tags/tag95.xml><?xml version="1.0" encoding="utf-8"?>
<p:tagLst xmlns:a="http://schemas.openxmlformats.org/drawingml/2006/main" xmlns:r="http://schemas.openxmlformats.org/officeDocument/2006/relationships" xmlns:p="http://schemas.openxmlformats.org/presentationml/2006/main">
  <p:tag name="TIMING" val="|4.6"/>
</p:tagLst>
</file>

<file path=ppt/tags/tag96.xml><?xml version="1.0" encoding="utf-8"?>
<p:tagLst xmlns:a="http://schemas.openxmlformats.org/drawingml/2006/main" xmlns:r="http://schemas.openxmlformats.org/officeDocument/2006/relationships" xmlns:p="http://schemas.openxmlformats.org/presentationml/2006/main">
  <p:tag name="TIMING" val="|4.6"/>
</p:tagLst>
</file>

<file path=ppt/tags/tag97.xml><?xml version="1.0" encoding="utf-8"?>
<p:tagLst xmlns:a="http://schemas.openxmlformats.org/drawingml/2006/main" xmlns:r="http://schemas.openxmlformats.org/officeDocument/2006/relationships" xmlns:p="http://schemas.openxmlformats.org/presentationml/2006/main">
  <p:tag name="TIMING" val="|1.4|3"/>
</p:tagLst>
</file>

<file path=ppt/tags/tag98.xml><?xml version="1.0" encoding="utf-8"?>
<p:tagLst xmlns:a="http://schemas.openxmlformats.org/drawingml/2006/main" xmlns:r="http://schemas.openxmlformats.org/officeDocument/2006/relationships" xmlns:p="http://schemas.openxmlformats.org/presentationml/2006/main">
  <p:tag name="TIMING" val="|1.9|0.8|0.8|1.8|2.5|7.3"/>
</p:tagLst>
</file>

<file path=ppt/tags/tag99.xml><?xml version="1.0" encoding="utf-8"?>
<p:tagLst xmlns:a="http://schemas.openxmlformats.org/drawingml/2006/main" xmlns:r="http://schemas.openxmlformats.org/officeDocument/2006/relationships" xmlns:p="http://schemas.openxmlformats.org/presentationml/2006/main">
  <p:tag name="TIMING" val="|1.6|1.6|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11123</TotalTime>
  <Words>2970</Words>
  <Application>Microsoft Office PowerPoint</Application>
  <PresentationFormat>Widescreen</PresentationFormat>
  <Paragraphs>772</Paragraphs>
  <Slides>105</Slides>
  <Notes>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Arial</vt:lpstr>
      <vt:lpstr>Calibri</vt:lpstr>
      <vt:lpstr>Calibri Light</vt:lpstr>
      <vt:lpstr>Cambria Math</vt:lpstr>
      <vt:lpstr>Office Theme</vt:lpstr>
      <vt:lpstr>PowerPoint Presentation</vt:lpstr>
      <vt:lpstr>Relativity 108: Schwarzschild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108: Schwarzschild Solution</dc:title>
  <dc:creator>Chris D</dc:creator>
  <cp:lastModifiedBy>Chris D</cp:lastModifiedBy>
  <cp:revision>48</cp:revision>
  <dcterms:created xsi:type="dcterms:W3CDTF">2022-06-06T21:19:20Z</dcterms:created>
  <dcterms:modified xsi:type="dcterms:W3CDTF">2022-09-12T01:42:01Z</dcterms:modified>
</cp:coreProperties>
</file>